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1" r:id="rId1"/>
  </p:sldMasterIdLst>
  <p:notesMasterIdLst>
    <p:notesMasterId r:id="rId21"/>
  </p:notesMasterIdLst>
  <p:sldIdLst>
    <p:sldId id="1800" r:id="rId2"/>
    <p:sldId id="1794" r:id="rId3"/>
    <p:sldId id="1807" r:id="rId4"/>
    <p:sldId id="179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E3015-3F27-4586-9937-D1B9A55364AE}" v="61" dt="2023-04-11T22:28:00.3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2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ivon Pereira Barbosa" userId="54a24df06496a611" providerId="LiveId" clId="{4F7E3015-3F27-4586-9937-D1B9A55364AE}"/>
    <pc:docChg chg="modSld">
      <pc:chgData name="Genivon Pereira Barbosa" userId="54a24df06496a611" providerId="LiveId" clId="{4F7E3015-3F27-4586-9937-D1B9A55364AE}" dt="2023-04-11T22:28:00.313" v="60" actId="20577"/>
      <pc:docMkLst>
        <pc:docMk/>
      </pc:docMkLst>
      <pc:sldChg chg="modSp">
        <pc:chgData name="Genivon Pereira Barbosa" userId="54a24df06496a611" providerId="LiveId" clId="{4F7E3015-3F27-4586-9937-D1B9A55364AE}" dt="2023-04-11T22:28:00.313" v="60" actId="20577"/>
        <pc:sldMkLst>
          <pc:docMk/>
          <pc:sldMk cId="56278765" sldId="1800"/>
        </pc:sldMkLst>
        <pc:spChg chg="mod">
          <ac:chgData name="Genivon Pereira Barbosa" userId="54a24df06496a611" providerId="LiveId" clId="{4F7E3015-3F27-4586-9937-D1B9A55364AE}" dt="2023-04-11T22:28:00.313" v="60" actId="20577"/>
          <ac:spMkLst>
            <pc:docMk/>
            <pc:sldMk cId="56278765" sldId="1800"/>
            <ac:spMk id="12" creationId="{DA735F4F-C15D-481B-8F77-51EC7A431C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C02B2-7BA6-4902-B059-C51418383E1B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00886-8186-43D1-95E7-B48120E5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299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CAPA: CURSO; UNIDADE CURRICULAR; NOME DA ESCOLA; NOME DO INSTRUTOR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31AFC-4802-4539-8B60-EE91CE8105F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47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 CAPA: TÍTULO DO CONTEÚDO QUE SERÁ TRABALHADO NA APRESENTAÇÃO;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31AFC-4802-4539-8B60-EE91CE8105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78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 CAPA: TÍTULO DO CONTEÚDO QUE SERÁ TRABALHADO NA APRESENTAÇÃO;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31AFC-4802-4539-8B60-EE91CE8105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68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SUMÁRIO: TÓPICOS QUE SERÃO TRATADOS NA APRESENTAÇÃO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31AFC-4802-4539-8B60-EE91CE8105F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26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10555393"/>
            <a:ext cx="20104100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10445756"/>
            <a:ext cx="20104100" cy="109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9369" y="1251568"/>
            <a:ext cx="16585883" cy="588086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3192" spc="-8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938" y="7347649"/>
            <a:ext cx="16585883" cy="18848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958" cap="all" spc="330" baseline="0">
                <a:solidFill>
                  <a:schemeClr val="tx2"/>
                </a:solidFill>
                <a:latin typeface="+mj-lt"/>
              </a:defRPr>
            </a:lvl1pPr>
            <a:lvl2pPr marL="753923" indent="0" algn="ctr">
              <a:buNone/>
              <a:defRPr sz="3958"/>
            </a:lvl2pPr>
            <a:lvl3pPr marL="1507846" indent="0" algn="ctr">
              <a:buNone/>
              <a:defRPr sz="3958"/>
            </a:lvl3pPr>
            <a:lvl4pPr marL="2261768" indent="0" algn="ctr">
              <a:buNone/>
              <a:defRPr sz="3298"/>
            </a:lvl4pPr>
            <a:lvl5pPr marL="3015691" indent="0" algn="ctr">
              <a:buNone/>
              <a:defRPr sz="3298"/>
            </a:lvl5pPr>
            <a:lvl6pPr marL="3769614" indent="0" algn="ctr">
              <a:buNone/>
              <a:defRPr sz="3298"/>
            </a:lvl6pPr>
            <a:lvl7pPr marL="4523537" indent="0" algn="ctr">
              <a:buNone/>
              <a:defRPr sz="3298"/>
            </a:lvl7pPr>
            <a:lvl8pPr marL="5277460" indent="0" algn="ctr">
              <a:buNone/>
              <a:defRPr sz="3298"/>
            </a:lvl8pPr>
            <a:lvl9pPr marL="6031382" indent="0" algn="ctr">
              <a:buNone/>
              <a:defRPr sz="329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991378" y="7162588"/>
            <a:ext cx="1628432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8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91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6" y="10555393"/>
            <a:ext cx="20098865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5" y="10445756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86996" y="679917"/>
            <a:ext cx="4334947" cy="94984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679917"/>
            <a:ext cx="12753538" cy="94984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68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63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10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3917" y="1536990"/>
            <a:ext cx="9217660" cy="1156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1" i="0">
                <a:solidFill>
                  <a:srgbClr val="FFDA0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2387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rgbClr val="FFDA0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810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305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7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6" y="10555393"/>
            <a:ext cx="20098865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5" y="10445756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369" y="1251568"/>
            <a:ext cx="16585883" cy="588086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3192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369" y="7343538"/>
            <a:ext cx="16585883" cy="18848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958" cap="all" spc="330" baseline="0">
                <a:solidFill>
                  <a:schemeClr val="tx2"/>
                </a:solidFill>
                <a:latin typeface="+mj-lt"/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991378" y="7162588"/>
            <a:ext cx="1628432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84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9369" y="472630"/>
            <a:ext cx="16585883" cy="239240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09369" y="3043753"/>
            <a:ext cx="8142161" cy="663481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53091" y="3043754"/>
            <a:ext cx="8142161" cy="66348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62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809369" y="472630"/>
            <a:ext cx="16585883" cy="239240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369" y="3044276"/>
            <a:ext cx="8142161" cy="121418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298" b="0" cap="all" baseline="0">
                <a:solidFill>
                  <a:schemeClr val="tx2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9369" y="4258462"/>
            <a:ext cx="8142161" cy="54201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53091" y="3044276"/>
            <a:ext cx="8142161" cy="121418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298" b="0" cap="all" baseline="0">
                <a:solidFill>
                  <a:schemeClr val="tx2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53091" y="4258460"/>
            <a:ext cx="8142161" cy="54201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28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20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36" y="10555393"/>
            <a:ext cx="20098865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5" y="10445756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03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" y="0"/>
            <a:ext cx="6679586" cy="11309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661909" y="0"/>
            <a:ext cx="105547" cy="11309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904" y="980142"/>
            <a:ext cx="5277326" cy="3769783"/>
          </a:xfrm>
        </p:spPr>
        <p:txBody>
          <a:bodyPr anchor="b">
            <a:normAutofit/>
          </a:bodyPr>
          <a:lstStyle>
            <a:lvl1pPr>
              <a:defRPr sz="593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5990" y="1206331"/>
            <a:ext cx="10705433" cy="867050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3904" y="4825323"/>
            <a:ext cx="5277326" cy="557242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74">
                <a:solidFill>
                  <a:srgbClr val="FFFFFF"/>
                </a:solidFill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610" y="10652665"/>
            <a:ext cx="4317814" cy="60211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915989" y="10652665"/>
            <a:ext cx="7664688" cy="60211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75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8167864"/>
            <a:ext cx="20098865" cy="31414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5" y="8105324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370" y="8368919"/>
            <a:ext cx="16676979" cy="1357122"/>
          </a:xfrm>
        </p:spPr>
        <p:txBody>
          <a:bodyPr tIns="0" bIns="0" anchor="b">
            <a:noAutofit/>
          </a:bodyPr>
          <a:lstStyle>
            <a:lvl1pPr>
              <a:defRPr sz="593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" y="0"/>
            <a:ext cx="20104075" cy="810532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9369" y="9741120"/>
            <a:ext cx="16676351" cy="980144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89"/>
              </a:spcAft>
              <a:buNone/>
              <a:defRPr sz="2474">
                <a:solidFill>
                  <a:srgbClr val="FFFFFF"/>
                </a:solidFill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09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6" y="10555393"/>
            <a:ext cx="20098865" cy="753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5" y="10445756"/>
            <a:ext cx="20098865" cy="105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9369" y="472630"/>
            <a:ext cx="16585883" cy="23924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369" y="3043752"/>
            <a:ext cx="16585883" cy="66348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09370" y="10652665"/>
            <a:ext cx="4076672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8365" y="10652665"/>
            <a:ext cx="795260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4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325443" y="10652665"/>
            <a:ext cx="2163475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968084" y="2865835"/>
            <a:ext cx="1643510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6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1507846" rtl="0" eaLnBrk="1" latinLnBrk="0" hangingPunct="1">
        <a:lnSpc>
          <a:spcPct val="85000"/>
        </a:lnSpc>
        <a:spcBef>
          <a:spcPct val="0"/>
        </a:spcBef>
        <a:buNone/>
        <a:defRPr sz="7915" kern="1200" spc="-82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50785" indent="-150785" algn="l" defTabSz="1507846" rtl="0" eaLnBrk="1" latinLnBrk="0" hangingPunct="1">
        <a:lnSpc>
          <a:spcPct val="90000"/>
        </a:lnSpc>
        <a:spcBef>
          <a:spcPts val="1979"/>
        </a:spcBef>
        <a:spcAft>
          <a:spcPts val="33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9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3295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34864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6433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38003" indent="-301569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39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1437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4735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803300" indent="-376961" algn="l" defTabSz="1507846" rtl="0" eaLnBrk="1" latinLnBrk="0" hangingPunct="1">
        <a:lnSpc>
          <a:spcPct val="90000"/>
        </a:lnSpc>
        <a:spcBef>
          <a:spcPts val="330"/>
        </a:spcBef>
        <a:spcAft>
          <a:spcPts val="660"/>
        </a:spcAft>
        <a:buClr>
          <a:schemeClr val="accent1"/>
        </a:buClr>
        <a:buFont typeface="Calibri" pitchFamily="34" charset="0"/>
        <a:buChar char="◦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21" Type="http://schemas.openxmlformats.org/officeDocument/2006/relationships/image" Target="../media/image23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1.png"/><Relationship Id="rId16" Type="http://schemas.openxmlformats.org/officeDocument/2006/relationships/image" Target="../media/image5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28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A391D1-0836-4B92-B324-676A0D299D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64"/>
            <a:ext cx="20104100" cy="11306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A8DD93-8083-4129-A20A-845E2F04B2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0950" y="5002489"/>
            <a:ext cx="6077653" cy="30485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67BCC4-C3D7-478D-8DE4-6C8A0FFBA4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1969" y="-535498"/>
            <a:ext cx="12017166" cy="113067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D0B5334-223A-4E5B-B800-BAD7F4215F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5" t="67644" r="72344" b="7487"/>
          <a:stretch/>
        </p:blipFill>
        <p:spPr>
          <a:xfrm>
            <a:off x="168246" y="6526757"/>
            <a:ext cx="5104557" cy="28114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1F76A9B-0554-4004-ACED-FCD7FD3F4B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41" y="9597082"/>
            <a:ext cx="4778493" cy="151899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A735F4F-C15D-481B-8F77-51EC7A431C82}"/>
              </a:ext>
            </a:extLst>
          </p:cNvPr>
          <p:cNvSpPr/>
          <p:nvPr/>
        </p:nvSpPr>
        <p:spPr>
          <a:xfrm>
            <a:off x="478669" y="538057"/>
            <a:ext cx="19386096" cy="5685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Senai: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[SENAI CETEC ARAGUAÍNA]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[INFORMÁTICA PARA INTERNET]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Turma: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[CÓDIGO TURMA]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U.C: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[VERSIONAMENTO]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CH/U.C: </a:t>
            </a:r>
            <a:r>
              <a:rPr lang="pt-BR" sz="4123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CARGA HORÁRIA U.C</a:t>
            </a:r>
          </a:p>
          <a:p>
            <a:pPr>
              <a:lnSpc>
                <a:spcPct val="150000"/>
              </a:lnSpc>
            </a:pPr>
            <a:r>
              <a:rPr lang="pt-BR" sz="412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Instrutor</a:t>
            </a:r>
            <a:r>
              <a:rPr lang="pt-BR" sz="4123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4123" b="1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[GENIVON PEREIRA]</a:t>
            </a:r>
            <a:endParaRPr lang="pt-BR" sz="4123" b="1" dirty="0">
              <a:solidFill>
                <a:srgbClr val="FFD2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7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3000" decel="4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3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1.11111E-6 L 0.03503 1.11111E-6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772616"/>
            <a:ext cx="9868535" cy="76645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b="1" spc="-70" dirty="0">
                <a:solidFill>
                  <a:srgbClr val="FFDA02"/>
                </a:solidFill>
                <a:latin typeface="Tahoma"/>
                <a:cs typeface="Tahoma"/>
              </a:rPr>
              <a:t>Git</a:t>
            </a:r>
            <a:endParaRPr sz="7400" dirty="0">
              <a:latin typeface="Tahoma"/>
              <a:cs typeface="Tahoma"/>
            </a:endParaRPr>
          </a:p>
          <a:p>
            <a:pPr marL="6494145" marR="5080" indent="-4445" algn="ctr">
              <a:lnSpc>
                <a:spcPct val="96600"/>
              </a:lnSpc>
              <a:spcBef>
                <a:spcPts val="7664"/>
              </a:spcBef>
            </a:pPr>
            <a:r>
              <a:rPr sz="7400" spc="114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muitas </a:t>
            </a:r>
            <a:r>
              <a:rPr sz="7400" spc="1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7400" b="1" spc="-32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versões </a:t>
            </a:r>
            <a:r>
              <a:rPr sz="7400" b="1" spc="-215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 </a:t>
            </a:r>
            <a:r>
              <a:rPr sz="7400" spc="49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de</a:t>
            </a:r>
            <a:r>
              <a:rPr sz="7400" spc="-33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7400" spc="41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uma </a:t>
            </a:r>
            <a:r>
              <a:rPr sz="7400" spc="-22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7400" spc="38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mesma </a:t>
            </a:r>
            <a:r>
              <a:rPr sz="7400" spc="-221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7400" spc="3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coisa</a:t>
            </a:r>
            <a:endParaRPr sz="74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7837" y="4389691"/>
            <a:ext cx="2753914" cy="27539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10226" y="7212210"/>
            <a:ext cx="293116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85" dirty="0">
                <a:solidFill>
                  <a:srgbClr val="FFFFFF"/>
                </a:solidFill>
                <a:latin typeface="Trebuchet MS"/>
                <a:cs typeface="Trebuchet MS"/>
              </a:rPr>
              <a:t>ind</a:t>
            </a:r>
            <a:r>
              <a:rPr sz="48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850" spc="-170" dirty="0">
                <a:solidFill>
                  <a:srgbClr val="FFFFFF"/>
                </a:solidFill>
                <a:latin typeface="Trebuchet MS"/>
                <a:cs typeface="Trebuchet MS"/>
              </a:rPr>
              <a:t>x.html</a:t>
            </a:r>
            <a:endParaRPr sz="48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51152" y="3258231"/>
            <a:ext cx="4424974" cy="44249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53972" y="7212210"/>
            <a:ext cx="322707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2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850" spc="-3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850" spc="-2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50" spc="120" dirty="0">
                <a:solidFill>
                  <a:srgbClr val="FFFFFF"/>
                </a:solidFill>
                <a:latin typeface="Trebuchet MS"/>
                <a:cs typeface="Trebuchet MS"/>
              </a:rPr>
              <a:t>e-clien</a:t>
            </a:r>
            <a:r>
              <a:rPr sz="4850" spc="-2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50" spc="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6753" y="4389691"/>
            <a:ext cx="1902710" cy="19027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10600" y="6405952"/>
            <a:ext cx="15030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solidFill>
                  <a:srgbClr val="FFFFFF"/>
                </a:solidFill>
                <a:latin typeface="Trebuchet MS"/>
                <a:cs typeface="Trebuchet MS"/>
              </a:rPr>
              <a:t>ind</a:t>
            </a:r>
            <a:r>
              <a:rPr sz="24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50" spc="-80" dirty="0">
                <a:solidFill>
                  <a:srgbClr val="FFFFFF"/>
                </a:solidFill>
                <a:latin typeface="Trebuchet MS"/>
                <a:cs typeface="Trebuchet MS"/>
              </a:rPr>
              <a:t>x.html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9491" y="3258231"/>
            <a:ext cx="4424974" cy="44249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89163" y="7212210"/>
            <a:ext cx="322707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2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850" spc="-3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850" spc="-2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50" spc="120" dirty="0">
                <a:solidFill>
                  <a:srgbClr val="FFFFFF"/>
                </a:solidFill>
                <a:latin typeface="Trebuchet MS"/>
                <a:cs typeface="Trebuchet MS"/>
              </a:rPr>
              <a:t>e-clien</a:t>
            </a:r>
            <a:r>
              <a:rPr sz="4850" spc="-2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50" spc="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8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1275" y="2828700"/>
            <a:ext cx="909472" cy="9094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3738172"/>
            <a:ext cx="909472" cy="9094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4885414"/>
            <a:ext cx="909472" cy="9094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6032658"/>
            <a:ext cx="909472" cy="9094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7179900"/>
            <a:ext cx="909472" cy="9094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8327143"/>
            <a:ext cx="909472" cy="9094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275" y="9510286"/>
            <a:ext cx="909472" cy="9094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  <p:sp>
        <p:nvSpPr>
          <p:cNvPr id="15" name="object 10">
            <a:extLst>
              <a:ext uri="{FF2B5EF4-FFF2-40B4-BE49-F238E27FC236}">
                <a16:creationId xmlns:a16="http://schemas.microsoft.com/office/drawing/2014/main" id="{D9A7BEF6-6670-0015-B258-A1A70F2C5097}"/>
              </a:ext>
            </a:extLst>
          </p:cNvPr>
          <p:cNvSpPr txBox="1"/>
          <p:nvPr/>
        </p:nvSpPr>
        <p:spPr>
          <a:xfrm>
            <a:off x="4565650" y="2839145"/>
            <a:ext cx="3276600" cy="76110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pt-BR" sz="4850" spc="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site-cliente</a:t>
            </a:r>
            <a:endParaRPr lang="pt-BR" sz="485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1220C4D8-73D2-5BD7-D674-6EF9C15EE506}"/>
              </a:ext>
            </a:extLst>
          </p:cNvPr>
          <p:cNvSpPr txBox="1"/>
          <p:nvPr/>
        </p:nvSpPr>
        <p:spPr>
          <a:xfrm>
            <a:off x="4565650" y="3523630"/>
            <a:ext cx="10591800" cy="10307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3027045">
              <a:lnSpc>
                <a:spcPct val="155800"/>
              </a:lnSpc>
              <a:spcBef>
                <a:spcPts val="409"/>
              </a:spcBef>
            </a:pPr>
            <a:r>
              <a:rPr sz="4850" spc="-3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site-cliente.zip </a:t>
            </a:r>
            <a:r>
              <a:rPr sz="4850" spc="-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endParaRPr lang="pt-BR" sz="4850" spc="-25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201C6C9B-65C2-9427-3CD3-0FF3F5780DC4}"/>
              </a:ext>
            </a:extLst>
          </p:cNvPr>
          <p:cNvSpPr txBox="1"/>
          <p:nvPr/>
        </p:nvSpPr>
        <p:spPr>
          <a:xfrm>
            <a:off x="4565650" y="4893569"/>
            <a:ext cx="10591800" cy="76110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2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4850" spc="-39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4850" spc="-2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850" spc="1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e-clien</a:t>
            </a:r>
            <a:r>
              <a:rPr sz="4850" spc="-2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4850" spc="61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4850" spc="36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-</a:t>
            </a:r>
            <a:r>
              <a:rPr sz="4850" spc="6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v2</a:t>
            </a:r>
            <a:r>
              <a:rPr sz="4850" spc="-17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.zip</a:t>
            </a:r>
            <a:endParaRPr sz="4850" dirty="0">
              <a:latin typeface="Trebuchet MS"/>
              <a:cs typeface="Trebuchet MS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5E7B97E-D271-3479-8830-42972C9A0DE3}"/>
              </a:ext>
            </a:extLst>
          </p:cNvPr>
          <p:cNvSpPr txBox="1"/>
          <p:nvPr/>
        </p:nvSpPr>
        <p:spPr>
          <a:xfrm>
            <a:off x="4565650" y="5692688"/>
            <a:ext cx="10745392" cy="103278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69595">
              <a:lnSpc>
                <a:spcPts val="9070"/>
              </a:lnSpc>
              <a:spcBef>
                <a:spcPts val="765"/>
              </a:spcBef>
            </a:pPr>
            <a:r>
              <a:rPr lang="pt-BR" sz="4850" spc="2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lang="pt-BR" sz="4850" spc="-39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lang="pt-BR" sz="4850" spc="-2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pt-BR" sz="4850" spc="1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e-clien</a:t>
            </a:r>
            <a:r>
              <a:rPr lang="pt-BR" sz="4850" spc="-2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pt-BR" sz="4850" spc="51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e-</a:t>
            </a:r>
            <a:r>
              <a:rPr lang="pt-BR" sz="4850" spc="39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com-erro</a:t>
            </a:r>
            <a:r>
              <a:rPr lang="pt-BR" sz="4850" spc="-15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.zip</a:t>
            </a:r>
            <a:endParaRPr sz="4850" dirty="0">
              <a:latin typeface="Trebuchet MS"/>
              <a:cs typeface="Trebuchet MS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420573F6-DCEF-5AFE-E562-F6C27931315B}"/>
              </a:ext>
            </a:extLst>
          </p:cNvPr>
          <p:cNvSpPr txBox="1"/>
          <p:nvPr/>
        </p:nvSpPr>
        <p:spPr>
          <a:xfrm>
            <a:off x="4565650" y="7102628"/>
            <a:ext cx="10591800" cy="76110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2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site-cliente-resolvido.zip </a:t>
            </a:r>
            <a:r>
              <a:rPr sz="4850" spc="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endParaRPr lang="pt-BR" sz="4850" spc="25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3AFAAA0F-2DD7-F567-6E4C-DFF1306EA1AE}"/>
              </a:ext>
            </a:extLst>
          </p:cNvPr>
          <p:cNvSpPr txBox="1"/>
          <p:nvPr/>
        </p:nvSpPr>
        <p:spPr>
          <a:xfrm>
            <a:off x="4559300" y="8048130"/>
            <a:ext cx="10591800" cy="103278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69595">
              <a:lnSpc>
                <a:spcPts val="9070"/>
              </a:lnSpc>
              <a:spcBef>
                <a:spcPts val="765"/>
              </a:spcBef>
            </a:pPr>
            <a:r>
              <a:rPr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</a:t>
            </a:r>
            <a:r>
              <a:rPr sz="4850" spc="125" dirty="0" err="1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cliente</a:t>
            </a:r>
            <a:r>
              <a:rPr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-</a:t>
            </a:r>
            <a:r>
              <a:rPr lang="pt-BR"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versão-final</a:t>
            </a:r>
            <a:r>
              <a:rPr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.zi</a:t>
            </a:r>
            <a:r>
              <a:rPr lang="pt-BR" sz="4850" spc="1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p</a:t>
            </a:r>
            <a:endParaRPr sz="4850" dirty="0">
              <a:latin typeface="Trebuchet MS"/>
              <a:cs typeface="Trebuchet MS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E97D3CA2-9A3D-FB56-6E73-698E75A00B68}"/>
              </a:ext>
            </a:extLst>
          </p:cNvPr>
          <p:cNvSpPr txBox="1"/>
          <p:nvPr/>
        </p:nvSpPr>
        <p:spPr>
          <a:xfrm>
            <a:off x="4552950" y="9496083"/>
            <a:ext cx="10591800" cy="76110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0"/>
              </a:spcBef>
            </a:pPr>
            <a:r>
              <a:rPr sz="4850" spc="1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site-</a:t>
            </a:r>
            <a:r>
              <a:rPr sz="4850" spc="110" dirty="0" err="1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cliente</a:t>
            </a:r>
            <a:r>
              <a:rPr sz="4850" spc="1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-</a:t>
            </a:r>
            <a:r>
              <a:rPr sz="4850" spc="110" dirty="0" err="1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mudou</a:t>
            </a:r>
            <a:r>
              <a:rPr sz="4850" spc="1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-</a:t>
            </a:r>
            <a:r>
              <a:rPr lang="pt-BR" sz="4850" spc="1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texto.zip</a:t>
            </a:r>
            <a:r>
              <a:rPr sz="4850" spc="110" dirty="0">
                <a:solidFill>
                  <a:srgbClr val="FFFFFF"/>
                </a:solidFill>
                <a:latin typeface="Trebuchet MS"/>
                <a:cs typeface="Trebuchet MS"/>
              </a:rPr>
              <a:t>.zip</a:t>
            </a:r>
            <a:endParaRPr sz="485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908" y="3041506"/>
            <a:ext cx="1958879" cy="19588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908" y="5512509"/>
            <a:ext cx="1958879" cy="19588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908" y="7983511"/>
            <a:ext cx="1958879" cy="19588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0170" y="3002842"/>
            <a:ext cx="1958879" cy="19588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0170" y="5473844"/>
            <a:ext cx="1958879" cy="19588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0170" y="8022174"/>
            <a:ext cx="1958879" cy="19588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826" y="3041506"/>
            <a:ext cx="1958879" cy="19588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826" y="5512509"/>
            <a:ext cx="1958879" cy="19588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826" y="7983511"/>
            <a:ext cx="1958879" cy="19588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1089" y="3002842"/>
            <a:ext cx="1958879" cy="19588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1089" y="8022174"/>
            <a:ext cx="1958879" cy="19588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1172" y="4803471"/>
            <a:ext cx="3376955" cy="337695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601089" y="5473844"/>
            <a:ext cx="4248150" cy="1958975"/>
            <a:chOff x="6601089" y="5473844"/>
            <a:chExt cx="4248150" cy="19589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1089" y="5473844"/>
              <a:ext cx="1958879" cy="19588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5148" y="6127562"/>
              <a:ext cx="3644033" cy="77065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23457" y="6491948"/>
              <a:ext cx="2496820" cy="0"/>
            </a:xfrm>
            <a:custGeom>
              <a:avLst/>
              <a:gdLst/>
              <a:ahLst/>
              <a:cxnLst/>
              <a:rect l="l" t="t" r="r" b="b"/>
              <a:pathLst>
                <a:path w="2496820">
                  <a:moveTo>
                    <a:pt x="0" y="0"/>
                  </a:moveTo>
                  <a:lnTo>
                    <a:pt x="89002" y="0"/>
                  </a:lnTo>
                  <a:lnTo>
                    <a:pt x="2407421" y="0"/>
                  </a:lnTo>
                  <a:lnTo>
                    <a:pt x="2496424" y="0"/>
                  </a:lnTo>
                </a:path>
              </a:pathLst>
            </a:custGeom>
            <a:ln w="1780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57491" y="6158985"/>
              <a:ext cx="3539490" cy="666115"/>
            </a:xfrm>
            <a:custGeom>
              <a:avLst/>
              <a:gdLst/>
              <a:ahLst/>
              <a:cxnLst/>
              <a:rect l="l" t="t" r="r" b="b"/>
              <a:pathLst>
                <a:path w="3539490" h="666115">
                  <a:moveTo>
                    <a:pt x="554964" y="332968"/>
                  </a:moveTo>
                  <a:lnTo>
                    <a:pt x="550494" y="283095"/>
                  </a:lnTo>
                  <a:lnTo>
                    <a:pt x="537603" y="236143"/>
                  </a:lnTo>
                  <a:lnTo>
                    <a:pt x="517080" y="192925"/>
                  </a:lnTo>
                  <a:lnTo>
                    <a:pt x="489699" y="154190"/>
                  </a:lnTo>
                  <a:lnTo>
                    <a:pt x="456260" y="120751"/>
                  </a:lnTo>
                  <a:lnTo>
                    <a:pt x="417537" y="93370"/>
                  </a:lnTo>
                  <a:lnTo>
                    <a:pt x="374307" y="72847"/>
                  </a:lnTo>
                  <a:lnTo>
                    <a:pt x="327355" y="59956"/>
                  </a:lnTo>
                  <a:lnTo>
                    <a:pt x="277482" y="55486"/>
                  </a:lnTo>
                  <a:lnTo>
                    <a:pt x="227609" y="59956"/>
                  </a:lnTo>
                  <a:lnTo>
                    <a:pt x="180657" y="72847"/>
                  </a:lnTo>
                  <a:lnTo>
                    <a:pt x="137439" y="93370"/>
                  </a:lnTo>
                  <a:lnTo>
                    <a:pt x="98704" y="120751"/>
                  </a:lnTo>
                  <a:lnTo>
                    <a:pt x="65265" y="154190"/>
                  </a:lnTo>
                  <a:lnTo>
                    <a:pt x="37884" y="192925"/>
                  </a:lnTo>
                  <a:lnTo>
                    <a:pt x="17360" y="236143"/>
                  </a:lnTo>
                  <a:lnTo>
                    <a:pt x="4470" y="283095"/>
                  </a:lnTo>
                  <a:lnTo>
                    <a:pt x="0" y="332968"/>
                  </a:lnTo>
                  <a:lnTo>
                    <a:pt x="4470" y="382841"/>
                  </a:lnTo>
                  <a:lnTo>
                    <a:pt x="17360" y="429793"/>
                  </a:lnTo>
                  <a:lnTo>
                    <a:pt x="37884" y="473024"/>
                  </a:lnTo>
                  <a:lnTo>
                    <a:pt x="65265" y="511746"/>
                  </a:lnTo>
                  <a:lnTo>
                    <a:pt x="98704" y="545185"/>
                  </a:lnTo>
                  <a:lnTo>
                    <a:pt x="137439" y="572566"/>
                  </a:lnTo>
                  <a:lnTo>
                    <a:pt x="180657" y="593090"/>
                  </a:lnTo>
                  <a:lnTo>
                    <a:pt x="227609" y="605980"/>
                  </a:lnTo>
                  <a:lnTo>
                    <a:pt x="277482" y="610450"/>
                  </a:lnTo>
                  <a:lnTo>
                    <a:pt x="327355" y="605980"/>
                  </a:lnTo>
                  <a:lnTo>
                    <a:pt x="374307" y="593090"/>
                  </a:lnTo>
                  <a:lnTo>
                    <a:pt x="417537" y="572566"/>
                  </a:lnTo>
                  <a:lnTo>
                    <a:pt x="456260" y="545185"/>
                  </a:lnTo>
                  <a:lnTo>
                    <a:pt x="489699" y="511746"/>
                  </a:lnTo>
                  <a:lnTo>
                    <a:pt x="517080" y="473024"/>
                  </a:lnTo>
                  <a:lnTo>
                    <a:pt x="537603" y="429793"/>
                  </a:lnTo>
                  <a:lnTo>
                    <a:pt x="550494" y="382841"/>
                  </a:lnTo>
                  <a:lnTo>
                    <a:pt x="554964" y="332968"/>
                  </a:lnTo>
                  <a:close/>
                </a:path>
                <a:path w="3539490" h="666115">
                  <a:moveTo>
                    <a:pt x="3539325" y="332968"/>
                  </a:moveTo>
                  <a:lnTo>
                    <a:pt x="2873387" y="0"/>
                  </a:lnTo>
                  <a:lnTo>
                    <a:pt x="2873387" y="665949"/>
                  </a:lnTo>
                  <a:lnTo>
                    <a:pt x="3539325" y="332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772616"/>
            <a:ext cx="540131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90" dirty="0"/>
              <a:t>Um</a:t>
            </a:r>
            <a:r>
              <a:rPr spc="-315" dirty="0"/>
              <a:t> e</a:t>
            </a:r>
            <a:r>
              <a:rPr spc="-805" dirty="0"/>
              <a:t>x</a:t>
            </a:r>
            <a:r>
              <a:rPr spc="-270" dirty="0"/>
              <a:t>emplo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75083" y="2639862"/>
            <a:ext cx="18143220" cy="8501380"/>
            <a:chOff x="1675083" y="2639862"/>
            <a:chExt cx="18143220" cy="85013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695" y="2639862"/>
              <a:ext cx="1958879" cy="19588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695" y="8002843"/>
              <a:ext cx="1958879" cy="1958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6989" y="8002843"/>
              <a:ext cx="826402" cy="1958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3571" y="8671950"/>
              <a:ext cx="2081171" cy="20811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5535" y="8115467"/>
              <a:ext cx="2988634" cy="11637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64519" y="8199348"/>
              <a:ext cx="2360930" cy="725170"/>
            </a:xfrm>
            <a:custGeom>
              <a:avLst/>
              <a:gdLst/>
              <a:ahLst/>
              <a:cxnLst/>
              <a:rect l="l" t="t" r="r" b="b"/>
              <a:pathLst>
                <a:path w="2360929" h="725170">
                  <a:moveTo>
                    <a:pt x="0" y="521874"/>
                  </a:moveTo>
                  <a:lnTo>
                    <a:pt x="31402" y="479982"/>
                  </a:lnTo>
                  <a:lnTo>
                    <a:pt x="63094" y="444295"/>
                  </a:lnTo>
                  <a:lnTo>
                    <a:pt x="95060" y="409986"/>
                  </a:lnTo>
                  <a:lnTo>
                    <a:pt x="127300" y="377054"/>
                  </a:lnTo>
                  <a:lnTo>
                    <a:pt x="159815" y="345502"/>
                  </a:lnTo>
                  <a:lnTo>
                    <a:pt x="192605" y="315327"/>
                  </a:lnTo>
                  <a:lnTo>
                    <a:pt x="225669" y="286530"/>
                  </a:lnTo>
                  <a:lnTo>
                    <a:pt x="259007" y="259111"/>
                  </a:lnTo>
                  <a:lnTo>
                    <a:pt x="292619" y="233071"/>
                  </a:lnTo>
                  <a:lnTo>
                    <a:pt x="326506" y="208408"/>
                  </a:lnTo>
                  <a:lnTo>
                    <a:pt x="360668" y="185124"/>
                  </a:lnTo>
                  <a:lnTo>
                    <a:pt x="395103" y="163218"/>
                  </a:lnTo>
                  <a:lnTo>
                    <a:pt x="429813" y="142690"/>
                  </a:lnTo>
                  <a:lnTo>
                    <a:pt x="464798" y="123540"/>
                  </a:lnTo>
                  <a:lnTo>
                    <a:pt x="500057" y="105768"/>
                  </a:lnTo>
                  <a:lnTo>
                    <a:pt x="535590" y="89375"/>
                  </a:lnTo>
                  <a:lnTo>
                    <a:pt x="571398" y="74359"/>
                  </a:lnTo>
                  <a:lnTo>
                    <a:pt x="607480" y="60722"/>
                  </a:lnTo>
                  <a:lnTo>
                    <a:pt x="643836" y="48462"/>
                  </a:lnTo>
                  <a:lnTo>
                    <a:pt x="680467" y="37581"/>
                  </a:lnTo>
                  <a:lnTo>
                    <a:pt x="717372" y="28078"/>
                  </a:lnTo>
                  <a:lnTo>
                    <a:pt x="792006" y="13206"/>
                  </a:lnTo>
                  <a:lnTo>
                    <a:pt x="829734" y="7837"/>
                  </a:lnTo>
                  <a:lnTo>
                    <a:pt x="867737" y="3847"/>
                  </a:lnTo>
                  <a:lnTo>
                    <a:pt x="906014" y="1234"/>
                  </a:lnTo>
                  <a:lnTo>
                    <a:pt x="944566" y="0"/>
                  </a:lnTo>
                  <a:lnTo>
                    <a:pt x="983392" y="143"/>
                  </a:lnTo>
                  <a:lnTo>
                    <a:pt x="1022492" y="1665"/>
                  </a:lnTo>
                  <a:lnTo>
                    <a:pt x="1061867" y="4565"/>
                  </a:lnTo>
                  <a:lnTo>
                    <a:pt x="1101516" y="8842"/>
                  </a:lnTo>
                  <a:lnTo>
                    <a:pt x="1141440" y="14498"/>
                  </a:lnTo>
                  <a:lnTo>
                    <a:pt x="1181638" y="21533"/>
                  </a:lnTo>
                  <a:lnTo>
                    <a:pt x="1222110" y="29945"/>
                  </a:lnTo>
                  <a:lnTo>
                    <a:pt x="1262857" y="39735"/>
                  </a:lnTo>
                  <a:lnTo>
                    <a:pt x="1303879" y="50903"/>
                  </a:lnTo>
                  <a:lnTo>
                    <a:pt x="1345174" y="63450"/>
                  </a:lnTo>
                  <a:lnTo>
                    <a:pt x="1386744" y="77374"/>
                  </a:lnTo>
                  <a:lnTo>
                    <a:pt x="1428589" y="92677"/>
                  </a:lnTo>
                  <a:lnTo>
                    <a:pt x="1470708" y="109358"/>
                  </a:lnTo>
                  <a:lnTo>
                    <a:pt x="1513101" y="127417"/>
                  </a:lnTo>
                  <a:lnTo>
                    <a:pt x="1555769" y="146853"/>
                  </a:lnTo>
                  <a:lnTo>
                    <a:pt x="1598711" y="167668"/>
                  </a:lnTo>
                  <a:lnTo>
                    <a:pt x="1641927" y="189861"/>
                  </a:lnTo>
                  <a:lnTo>
                    <a:pt x="1685418" y="213433"/>
                  </a:lnTo>
                  <a:lnTo>
                    <a:pt x="1729184" y="238382"/>
                  </a:lnTo>
                  <a:lnTo>
                    <a:pt x="1773223" y="264709"/>
                  </a:lnTo>
                  <a:lnTo>
                    <a:pt x="1817538" y="292414"/>
                  </a:lnTo>
                  <a:lnTo>
                    <a:pt x="1862126" y="321498"/>
                  </a:lnTo>
                  <a:lnTo>
                    <a:pt x="1906989" y="351959"/>
                  </a:lnTo>
                  <a:lnTo>
                    <a:pt x="1952127" y="383799"/>
                  </a:lnTo>
                  <a:lnTo>
                    <a:pt x="1997539" y="417017"/>
                  </a:lnTo>
                  <a:lnTo>
                    <a:pt x="2043225" y="451613"/>
                  </a:lnTo>
                  <a:lnTo>
                    <a:pt x="2089186" y="487586"/>
                  </a:lnTo>
                  <a:lnTo>
                    <a:pt x="2135421" y="524938"/>
                  </a:lnTo>
                  <a:lnTo>
                    <a:pt x="2181930" y="563668"/>
                  </a:lnTo>
                  <a:lnTo>
                    <a:pt x="2228714" y="603776"/>
                  </a:lnTo>
                  <a:lnTo>
                    <a:pt x="2275773" y="645262"/>
                  </a:lnTo>
                  <a:lnTo>
                    <a:pt x="2323106" y="688127"/>
                  </a:lnTo>
                  <a:lnTo>
                    <a:pt x="2360375" y="724897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28957" y="8646915"/>
              <a:ext cx="2845435" cy="523240"/>
            </a:xfrm>
            <a:custGeom>
              <a:avLst/>
              <a:gdLst/>
              <a:ahLst/>
              <a:cxnLst/>
              <a:rect l="l" t="t" r="r" b="b"/>
              <a:pathLst>
                <a:path w="2845434" h="523240">
                  <a:moveTo>
                    <a:pt x="332943" y="185585"/>
                  </a:moveTo>
                  <a:lnTo>
                    <a:pt x="332320" y="142735"/>
                  </a:lnTo>
                  <a:lnTo>
                    <a:pt x="320890" y="101447"/>
                  </a:lnTo>
                  <a:lnTo>
                    <a:pt x="299008" y="63919"/>
                  </a:lnTo>
                  <a:lnTo>
                    <a:pt x="266954" y="32423"/>
                  </a:lnTo>
                  <a:lnTo>
                    <a:pt x="227736" y="10502"/>
                  </a:lnTo>
                  <a:lnTo>
                    <a:pt x="185585" y="0"/>
                  </a:lnTo>
                  <a:lnTo>
                    <a:pt x="142735" y="635"/>
                  </a:lnTo>
                  <a:lnTo>
                    <a:pt x="101434" y="12052"/>
                  </a:lnTo>
                  <a:lnTo>
                    <a:pt x="63919" y="33934"/>
                  </a:lnTo>
                  <a:lnTo>
                    <a:pt x="32423" y="65989"/>
                  </a:lnTo>
                  <a:lnTo>
                    <a:pt x="10490" y="105206"/>
                  </a:lnTo>
                  <a:lnTo>
                    <a:pt x="0" y="147370"/>
                  </a:lnTo>
                  <a:lnTo>
                    <a:pt x="622" y="190207"/>
                  </a:lnTo>
                  <a:lnTo>
                    <a:pt x="12039" y="231508"/>
                  </a:lnTo>
                  <a:lnTo>
                    <a:pt x="33934" y="269024"/>
                  </a:lnTo>
                  <a:lnTo>
                    <a:pt x="65989" y="300520"/>
                  </a:lnTo>
                  <a:lnTo>
                    <a:pt x="105206" y="322453"/>
                  </a:lnTo>
                  <a:lnTo>
                    <a:pt x="147358" y="332943"/>
                  </a:lnTo>
                  <a:lnTo>
                    <a:pt x="190207" y="332320"/>
                  </a:lnTo>
                  <a:lnTo>
                    <a:pt x="231508" y="320903"/>
                  </a:lnTo>
                  <a:lnTo>
                    <a:pt x="269024" y="299008"/>
                  </a:lnTo>
                  <a:lnTo>
                    <a:pt x="300520" y="266966"/>
                  </a:lnTo>
                  <a:lnTo>
                    <a:pt x="322453" y="227736"/>
                  </a:lnTo>
                  <a:lnTo>
                    <a:pt x="332943" y="185585"/>
                  </a:lnTo>
                  <a:close/>
                </a:path>
                <a:path w="2845434" h="523240">
                  <a:moveTo>
                    <a:pt x="2844889" y="522960"/>
                  </a:moveTo>
                  <a:lnTo>
                    <a:pt x="2699855" y="97459"/>
                  </a:lnTo>
                  <a:lnTo>
                    <a:pt x="2417470" y="383679"/>
                  </a:lnTo>
                  <a:lnTo>
                    <a:pt x="2844889" y="522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551" y="3502257"/>
              <a:ext cx="3256811" cy="51986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69508" y="3741704"/>
              <a:ext cx="2680970" cy="4533265"/>
            </a:xfrm>
            <a:custGeom>
              <a:avLst/>
              <a:gdLst/>
              <a:ahLst/>
              <a:cxnLst/>
              <a:rect l="l" t="t" r="r" b="b"/>
              <a:pathLst>
                <a:path w="2680970" h="4533265">
                  <a:moveTo>
                    <a:pt x="0" y="0"/>
                  </a:moveTo>
                  <a:lnTo>
                    <a:pt x="49018" y="18388"/>
                  </a:lnTo>
                  <a:lnTo>
                    <a:pt x="85623" y="34568"/>
                  </a:lnTo>
                  <a:lnTo>
                    <a:pt x="121991" y="51185"/>
                  </a:lnTo>
                  <a:lnTo>
                    <a:pt x="158124" y="68238"/>
                  </a:lnTo>
                  <a:lnTo>
                    <a:pt x="194021" y="85729"/>
                  </a:lnTo>
                  <a:lnTo>
                    <a:pt x="229682" y="103656"/>
                  </a:lnTo>
                  <a:lnTo>
                    <a:pt x="265108" y="122020"/>
                  </a:lnTo>
                  <a:lnTo>
                    <a:pt x="300297" y="140821"/>
                  </a:lnTo>
                  <a:lnTo>
                    <a:pt x="335251" y="160059"/>
                  </a:lnTo>
                  <a:lnTo>
                    <a:pt x="369969" y="179733"/>
                  </a:lnTo>
                  <a:lnTo>
                    <a:pt x="404451" y="199845"/>
                  </a:lnTo>
                  <a:lnTo>
                    <a:pt x="438698" y="220393"/>
                  </a:lnTo>
                  <a:lnTo>
                    <a:pt x="472709" y="241378"/>
                  </a:lnTo>
                  <a:lnTo>
                    <a:pt x="506483" y="262800"/>
                  </a:lnTo>
                  <a:lnTo>
                    <a:pt x="540022" y="284659"/>
                  </a:lnTo>
                  <a:lnTo>
                    <a:pt x="573326" y="306954"/>
                  </a:lnTo>
                  <a:lnTo>
                    <a:pt x="606393" y="329687"/>
                  </a:lnTo>
                  <a:lnTo>
                    <a:pt x="639225" y="352856"/>
                  </a:lnTo>
                  <a:lnTo>
                    <a:pt x="671821" y="376462"/>
                  </a:lnTo>
                  <a:lnTo>
                    <a:pt x="704181" y="400505"/>
                  </a:lnTo>
                  <a:lnTo>
                    <a:pt x="736305" y="424984"/>
                  </a:lnTo>
                  <a:lnTo>
                    <a:pt x="768194" y="449901"/>
                  </a:lnTo>
                  <a:lnTo>
                    <a:pt x="799847" y="475254"/>
                  </a:lnTo>
                  <a:lnTo>
                    <a:pt x="831264" y="501044"/>
                  </a:lnTo>
                  <a:lnTo>
                    <a:pt x="862445" y="527271"/>
                  </a:lnTo>
                  <a:lnTo>
                    <a:pt x="893391" y="553935"/>
                  </a:lnTo>
                  <a:lnTo>
                    <a:pt x="924100" y="581036"/>
                  </a:lnTo>
                  <a:lnTo>
                    <a:pt x="954574" y="608573"/>
                  </a:lnTo>
                  <a:lnTo>
                    <a:pt x="984812" y="636547"/>
                  </a:lnTo>
                  <a:lnTo>
                    <a:pt x="1014814" y="664959"/>
                  </a:lnTo>
                  <a:lnTo>
                    <a:pt x="1044581" y="693807"/>
                  </a:lnTo>
                  <a:lnTo>
                    <a:pt x="1074112" y="723091"/>
                  </a:lnTo>
                  <a:lnTo>
                    <a:pt x="1103407" y="752813"/>
                  </a:lnTo>
                  <a:lnTo>
                    <a:pt x="1132466" y="782971"/>
                  </a:lnTo>
                  <a:lnTo>
                    <a:pt x="1161289" y="813567"/>
                  </a:lnTo>
                  <a:lnTo>
                    <a:pt x="1189877" y="844599"/>
                  </a:lnTo>
                  <a:lnTo>
                    <a:pt x="1218229" y="876068"/>
                  </a:lnTo>
                  <a:lnTo>
                    <a:pt x="1246345" y="907973"/>
                  </a:lnTo>
                  <a:lnTo>
                    <a:pt x="1274225" y="940316"/>
                  </a:lnTo>
                  <a:lnTo>
                    <a:pt x="1301870" y="973095"/>
                  </a:lnTo>
                  <a:lnTo>
                    <a:pt x="1329278" y="1006312"/>
                  </a:lnTo>
                  <a:lnTo>
                    <a:pt x="1356451" y="1039965"/>
                  </a:lnTo>
                  <a:lnTo>
                    <a:pt x="1383388" y="1074055"/>
                  </a:lnTo>
                  <a:lnTo>
                    <a:pt x="1410090" y="1108581"/>
                  </a:lnTo>
                  <a:lnTo>
                    <a:pt x="1436555" y="1143545"/>
                  </a:lnTo>
                  <a:lnTo>
                    <a:pt x="1462785" y="1178945"/>
                  </a:lnTo>
                  <a:lnTo>
                    <a:pt x="1488779" y="1214782"/>
                  </a:lnTo>
                  <a:lnTo>
                    <a:pt x="1514538" y="1251057"/>
                  </a:lnTo>
                  <a:lnTo>
                    <a:pt x="1540060" y="1287767"/>
                  </a:lnTo>
                  <a:lnTo>
                    <a:pt x="1565347" y="1324915"/>
                  </a:lnTo>
                  <a:lnTo>
                    <a:pt x="1590398" y="1362500"/>
                  </a:lnTo>
                  <a:lnTo>
                    <a:pt x="1615213" y="1400521"/>
                  </a:lnTo>
                  <a:lnTo>
                    <a:pt x="1639792" y="1438979"/>
                  </a:lnTo>
                  <a:lnTo>
                    <a:pt x="1664136" y="1477874"/>
                  </a:lnTo>
                  <a:lnTo>
                    <a:pt x="1688244" y="1517206"/>
                  </a:lnTo>
                  <a:lnTo>
                    <a:pt x="1712116" y="1556975"/>
                  </a:lnTo>
                  <a:lnTo>
                    <a:pt x="1735752" y="1597180"/>
                  </a:lnTo>
                  <a:lnTo>
                    <a:pt x="1759153" y="1637823"/>
                  </a:lnTo>
                  <a:lnTo>
                    <a:pt x="1782317" y="1678902"/>
                  </a:lnTo>
                  <a:lnTo>
                    <a:pt x="1805246" y="1720418"/>
                  </a:lnTo>
                  <a:lnTo>
                    <a:pt x="1827940" y="1762371"/>
                  </a:lnTo>
                  <a:lnTo>
                    <a:pt x="1850397" y="1804761"/>
                  </a:lnTo>
                  <a:lnTo>
                    <a:pt x="1872619" y="1847587"/>
                  </a:lnTo>
                  <a:lnTo>
                    <a:pt x="1894605" y="1890850"/>
                  </a:lnTo>
                  <a:lnTo>
                    <a:pt x="1916355" y="1934551"/>
                  </a:lnTo>
                  <a:lnTo>
                    <a:pt x="1937869" y="1978688"/>
                  </a:lnTo>
                  <a:lnTo>
                    <a:pt x="1959148" y="2023262"/>
                  </a:lnTo>
                  <a:lnTo>
                    <a:pt x="1980191" y="2068272"/>
                  </a:lnTo>
                  <a:lnTo>
                    <a:pt x="2000998" y="2113720"/>
                  </a:lnTo>
                  <a:lnTo>
                    <a:pt x="2021569" y="2159604"/>
                  </a:lnTo>
                  <a:lnTo>
                    <a:pt x="2041904" y="2205925"/>
                  </a:lnTo>
                  <a:lnTo>
                    <a:pt x="2062004" y="2252683"/>
                  </a:lnTo>
                  <a:lnTo>
                    <a:pt x="2081868" y="2299878"/>
                  </a:lnTo>
                  <a:lnTo>
                    <a:pt x="2101496" y="2347510"/>
                  </a:lnTo>
                  <a:lnTo>
                    <a:pt x="2120889" y="2395578"/>
                  </a:lnTo>
                  <a:lnTo>
                    <a:pt x="2140045" y="2444084"/>
                  </a:lnTo>
                  <a:lnTo>
                    <a:pt x="2158966" y="2493026"/>
                  </a:lnTo>
                  <a:lnTo>
                    <a:pt x="2177651" y="2542405"/>
                  </a:lnTo>
                  <a:lnTo>
                    <a:pt x="2196101" y="2592221"/>
                  </a:lnTo>
                  <a:lnTo>
                    <a:pt x="2214314" y="2642474"/>
                  </a:lnTo>
                  <a:lnTo>
                    <a:pt x="2232292" y="2693163"/>
                  </a:lnTo>
                  <a:lnTo>
                    <a:pt x="2250034" y="2744290"/>
                  </a:lnTo>
                  <a:lnTo>
                    <a:pt x="2267540" y="2795853"/>
                  </a:lnTo>
                  <a:lnTo>
                    <a:pt x="2284811" y="2847853"/>
                  </a:lnTo>
                  <a:lnTo>
                    <a:pt x="2301846" y="2900290"/>
                  </a:lnTo>
                  <a:lnTo>
                    <a:pt x="2318645" y="2953163"/>
                  </a:lnTo>
                  <a:lnTo>
                    <a:pt x="2335208" y="3006474"/>
                  </a:lnTo>
                  <a:lnTo>
                    <a:pt x="2351535" y="3060221"/>
                  </a:lnTo>
                  <a:lnTo>
                    <a:pt x="2367627" y="3114406"/>
                  </a:lnTo>
                  <a:lnTo>
                    <a:pt x="2383483" y="3169027"/>
                  </a:lnTo>
                  <a:lnTo>
                    <a:pt x="2399103" y="3224085"/>
                  </a:lnTo>
                  <a:lnTo>
                    <a:pt x="2414488" y="3279579"/>
                  </a:lnTo>
                  <a:lnTo>
                    <a:pt x="2429636" y="3335511"/>
                  </a:lnTo>
                  <a:lnTo>
                    <a:pt x="2444549" y="3391879"/>
                  </a:lnTo>
                  <a:lnTo>
                    <a:pt x="2459226" y="3448685"/>
                  </a:lnTo>
                  <a:lnTo>
                    <a:pt x="2473668" y="3505927"/>
                  </a:lnTo>
                  <a:lnTo>
                    <a:pt x="2487873" y="3563606"/>
                  </a:lnTo>
                  <a:lnTo>
                    <a:pt x="2501843" y="3621721"/>
                  </a:lnTo>
                  <a:lnTo>
                    <a:pt x="2515577" y="3680274"/>
                  </a:lnTo>
                  <a:lnTo>
                    <a:pt x="2529076" y="3739263"/>
                  </a:lnTo>
                  <a:lnTo>
                    <a:pt x="2542338" y="3798690"/>
                  </a:lnTo>
                  <a:lnTo>
                    <a:pt x="2555365" y="3858553"/>
                  </a:lnTo>
                  <a:lnTo>
                    <a:pt x="2568156" y="3918853"/>
                  </a:lnTo>
                  <a:lnTo>
                    <a:pt x="2580711" y="3979589"/>
                  </a:lnTo>
                  <a:lnTo>
                    <a:pt x="2593031" y="4040763"/>
                  </a:lnTo>
                  <a:lnTo>
                    <a:pt x="2605115" y="4102374"/>
                  </a:lnTo>
                  <a:lnTo>
                    <a:pt x="2616963" y="4164421"/>
                  </a:lnTo>
                  <a:lnTo>
                    <a:pt x="2628575" y="4226905"/>
                  </a:lnTo>
                  <a:lnTo>
                    <a:pt x="2639952" y="4289826"/>
                  </a:lnTo>
                  <a:lnTo>
                    <a:pt x="2651092" y="4353184"/>
                  </a:lnTo>
                  <a:lnTo>
                    <a:pt x="2661997" y="4416978"/>
                  </a:lnTo>
                  <a:lnTo>
                    <a:pt x="2672667" y="4481210"/>
                  </a:lnTo>
                  <a:lnTo>
                    <a:pt x="2680416" y="4533014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4755" y="3534352"/>
              <a:ext cx="3146425" cy="5086350"/>
            </a:xfrm>
            <a:custGeom>
              <a:avLst/>
              <a:gdLst/>
              <a:ahLst/>
              <a:cxnLst/>
              <a:rect l="l" t="t" r="r" b="b"/>
              <a:pathLst>
                <a:path w="3146425" h="5086350">
                  <a:moveTo>
                    <a:pt x="333806" y="181940"/>
                  </a:moveTo>
                  <a:lnTo>
                    <a:pt x="332054" y="138544"/>
                  </a:lnTo>
                  <a:lnTo>
                    <a:pt x="319430" y="97599"/>
                  </a:lnTo>
                  <a:lnTo>
                    <a:pt x="296887" y="61163"/>
                  </a:lnTo>
                  <a:lnTo>
                    <a:pt x="265341" y="31292"/>
                  </a:lnTo>
                  <a:lnTo>
                    <a:pt x="225755" y="10045"/>
                  </a:lnTo>
                  <a:lnTo>
                    <a:pt x="181952" y="0"/>
                  </a:lnTo>
                  <a:lnTo>
                    <a:pt x="138544" y="1765"/>
                  </a:lnTo>
                  <a:lnTo>
                    <a:pt x="97599" y="14376"/>
                  </a:lnTo>
                  <a:lnTo>
                    <a:pt x="61163" y="36918"/>
                  </a:lnTo>
                  <a:lnTo>
                    <a:pt x="31292" y="68465"/>
                  </a:lnTo>
                  <a:lnTo>
                    <a:pt x="10045" y="108064"/>
                  </a:lnTo>
                  <a:lnTo>
                    <a:pt x="0" y="151866"/>
                  </a:lnTo>
                  <a:lnTo>
                    <a:pt x="1765" y="195262"/>
                  </a:lnTo>
                  <a:lnTo>
                    <a:pt x="14376" y="236207"/>
                  </a:lnTo>
                  <a:lnTo>
                    <a:pt x="36931" y="272643"/>
                  </a:lnTo>
                  <a:lnTo>
                    <a:pt x="68465" y="302514"/>
                  </a:lnTo>
                  <a:lnTo>
                    <a:pt x="108064" y="323761"/>
                  </a:lnTo>
                  <a:lnTo>
                    <a:pt x="151866" y="333806"/>
                  </a:lnTo>
                  <a:lnTo>
                    <a:pt x="195262" y="332041"/>
                  </a:lnTo>
                  <a:lnTo>
                    <a:pt x="236220" y="319430"/>
                  </a:lnTo>
                  <a:lnTo>
                    <a:pt x="272656" y="296887"/>
                  </a:lnTo>
                  <a:lnTo>
                    <a:pt x="302526" y="265341"/>
                  </a:lnTo>
                  <a:lnTo>
                    <a:pt x="323761" y="225742"/>
                  </a:lnTo>
                  <a:lnTo>
                    <a:pt x="333806" y="181940"/>
                  </a:lnTo>
                  <a:close/>
                </a:path>
                <a:path w="3146425" h="5086350">
                  <a:moveTo>
                    <a:pt x="3146247" y="4658855"/>
                  </a:moveTo>
                  <a:lnTo>
                    <a:pt x="2748584" y="4718342"/>
                  </a:lnTo>
                  <a:lnTo>
                    <a:pt x="3006902" y="5086248"/>
                  </a:lnTo>
                  <a:lnTo>
                    <a:pt x="3146247" y="4658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5083" y="5473844"/>
              <a:ext cx="2783456" cy="1958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7492" y="6146881"/>
              <a:ext cx="5819878" cy="272621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29187" y="6236754"/>
              <a:ext cx="5138420" cy="2282190"/>
            </a:xfrm>
            <a:custGeom>
              <a:avLst/>
              <a:gdLst/>
              <a:ahLst/>
              <a:cxnLst/>
              <a:rect l="l" t="t" r="r" b="b"/>
              <a:pathLst>
                <a:path w="5138420" h="2282190">
                  <a:moveTo>
                    <a:pt x="0" y="80865"/>
                  </a:moveTo>
                  <a:lnTo>
                    <a:pt x="50755" y="68025"/>
                  </a:lnTo>
                  <a:lnTo>
                    <a:pt x="89649" y="60406"/>
                  </a:lnTo>
                  <a:lnTo>
                    <a:pt x="128617" y="53239"/>
                  </a:lnTo>
                  <a:lnTo>
                    <a:pt x="167658" y="46524"/>
                  </a:lnTo>
                  <a:lnTo>
                    <a:pt x="206773" y="40261"/>
                  </a:lnTo>
                  <a:lnTo>
                    <a:pt x="245961" y="34450"/>
                  </a:lnTo>
                  <a:lnTo>
                    <a:pt x="285223" y="29092"/>
                  </a:lnTo>
                  <a:lnTo>
                    <a:pt x="324558" y="24186"/>
                  </a:lnTo>
                  <a:lnTo>
                    <a:pt x="363968" y="19732"/>
                  </a:lnTo>
                  <a:lnTo>
                    <a:pt x="403450" y="15731"/>
                  </a:lnTo>
                  <a:lnTo>
                    <a:pt x="443007" y="12182"/>
                  </a:lnTo>
                  <a:lnTo>
                    <a:pt x="482636" y="9085"/>
                  </a:lnTo>
                  <a:lnTo>
                    <a:pt x="522340" y="6440"/>
                  </a:lnTo>
                  <a:lnTo>
                    <a:pt x="562117" y="4247"/>
                  </a:lnTo>
                  <a:lnTo>
                    <a:pt x="601967" y="2507"/>
                  </a:lnTo>
                  <a:lnTo>
                    <a:pt x="641892" y="1219"/>
                  </a:lnTo>
                  <a:lnTo>
                    <a:pt x="681889" y="383"/>
                  </a:lnTo>
                  <a:lnTo>
                    <a:pt x="721961" y="0"/>
                  </a:lnTo>
                  <a:lnTo>
                    <a:pt x="762106" y="68"/>
                  </a:lnTo>
                  <a:lnTo>
                    <a:pt x="802324" y="589"/>
                  </a:lnTo>
                  <a:lnTo>
                    <a:pt x="842616" y="1562"/>
                  </a:lnTo>
                  <a:lnTo>
                    <a:pt x="882982" y="2988"/>
                  </a:lnTo>
                  <a:lnTo>
                    <a:pt x="923421" y="4865"/>
                  </a:lnTo>
                  <a:lnTo>
                    <a:pt x="963934" y="7195"/>
                  </a:lnTo>
                  <a:lnTo>
                    <a:pt x="1004521" y="9977"/>
                  </a:lnTo>
                  <a:lnTo>
                    <a:pt x="1045181" y="13212"/>
                  </a:lnTo>
                  <a:lnTo>
                    <a:pt x="1085915" y="16898"/>
                  </a:lnTo>
                  <a:lnTo>
                    <a:pt x="1126722" y="21037"/>
                  </a:lnTo>
                  <a:lnTo>
                    <a:pt x="1167603" y="25628"/>
                  </a:lnTo>
                  <a:lnTo>
                    <a:pt x="1208557" y="30671"/>
                  </a:lnTo>
                  <a:lnTo>
                    <a:pt x="1249585" y="36167"/>
                  </a:lnTo>
                  <a:lnTo>
                    <a:pt x="1290687" y="42115"/>
                  </a:lnTo>
                  <a:lnTo>
                    <a:pt x="1331862" y="48515"/>
                  </a:lnTo>
                  <a:lnTo>
                    <a:pt x="1373110" y="55367"/>
                  </a:lnTo>
                  <a:lnTo>
                    <a:pt x="1414433" y="62672"/>
                  </a:lnTo>
                  <a:lnTo>
                    <a:pt x="1455829" y="70428"/>
                  </a:lnTo>
                  <a:lnTo>
                    <a:pt x="1497298" y="78637"/>
                  </a:lnTo>
                  <a:lnTo>
                    <a:pt x="1538841" y="87299"/>
                  </a:lnTo>
                  <a:lnTo>
                    <a:pt x="1580458" y="96412"/>
                  </a:lnTo>
                  <a:lnTo>
                    <a:pt x="1622148" y="105978"/>
                  </a:lnTo>
                  <a:lnTo>
                    <a:pt x="1663912" y="115996"/>
                  </a:lnTo>
                  <a:lnTo>
                    <a:pt x="1705750" y="126466"/>
                  </a:lnTo>
                  <a:lnTo>
                    <a:pt x="1747661" y="137388"/>
                  </a:lnTo>
                  <a:lnTo>
                    <a:pt x="1789645" y="148763"/>
                  </a:lnTo>
                  <a:lnTo>
                    <a:pt x="1831704" y="160590"/>
                  </a:lnTo>
                  <a:lnTo>
                    <a:pt x="1873836" y="172869"/>
                  </a:lnTo>
                  <a:lnTo>
                    <a:pt x="1916041" y="185601"/>
                  </a:lnTo>
                  <a:lnTo>
                    <a:pt x="1958320" y="198784"/>
                  </a:lnTo>
                  <a:lnTo>
                    <a:pt x="2000673" y="212420"/>
                  </a:lnTo>
                  <a:lnTo>
                    <a:pt x="2043099" y="226508"/>
                  </a:lnTo>
                  <a:lnTo>
                    <a:pt x="2085599" y="241049"/>
                  </a:lnTo>
                  <a:lnTo>
                    <a:pt x="2128172" y="256041"/>
                  </a:lnTo>
                  <a:lnTo>
                    <a:pt x="2170819" y="271486"/>
                  </a:lnTo>
                  <a:lnTo>
                    <a:pt x="2213540" y="287383"/>
                  </a:lnTo>
                  <a:lnTo>
                    <a:pt x="2256334" y="303733"/>
                  </a:lnTo>
                  <a:lnTo>
                    <a:pt x="2299201" y="320534"/>
                  </a:lnTo>
                  <a:lnTo>
                    <a:pt x="2342143" y="337788"/>
                  </a:lnTo>
                  <a:lnTo>
                    <a:pt x="2385158" y="355494"/>
                  </a:lnTo>
                  <a:lnTo>
                    <a:pt x="2428246" y="373652"/>
                  </a:lnTo>
                  <a:lnTo>
                    <a:pt x="2471408" y="392263"/>
                  </a:lnTo>
                  <a:lnTo>
                    <a:pt x="2514644" y="411326"/>
                  </a:lnTo>
                  <a:lnTo>
                    <a:pt x="2557953" y="430841"/>
                  </a:lnTo>
                  <a:lnTo>
                    <a:pt x="2601336" y="450808"/>
                  </a:lnTo>
                  <a:lnTo>
                    <a:pt x="2644793" y="471227"/>
                  </a:lnTo>
                  <a:lnTo>
                    <a:pt x="2688323" y="492099"/>
                  </a:lnTo>
                  <a:lnTo>
                    <a:pt x="2731927" y="513423"/>
                  </a:lnTo>
                  <a:lnTo>
                    <a:pt x="2775604" y="535199"/>
                  </a:lnTo>
                  <a:lnTo>
                    <a:pt x="2819355" y="557428"/>
                  </a:lnTo>
                  <a:lnTo>
                    <a:pt x="2863179" y="580108"/>
                  </a:lnTo>
                  <a:lnTo>
                    <a:pt x="2907077" y="603241"/>
                  </a:lnTo>
                  <a:lnTo>
                    <a:pt x="2951049" y="626827"/>
                  </a:lnTo>
                  <a:lnTo>
                    <a:pt x="2995094" y="650864"/>
                  </a:lnTo>
                  <a:lnTo>
                    <a:pt x="3039213" y="675354"/>
                  </a:lnTo>
                  <a:lnTo>
                    <a:pt x="3083406" y="700295"/>
                  </a:lnTo>
                  <a:lnTo>
                    <a:pt x="3127672" y="725690"/>
                  </a:lnTo>
                  <a:lnTo>
                    <a:pt x="3172011" y="751536"/>
                  </a:lnTo>
                  <a:lnTo>
                    <a:pt x="3216425" y="777835"/>
                  </a:lnTo>
                  <a:lnTo>
                    <a:pt x="3260911" y="804585"/>
                  </a:lnTo>
                  <a:lnTo>
                    <a:pt x="3305472" y="831788"/>
                  </a:lnTo>
                  <a:lnTo>
                    <a:pt x="3350106" y="859444"/>
                  </a:lnTo>
                  <a:lnTo>
                    <a:pt x="3394814" y="887551"/>
                  </a:lnTo>
                  <a:lnTo>
                    <a:pt x="3439595" y="916111"/>
                  </a:lnTo>
                  <a:lnTo>
                    <a:pt x="3484450" y="945123"/>
                  </a:lnTo>
                  <a:lnTo>
                    <a:pt x="3529378" y="974587"/>
                  </a:lnTo>
                  <a:lnTo>
                    <a:pt x="3574380" y="1004504"/>
                  </a:lnTo>
                  <a:lnTo>
                    <a:pt x="3619456" y="1034873"/>
                  </a:lnTo>
                  <a:lnTo>
                    <a:pt x="3664605" y="1065694"/>
                  </a:lnTo>
                  <a:lnTo>
                    <a:pt x="3709828" y="1096967"/>
                  </a:lnTo>
                  <a:lnTo>
                    <a:pt x="3755124" y="1128692"/>
                  </a:lnTo>
                  <a:lnTo>
                    <a:pt x="3800494" y="1160870"/>
                  </a:lnTo>
                  <a:lnTo>
                    <a:pt x="3845938" y="1193500"/>
                  </a:lnTo>
                  <a:lnTo>
                    <a:pt x="3891455" y="1226582"/>
                  </a:lnTo>
                  <a:lnTo>
                    <a:pt x="3937046" y="1260117"/>
                  </a:lnTo>
                  <a:lnTo>
                    <a:pt x="3982710" y="1294103"/>
                  </a:lnTo>
                  <a:lnTo>
                    <a:pt x="4028448" y="1328542"/>
                  </a:lnTo>
                  <a:lnTo>
                    <a:pt x="4074260" y="1363433"/>
                  </a:lnTo>
                  <a:lnTo>
                    <a:pt x="4120145" y="1398777"/>
                  </a:lnTo>
                  <a:lnTo>
                    <a:pt x="4166104" y="1434572"/>
                  </a:lnTo>
                  <a:lnTo>
                    <a:pt x="4212137" y="1470820"/>
                  </a:lnTo>
                  <a:lnTo>
                    <a:pt x="4258243" y="1507520"/>
                  </a:lnTo>
                  <a:lnTo>
                    <a:pt x="4304422" y="1544672"/>
                  </a:lnTo>
                  <a:lnTo>
                    <a:pt x="4350675" y="1582277"/>
                  </a:lnTo>
                  <a:lnTo>
                    <a:pt x="4397002" y="1620334"/>
                  </a:lnTo>
                  <a:lnTo>
                    <a:pt x="4443403" y="1658843"/>
                  </a:lnTo>
                  <a:lnTo>
                    <a:pt x="4489877" y="1697804"/>
                  </a:lnTo>
                  <a:lnTo>
                    <a:pt x="4536424" y="1737218"/>
                  </a:lnTo>
                  <a:lnTo>
                    <a:pt x="4583046" y="1777083"/>
                  </a:lnTo>
                  <a:lnTo>
                    <a:pt x="4629740" y="1817401"/>
                  </a:lnTo>
                  <a:lnTo>
                    <a:pt x="4676509" y="1858171"/>
                  </a:lnTo>
                  <a:lnTo>
                    <a:pt x="4723351" y="1899394"/>
                  </a:lnTo>
                  <a:lnTo>
                    <a:pt x="4770267" y="1941069"/>
                  </a:lnTo>
                  <a:lnTo>
                    <a:pt x="4817256" y="1983196"/>
                  </a:lnTo>
                  <a:lnTo>
                    <a:pt x="4864319" y="2025775"/>
                  </a:lnTo>
                  <a:lnTo>
                    <a:pt x="4911455" y="2068806"/>
                  </a:lnTo>
                  <a:lnTo>
                    <a:pt x="4958665" y="2112290"/>
                  </a:lnTo>
                  <a:lnTo>
                    <a:pt x="5005949" y="2156226"/>
                  </a:lnTo>
                  <a:lnTo>
                    <a:pt x="5053306" y="2200614"/>
                  </a:lnTo>
                  <a:lnTo>
                    <a:pt x="5100737" y="2245454"/>
                  </a:lnTo>
                  <a:lnTo>
                    <a:pt x="5138278" y="2282006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9980" y="6178340"/>
              <a:ext cx="5668645" cy="2584450"/>
            </a:xfrm>
            <a:custGeom>
              <a:avLst/>
              <a:gdLst/>
              <a:ahLst/>
              <a:cxnLst/>
              <a:rect l="l" t="t" r="r" b="b"/>
              <a:pathLst>
                <a:path w="5668645" h="2584450">
                  <a:moveTo>
                    <a:pt x="335076" y="171094"/>
                  </a:moveTo>
                  <a:lnTo>
                    <a:pt x="329958" y="126441"/>
                  </a:lnTo>
                  <a:lnTo>
                    <a:pt x="313232" y="84734"/>
                  </a:lnTo>
                  <a:lnTo>
                    <a:pt x="287045" y="50076"/>
                  </a:lnTo>
                  <a:lnTo>
                    <a:pt x="253326" y="23634"/>
                  </a:lnTo>
                  <a:lnTo>
                    <a:pt x="214033" y="6553"/>
                  </a:lnTo>
                  <a:lnTo>
                    <a:pt x="171094" y="0"/>
                  </a:lnTo>
                  <a:lnTo>
                    <a:pt x="126453" y="5118"/>
                  </a:lnTo>
                  <a:lnTo>
                    <a:pt x="84747" y="21844"/>
                  </a:lnTo>
                  <a:lnTo>
                    <a:pt x="50088" y="48031"/>
                  </a:lnTo>
                  <a:lnTo>
                    <a:pt x="23634" y="81737"/>
                  </a:lnTo>
                  <a:lnTo>
                    <a:pt x="6553" y="121031"/>
                  </a:lnTo>
                  <a:lnTo>
                    <a:pt x="0" y="163982"/>
                  </a:lnTo>
                  <a:lnTo>
                    <a:pt x="5118" y="208622"/>
                  </a:lnTo>
                  <a:lnTo>
                    <a:pt x="21844" y="250329"/>
                  </a:lnTo>
                  <a:lnTo>
                    <a:pt x="48031" y="284988"/>
                  </a:lnTo>
                  <a:lnTo>
                    <a:pt x="81749" y="311429"/>
                  </a:lnTo>
                  <a:lnTo>
                    <a:pt x="121043" y="328510"/>
                  </a:lnTo>
                  <a:lnTo>
                    <a:pt x="163982" y="335076"/>
                  </a:lnTo>
                  <a:lnTo>
                    <a:pt x="208622" y="329946"/>
                  </a:lnTo>
                  <a:lnTo>
                    <a:pt x="250329" y="313232"/>
                  </a:lnTo>
                  <a:lnTo>
                    <a:pt x="284988" y="287032"/>
                  </a:lnTo>
                  <a:lnTo>
                    <a:pt x="311442" y="253326"/>
                  </a:lnTo>
                  <a:lnTo>
                    <a:pt x="328523" y="214033"/>
                  </a:lnTo>
                  <a:lnTo>
                    <a:pt x="335076" y="171094"/>
                  </a:lnTo>
                  <a:close/>
                </a:path>
                <a:path w="5668645" h="2584450">
                  <a:moveTo>
                    <a:pt x="5668061" y="2584399"/>
                  </a:moveTo>
                  <a:lnTo>
                    <a:pt x="5520220" y="2159863"/>
                  </a:lnTo>
                  <a:lnTo>
                    <a:pt x="5239728" y="2447950"/>
                  </a:lnTo>
                  <a:lnTo>
                    <a:pt x="5668061" y="2584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2381" y="7964179"/>
              <a:ext cx="1958879" cy="1958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1358" y="8002843"/>
              <a:ext cx="826402" cy="1958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2381" y="2639862"/>
              <a:ext cx="2785379" cy="1958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3626" y="3519629"/>
              <a:ext cx="2705074" cy="51649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614808" y="3771000"/>
              <a:ext cx="2128520" cy="4490085"/>
            </a:xfrm>
            <a:custGeom>
              <a:avLst/>
              <a:gdLst/>
              <a:ahLst/>
              <a:cxnLst/>
              <a:rect l="l" t="t" r="r" b="b"/>
              <a:pathLst>
                <a:path w="2128520" h="4490084">
                  <a:moveTo>
                    <a:pt x="2128181" y="0"/>
                  </a:moveTo>
                  <a:lnTo>
                    <a:pt x="2081556" y="23813"/>
                  </a:lnTo>
                  <a:lnTo>
                    <a:pt x="2045264" y="44917"/>
                  </a:lnTo>
                  <a:lnTo>
                    <a:pt x="2009287" y="66435"/>
                  </a:lnTo>
                  <a:lnTo>
                    <a:pt x="1973627" y="88367"/>
                  </a:lnTo>
                  <a:lnTo>
                    <a:pt x="1938284" y="110714"/>
                  </a:lnTo>
                  <a:lnTo>
                    <a:pt x="1903257" y="133475"/>
                  </a:lnTo>
                  <a:lnTo>
                    <a:pt x="1868546" y="156650"/>
                  </a:lnTo>
                  <a:lnTo>
                    <a:pt x="1834152" y="180239"/>
                  </a:lnTo>
                  <a:lnTo>
                    <a:pt x="1800075" y="204242"/>
                  </a:lnTo>
                  <a:lnTo>
                    <a:pt x="1766314" y="228660"/>
                  </a:lnTo>
                  <a:lnTo>
                    <a:pt x="1732869" y="253492"/>
                  </a:lnTo>
                  <a:lnTo>
                    <a:pt x="1699741" y="278738"/>
                  </a:lnTo>
                  <a:lnTo>
                    <a:pt x="1666929" y="304398"/>
                  </a:lnTo>
                  <a:lnTo>
                    <a:pt x="1634434" y="330473"/>
                  </a:lnTo>
                  <a:lnTo>
                    <a:pt x="1602255" y="356961"/>
                  </a:lnTo>
                  <a:lnTo>
                    <a:pt x="1570393" y="383864"/>
                  </a:lnTo>
                  <a:lnTo>
                    <a:pt x="1538847" y="411182"/>
                  </a:lnTo>
                  <a:lnTo>
                    <a:pt x="1507618" y="438913"/>
                  </a:lnTo>
                  <a:lnTo>
                    <a:pt x="1476705" y="467058"/>
                  </a:lnTo>
                  <a:lnTo>
                    <a:pt x="1446108" y="495618"/>
                  </a:lnTo>
                  <a:lnTo>
                    <a:pt x="1415828" y="524592"/>
                  </a:lnTo>
                  <a:lnTo>
                    <a:pt x="1385865" y="553981"/>
                  </a:lnTo>
                  <a:lnTo>
                    <a:pt x="1356218" y="583783"/>
                  </a:lnTo>
                  <a:lnTo>
                    <a:pt x="1326887" y="614000"/>
                  </a:lnTo>
                  <a:lnTo>
                    <a:pt x="1297873" y="644631"/>
                  </a:lnTo>
                  <a:lnTo>
                    <a:pt x="1269176" y="675676"/>
                  </a:lnTo>
                  <a:lnTo>
                    <a:pt x="1240795" y="707135"/>
                  </a:lnTo>
                  <a:lnTo>
                    <a:pt x="1212730" y="739009"/>
                  </a:lnTo>
                  <a:lnTo>
                    <a:pt x="1184982" y="771297"/>
                  </a:lnTo>
                  <a:lnTo>
                    <a:pt x="1157550" y="803999"/>
                  </a:lnTo>
                  <a:lnTo>
                    <a:pt x="1130435" y="837115"/>
                  </a:lnTo>
                  <a:lnTo>
                    <a:pt x="1103636" y="870646"/>
                  </a:lnTo>
                  <a:lnTo>
                    <a:pt x="1077153" y="904590"/>
                  </a:lnTo>
                  <a:lnTo>
                    <a:pt x="1050988" y="938949"/>
                  </a:lnTo>
                  <a:lnTo>
                    <a:pt x="1025138" y="973722"/>
                  </a:lnTo>
                  <a:lnTo>
                    <a:pt x="999605" y="1008910"/>
                  </a:lnTo>
                  <a:lnTo>
                    <a:pt x="974389" y="1044511"/>
                  </a:lnTo>
                  <a:lnTo>
                    <a:pt x="949489" y="1080527"/>
                  </a:lnTo>
                  <a:lnTo>
                    <a:pt x="924905" y="1116957"/>
                  </a:lnTo>
                  <a:lnTo>
                    <a:pt x="900638" y="1153802"/>
                  </a:lnTo>
                  <a:lnTo>
                    <a:pt x="876687" y="1191060"/>
                  </a:lnTo>
                  <a:lnTo>
                    <a:pt x="853053" y="1228733"/>
                  </a:lnTo>
                  <a:lnTo>
                    <a:pt x="829735" y="1266820"/>
                  </a:lnTo>
                  <a:lnTo>
                    <a:pt x="806734" y="1305321"/>
                  </a:lnTo>
                  <a:lnTo>
                    <a:pt x="784049" y="1344236"/>
                  </a:lnTo>
                  <a:lnTo>
                    <a:pt x="761680" y="1383566"/>
                  </a:lnTo>
                  <a:lnTo>
                    <a:pt x="739629" y="1423310"/>
                  </a:lnTo>
                  <a:lnTo>
                    <a:pt x="717893" y="1463468"/>
                  </a:lnTo>
                  <a:lnTo>
                    <a:pt x="696474" y="1504040"/>
                  </a:lnTo>
                  <a:lnTo>
                    <a:pt x="675371" y="1545027"/>
                  </a:lnTo>
                  <a:lnTo>
                    <a:pt x="654585" y="1586428"/>
                  </a:lnTo>
                  <a:lnTo>
                    <a:pt x="634116" y="1628243"/>
                  </a:lnTo>
                  <a:lnTo>
                    <a:pt x="613962" y="1670472"/>
                  </a:lnTo>
                  <a:lnTo>
                    <a:pt x="594126" y="1713115"/>
                  </a:lnTo>
                  <a:lnTo>
                    <a:pt x="574605" y="1756173"/>
                  </a:lnTo>
                  <a:lnTo>
                    <a:pt x="555401" y="1799645"/>
                  </a:lnTo>
                  <a:lnTo>
                    <a:pt x="536514" y="1843531"/>
                  </a:lnTo>
                  <a:lnTo>
                    <a:pt x="517943" y="1887831"/>
                  </a:lnTo>
                  <a:lnTo>
                    <a:pt x="499689" y="1932546"/>
                  </a:lnTo>
                  <a:lnTo>
                    <a:pt x="481751" y="1977675"/>
                  </a:lnTo>
                  <a:lnTo>
                    <a:pt x="464129" y="2023218"/>
                  </a:lnTo>
                  <a:lnTo>
                    <a:pt x="446824" y="2069175"/>
                  </a:lnTo>
                  <a:lnTo>
                    <a:pt x="429835" y="2115547"/>
                  </a:lnTo>
                  <a:lnTo>
                    <a:pt x="413163" y="2162333"/>
                  </a:lnTo>
                  <a:lnTo>
                    <a:pt x="396807" y="2209533"/>
                  </a:lnTo>
                  <a:lnTo>
                    <a:pt x="380768" y="2257147"/>
                  </a:lnTo>
                  <a:lnTo>
                    <a:pt x="365045" y="2305175"/>
                  </a:lnTo>
                  <a:lnTo>
                    <a:pt x="349638" y="2353618"/>
                  </a:lnTo>
                  <a:lnTo>
                    <a:pt x="334548" y="2402475"/>
                  </a:lnTo>
                  <a:lnTo>
                    <a:pt x="319775" y="2451746"/>
                  </a:lnTo>
                  <a:lnTo>
                    <a:pt x="305317" y="2501431"/>
                  </a:lnTo>
                  <a:lnTo>
                    <a:pt x="291177" y="2551531"/>
                  </a:lnTo>
                  <a:lnTo>
                    <a:pt x="277352" y="2602045"/>
                  </a:lnTo>
                  <a:lnTo>
                    <a:pt x="263845" y="2652973"/>
                  </a:lnTo>
                  <a:lnTo>
                    <a:pt x="250653" y="2704315"/>
                  </a:lnTo>
                  <a:lnTo>
                    <a:pt x="237778" y="2756072"/>
                  </a:lnTo>
                  <a:lnTo>
                    <a:pt x="225220" y="2808242"/>
                  </a:lnTo>
                  <a:lnTo>
                    <a:pt x="212978" y="2860827"/>
                  </a:lnTo>
                  <a:lnTo>
                    <a:pt x="201052" y="2913827"/>
                  </a:lnTo>
                  <a:lnTo>
                    <a:pt x="189443" y="2967240"/>
                  </a:lnTo>
                  <a:lnTo>
                    <a:pt x="178150" y="3021068"/>
                  </a:lnTo>
                  <a:lnTo>
                    <a:pt x="167174" y="3075310"/>
                  </a:lnTo>
                  <a:lnTo>
                    <a:pt x="156514" y="3129966"/>
                  </a:lnTo>
                  <a:lnTo>
                    <a:pt x="146171" y="3185036"/>
                  </a:lnTo>
                  <a:lnTo>
                    <a:pt x="136144" y="3240521"/>
                  </a:lnTo>
                  <a:lnTo>
                    <a:pt x="126434" y="3296420"/>
                  </a:lnTo>
                  <a:lnTo>
                    <a:pt x="117039" y="3352733"/>
                  </a:lnTo>
                  <a:lnTo>
                    <a:pt x="107962" y="3409460"/>
                  </a:lnTo>
                  <a:lnTo>
                    <a:pt x="99201" y="3466602"/>
                  </a:lnTo>
                  <a:lnTo>
                    <a:pt x="90756" y="3524158"/>
                  </a:lnTo>
                  <a:lnTo>
                    <a:pt x="82628" y="3582128"/>
                  </a:lnTo>
                  <a:lnTo>
                    <a:pt x="74816" y="3640512"/>
                  </a:lnTo>
                  <a:lnTo>
                    <a:pt x="67320" y="3699310"/>
                  </a:lnTo>
                  <a:lnTo>
                    <a:pt x="60141" y="3758523"/>
                  </a:lnTo>
                  <a:lnTo>
                    <a:pt x="53279" y="3818150"/>
                  </a:lnTo>
                  <a:lnTo>
                    <a:pt x="46732" y="3878191"/>
                  </a:lnTo>
                  <a:lnTo>
                    <a:pt x="40503" y="3938647"/>
                  </a:lnTo>
                  <a:lnTo>
                    <a:pt x="34589" y="3999517"/>
                  </a:lnTo>
                  <a:lnTo>
                    <a:pt x="28993" y="4060801"/>
                  </a:lnTo>
                  <a:lnTo>
                    <a:pt x="23712" y="4122499"/>
                  </a:lnTo>
                  <a:lnTo>
                    <a:pt x="18748" y="4184611"/>
                  </a:lnTo>
                  <a:lnTo>
                    <a:pt x="14101" y="4247138"/>
                  </a:lnTo>
                  <a:lnTo>
                    <a:pt x="9770" y="4310079"/>
                  </a:lnTo>
                  <a:lnTo>
                    <a:pt x="5755" y="4373434"/>
                  </a:lnTo>
                  <a:lnTo>
                    <a:pt x="2057" y="4437203"/>
                  </a:lnTo>
                  <a:lnTo>
                    <a:pt x="0" y="4489519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15970" y="3551319"/>
              <a:ext cx="2597150" cy="5059045"/>
            </a:xfrm>
            <a:custGeom>
              <a:avLst/>
              <a:gdLst/>
              <a:ahLst/>
              <a:cxnLst/>
              <a:rect l="l" t="t" r="r" b="b"/>
              <a:pathLst>
                <a:path w="2597150" h="5059045">
                  <a:moveTo>
                    <a:pt x="401777" y="4664786"/>
                  </a:moveTo>
                  <a:lnTo>
                    <a:pt x="0" y="4648987"/>
                  </a:lnTo>
                  <a:lnTo>
                    <a:pt x="185089" y="5058664"/>
                  </a:lnTo>
                  <a:lnTo>
                    <a:pt x="401777" y="4664786"/>
                  </a:lnTo>
                  <a:close/>
                </a:path>
                <a:path w="2597150" h="5059045">
                  <a:moveTo>
                    <a:pt x="2596883" y="176796"/>
                  </a:moveTo>
                  <a:lnTo>
                    <a:pt x="2593721" y="133477"/>
                  </a:lnTo>
                  <a:lnTo>
                    <a:pt x="2578785" y="91097"/>
                  </a:lnTo>
                  <a:lnTo>
                    <a:pt x="2553208" y="54152"/>
                  </a:lnTo>
                  <a:lnTo>
                    <a:pt x="2519959" y="26187"/>
                  </a:lnTo>
                  <a:lnTo>
                    <a:pt x="2481211" y="7912"/>
                  </a:lnTo>
                  <a:lnTo>
                    <a:pt x="2439098" y="0"/>
                  </a:lnTo>
                  <a:lnTo>
                    <a:pt x="2395766" y="3162"/>
                  </a:lnTo>
                  <a:lnTo>
                    <a:pt x="2353386" y="18097"/>
                  </a:lnTo>
                  <a:lnTo>
                    <a:pt x="2316442" y="43688"/>
                  </a:lnTo>
                  <a:lnTo>
                    <a:pt x="2288489" y="76923"/>
                  </a:lnTo>
                  <a:lnTo>
                    <a:pt x="2270201" y="115684"/>
                  </a:lnTo>
                  <a:lnTo>
                    <a:pt x="2262301" y="157797"/>
                  </a:lnTo>
                  <a:lnTo>
                    <a:pt x="2265464" y="201117"/>
                  </a:lnTo>
                  <a:lnTo>
                    <a:pt x="2280386" y="243497"/>
                  </a:lnTo>
                  <a:lnTo>
                    <a:pt x="2305977" y="280441"/>
                  </a:lnTo>
                  <a:lnTo>
                    <a:pt x="2339225" y="308394"/>
                  </a:lnTo>
                  <a:lnTo>
                    <a:pt x="2377973" y="326682"/>
                  </a:lnTo>
                  <a:lnTo>
                    <a:pt x="2420086" y="334594"/>
                  </a:lnTo>
                  <a:lnTo>
                    <a:pt x="2463406" y="331419"/>
                  </a:lnTo>
                  <a:lnTo>
                    <a:pt x="2505799" y="316496"/>
                  </a:lnTo>
                  <a:lnTo>
                    <a:pt x="2542730" y="290906"/>
                  </a:lnTo>
                  <a:lnTo>
                    <a:pt x="2570696" y="257670"/>
                  </a:lnTo>
                  <a:lnTo>
                    <a:pt x="2588971" y="218909"/>
                  </a:lnTo>
                  <a:lnTo>
                    <a:pt x="2596883" y="1767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9772" y="5473844"/>
              <a:ext cx="1958879" cy="19588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3711" y="5512509"/>
              <a:ext cx="826402" cy="1958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2881" y="6039010"/>
              <a:ext cx="5743849" cy="277116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011676" y="6122797"/>
              <a:ext cx="5094605" cy="2306955"/>
            </a:xfrm>
            <a:custGeom>
              <a:avLst/>
              <a:gdLst/>
              <a:ahLst/>
              <a:cxnLst/>
              <a:rect l="l" t="t" r="r" b="b"/>
              <a:pathLst>
                <a:path w="5094605" h="2306954">
                  <a:moveTo>
                    <a:pt x="5094238" y="124091"/>
                  </a:moveTo>
                  <a:lnTo>
                    <a:pt x="5043505" y="111160"/>
                  </a:lnTo>
                  <a:lnTo>
                    <a:pt x="4997293" y="101178"/>
                  </a:lnTo>
                  <a:lnTo>
                    <a:pt x="4951155" y="91665"/>
                  </a:lnTo>
                  <a:lnTo>
                    <a:pt x="4905092" y="82622"/>
                  </a:lnTo>
                  <a:lnTo>
                    <a:pt x="4859104" y="74049"/>
                  </a:lnTo>
                  <a:lnTo>
                    <a:pt x="4813191" y="65945"/>
                  </a:lnTo>
                  <a:lnTo>
                    <a:pt x="4767352" y="58310"/>
                  </a:lnTo>
                  <a:lnTo>
                    <a:pt x="4721589" y="51145"/>
                  </a:lnTo>
                  <a:lnTo>
                    <a:pt x="4675900" y="44449"/>
                  </a:lnTo>
                  <a:lnTo>
                    <a:pt x="4630286" y="38223"/>
                  </a:lnTo>
                  <a:lnTo>
                    <a:pt x="4584747" y="32466"/>
                  </a:lnTo>
                  <a:lnTo>
                    <a:pt x="4539282" y="27178"/>
                  </a:lnTo>
                  <a:lnTo>
                    <a:pt x="4493893" y="22360"/>
                  </a:lnTo>
                  <a:lnTo>
                    <a:pt x="4448578" y="18012"/>
                  </a:lnTo>
                  <a:lnTo>
                    <a:pt x="4403338" y="14133"/>
                  </a:lnTo>
                  <a:lnTo>
                    <a:pt x="4358173" y="10723"/>
                  </a:lnTo>
                  <a:lnTo>
                    <a:pt x="4313083" y="7783"/>
                  </a:lnTo>
                  <a:lnTo>
                    <a:pt x="4268067" y="5312"/>
                  </a:lnTo>
                  <a:lnTo>
                    <a:pt x="4223127" y="3311"/>
                  </a:lnTo>
                  <a:lnTo>
                    <a:pt x="4178261" y="1779"/>
                  </a:lnTo>
                  <a:lnTo>
                    <a:pt x="4133470" y="716"/>
                  </a:lnTo>
                  <a:lnTo>
                    <a:pt x="4088754" y="123"/>
                  </a:lnTo>
                  <a:lnTo>
                    <a:pt x="4044112" y="0"/>
                  </a:lnTo>
                  <a:lnTo>
                    <a:pt x="3999546" y="345"/>
                  </a:lnTo>
                  <a:lnTo>
                    <a:pt x="3955054" y="1161"/>
                  </a:lnTo>
                  <a:lnTo>
                    <a:pt x="3910637" y="2445"/>
                  </a:lnTo>
                  <a:lnTo>
                    <a:pt x="3866295" y="4199"/>
                  </a:lnTo>
                  <a:lnTo>
                    <a:pt x="3822027" y="6423"/>
                  </a:lnTo>
                  <a:lnTo>
                    <a:pt x="3777835" y="9116"/>
                  </a:lnTo>
                  <a:lnTo>
                    <a:pt x="3733717" y="12279"/>
                  </a:lnTo>
                  <a:lnTo>
                    <a:pt x="3689674" y="15911"/>
                  </a:lnTo>
                  <a:lnTo>
                    <a:pt x="3645706" y="20012"/>
                  </a:lnTo>
                  <a:lnTo>
                    <a:pt x="3601813" y="24583"/>
                  </a:lnTo>
                  <a:lnTo>
                    <a:pt x="3557994" y="29623"/>
                  </a:lnTo>
                  <a:lnTo>
                    <a:pt x="3514251" y="35133"/>
                  </a:lnTo>
                  <a:lnTo>
                    <a:pt x="3470582" y="41112"/>
                  </a:lnTo>
                  <a:lnTo>
                    <a:pt x="3426988" y="47560"/>
                  </a:lnTo>
                  <a:lnTo>
                    <a:pt x="3383468" y="54478"/>
                  </a:lnTo>
                  <a:lnTo>
                    <a:pt x="3340024" y="61866"/>
                  </a:lnTo>
                  <a:lnTo>
                    <a:pt x="3296654" y="69723"/>
                  </a:lnTo>
                  <a:lnTo>
                    <a:pt x="3253359" y="78049"/>
                  </a:lnTo>
                  <a:lnTo>
                    <a:pt x="3210139" y="86845"/>
                  </a:lnTo>
                  <a:lnTo>
                    <a:pt x="3166994" y="96110"/>
                  </a:lnTo>
                  <a:lnTo>
                    <a:pt x="3123924" y="105845"/>
                  </a:lnTo>
                  <a:lnTo>
                    <a:pt x="3080928" y="116049"/>
                  </a:lnTo>
                  <a:lnTo>
                    <a:pt x="3038007" y="126722"/>
                  </a:lnTo>
                  <a:lnTo>
                    <a:pt x="2995161" y="137865"/>
                  </a:lnTo>
                  <a:lnTo>
                    <a:pt x="2952390" y="149478"/>
                  </a:lnTo>
                  <a:lnTo>
                    <a:pt x="2909694" y="161559"/>
                  </a:lnTo>
                  <a:lnTo>
                    <a:pt x="2867072" y="174111"/>
                  </a:lnTo>
                  <a:lnTo>
                    <a:pt x="2824525" y="187131"/>
                  </a:lnTo>
                  <a:lnTo>
                    <a:pt x="2782054" y="200622"/>
                  </a:lnTo>
                  <a:lnTo>
                    <a:pt x="2739656" y="214581"/>
                  </a:lnTo>
                  <a:lnTo>
                    <a:pt x="2697334" y="229010"/>
                  </a:lnTo>
                  <a:lnTo>
                    <a:pt x="2655087" y="243909"/>
                  </a:lnTo>
                  <a:lnTo>
                    <a:pt x="2612914" y="259277"/>
                  </a:lnTo>
                  <a:lnTo>
                    <a:pt x="2570816" y="275114"/>
                  </a:lnTo>
                  <a:lnTo>
                    <a:pt x="2528793" y="291421"/>
                  </a:lnTo>
                  <a:lnTo>
                    <a:pt x="2486844" y="308197"/>
                  </a:lnTo>
                  <a:lnTo>
                    <a:pt x="2444971" y="325443"/>
                  </a:lnTo>
                  <a:lnTo>
                    <a:pt x="2403172" y="343158"/>
                  </a:lnTo>
                  <a:lnTo>
                    <a:pt x="2361448" y="361342"/>
                  </a:lnTo>
                  <a:lnTo>
                    <a:pt x="2319799" y="379996"/>
                  </a:lnTo>
                  <a:lnTo>
                    <a:pt x="2278225" y="399120"/>
                  </a:lnTo>
                  <a:lnTo>
                    <a:pt x="2236725" y="418713"/>
                  </a:lnTo>
                  <a:lnTo>
                    <a:pt x="2195301" y="438775"/>
                  </a:lnTo>
                  <a:lnTo>
                    <a:pt x="2153951" y="459307"/>
                  </a:lnTo>
                  <a:lnTo>
                    <a:pt x="2112676" y="480308"/>
                  </a:lnTo>
                  <a:lnTo>
                    <a:pt x="2071475" y="501779"/>
                  </a:lnTo>
                  <a:lnTo>
                    <a:pt x="2030350" y="523719"/>
                  </a:lnTo>
                  <a:lnTo>
                    <a:pt x="1989299" y="546128"/>
                  </a:lnTo>
                  <a:lnTo>
                    <a:pt x="1948323" y="569007"/>
                  </a:lnTo>
                  <a:lnTo>
                    <a:pt x="1907422" y="592356"/>
                  </a:lnTo>
                  <a:lnTo>
                    <a:pt x="1866596" y="616173"/>
                  </a:lnTo>
                  <a:lnTo>
                    <a:pt x="1825845" y="640461"/>
                  </a:lnTo>
                  <a:lnTo>
                    <a:pt x="1785168" y="665217"/>
                  </a:lnTo>
                  <a:lnTo>
                    <a:pt x="1744566" y="690444"/>
                  </a:lnTo>
                  <a:lnTo>
                    <a:pt x="1704039" y="716139"/>
                  </a:lnTo>
                  <a:lnTo>
                    <a:pt x="1663587" y="742304"/>
                  </a:lnTo>
                  <a:lnTo>
                    <a:pt x="1623209" y="768939"/>
                  </a:lnTo>
                  <a:lnTo>
                    <a:pt x="1582907" y="796043"/>
                  </a:lnTo>
                  <a:lnTo>
                    <a:pt x="1542679" y="823616"/>
                  </a:lnTo>
                  <a:lnTo>
                    <a:pt x="1502526" y="851659"/>
                  </a:lnTo>
                  <a:lnTo>
                    <a:pt x="1462448" y="880171"/>
                  </a:lnTo>
                  <a:lnTo>
                    <a:pt x="1422444" y="909152"/>
                  </a:lnTo>
                  <a:lnTo>
                    <a:pt x="1382516" y="938604"/>
                  </a:lnTo>
                  <a:lnTo>
                    <a:pt x="1342662" y="968524"/>
                  </a:lnTo>
                  <a:lnTo>
                    <a:pt x="1302883" y="998914"/>
                  </a:lnTo>
                  <a:lnTo>
                    <a:pt x="1263178" y="1029773"/>
                  </a:lnTo>
                  <a:lnTo>
                    <a:pt x="1223549" y="1061102"/>
                  </a:lnTo>
                  <a:lnTo>
                    <a:pt x="1183994" y="1092901"/>
                  </a:lnTo>
                  <a:lnTo>
                    <a:pt x="1144514" y="1125168"/>
                  </a:lnTo>
                  <a:lnTo>
                    <a:pt x="1105109" y="1157905"/>
                  </a:lnTo>
                  <a:lnTo>
                    <a:pt x="1065779" y="1191112"/>
                  </a:lnTo>
                  <a:lnTo>
                    <a:pt x="1026524" y="1224788"/>
                  </a:lnTo>
                  <a:lnTo>
                    <a:pt x="987343" y="1258934"/>
                  </a:lnTo>
                  <a:lnTo>
                    <a:pt x="948237" y="1293549"/>
                  </a:lnTo>
                  <a:lnTo>
                    <a:pt x="909206" y="1328633"/>
                  </a:lnTo>
                  <a:lnTo>
                    <a:pt x="870250" y="1364187"/>
                  </a:lnTo>
                  <a:lnTo>
                    <a:pt x="831368" y="1400210"/>
                  </a:lnTo>
                  <a:lnTo>
                    <a:pt x="792562" y="1436703"/>
                  </a:lnTo>
                  <a:lnTo>
                    <a:pt x="753830" y="1473665"/>
                  </a:lnTo>
                  <a:lnTo>
                    <a:pt x="715173" y="1511096"/>
                  </a:lnTo>
                  <a:lnTo>
                    <a:pt x="676591" y="1548997"/>
                  </a:lnTo>
                  <a:lnTo>
                    <a:pt x="638083" y="1587368"/>
                  </a:lnTo>
                  <a:lnTo>
                    <a:pt x="599650" y="1626207"/>
                  </a:lnTo>
                  <a:lnTo>
                    <a:pt x="561292" y="1665517"/>
                  </a:lnTo>
                  <a:lnTo>
                    <a:pt x="523009" y="1705295"/>
                  </a:lnTo>
                  <a:lnTo>
                    <a:pt x="484801" y="1745544"/>
                  </a:lnTo>
                  <a:lnTo>
                    <a:pt x="446668" y="1786261"/>
                  </a:lnTo>
                  <a:lnTo>
                    <a:pt x="408609" y="1827448"/>
                  </a:lnTo>
                  <a:lnTo>
                    <a:pt x="370625" y="1869105"/>
                  </a:lnTo>
                  <a:lnTo>
                    <a:pt x="332716" y="1911231"/>
                  </a:lnTo>
                  <a:lnTo>
                    <a:pt x="294882" y="1953826"/>
                  </a:lnTo>
                  <a:lnTo>
                    <a:pt x="257122" y="1996891"/>
                  </a:lnTo>
                  <a:lnTo>
                    <a:pt x="219437" y="2040425"/>
                  </a:lnTo>
                  <a:lnTo>
                    <a:pt x="181827" y="2084429"/>
                  </a:lnTo>
                  <a:lnTo>
                    <a:pt x="144292" y="2128902"/>
                  </a:lnTo>
                  <a:lnTo>
                    <a:pt x="106832" y="2173844"/>
                  </a:lnTo>
                  <a:lnTo>
                    <a:pt x="69446" y="2219256"/>
                  </a:lnTo>
                  <a:lnTo>
                    <a:pt x="32136" y="2265138"/>
                  </a:lnTo>
                  <a:lnTo>
                    <a:pt x="0" y="2306523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97174" y="6107804"/>
              <a:ext cx="5588000" cy="2597785"/>
            </a:xfrm>
            <a:custGeom>
              <a:avLst/>
              <a:gdLst/>
              <a:ahLst/>
              <a:cxnLst/>
              <a:rect l="l" t="t" r="r" b="b"/>
              <a:pathLst>
                <a:path w="5588000" h="2597784">
                  <a:moveTo>
                    <a:pt x="405396" y="2403475"/>
                  </a:moveTo>
                  <a:lnTo>
                    <a:pt x="87820" y="2156866"/>
                  </a:lnTo>
                  <a:lnTo>
                    <a:pt x="0" y="2597747"/>
                  </a:lnTo>
                  <a:lnTo>
                    <a:pt x="405396" y="2403475"/>
                  </a:lnTo>
                  <a:close/>
                </a:path>
                <a:path w="5588000" h="2597784">
                  <a:moveTo>
                    <a:pt x="5587885" y="164287"/>
                  </a:moveTo>
                  <a:lnTo>
                    <a:pt x="5581408" y="121335"/>
                  </a:lnTo>
                  <a:lnTo>
                    <a:pt x="5564403" y="82003"/>
                  </a:lnTo>
                  <a:lnTo>
                    <a:pt x="5538013" y="48247"/>
                  </a:lnTo>
                  <a:lnTo>
                    <a:pt x="5503405" y="21996"/>
                  </a:lnTo>
                  <a:lnTo>
                    <a:pt x="5461724" y="5194"/>
                  </a:lnTo>
                  <a:lnTo>
                    <a:pt x="5417096" y="0"/>
                  </a:lnTo>
                  <a:lnTo>
                    <a:pt x="5374132" y="6477"/>
                  </a:lnTo>
                  <a:lnTo>
                    <a:pt x="5334813" y="23482"/>
                  </a:lnTo>
                  <a:lnTo>
                    <a:pt x="5301056" y="49872"/>
                  </a:lnTo>
                  <a:lnTo>
                    <a:pt x="5274805" y="84480"/>
                  </a:lnTo>
                  <a:lnTo>
                    <a:pt x="5258003" y="126161"/>
                  </a:lnTo>
                  <a:lnTo>
                    <a:pt x="5252809" y="170789"/>
                  </a:lnTo>
                  <a:lnTo>
                    <a:pt x="5259286" y="213741"/>
                  </a:lnTo>
                  <a:lnTo>
                    <a:pt x="5276291" y="253072"/>
                  </a:lnTo>
                  <a:lnTo>
                    <a:pt x="5302682" y="286829"/>
                  </a:lnTo>
                  <a:lnTo>
                    <a:pt x="5337289" y="313080"/>
                  </a:lnTo>
                  <a:lnTo>
                    <a:pt x="5378970" y="329882"/>
                  </a:lnTo>
                  <a:lnTo>
                    <a:pt x="5423598" y="335089"/>
                  </a:lnTo>
                  <a:lnTo>
                    <a:pt x="5466550" y="328599"/>
                  </a:lnTo>
                  <a:lnTo>
                    <a:pt x="5505882" y="311594"/>
                  </a:lnTo>
                  <a:lnTo>
                    <a:pt x="5539638" y="285203"/>
                  </a:lnTo>
                  <a:lnTo>
                    <a:pt x="5565889" y="250596"/>
                  </a:lnTo>
                  <a:lnTo>
                    <a:pt x="5582691" y="208915"/>
                  </a:lnTo>
                  <a:lnTo>
                    <a:pt x="5587885" y="164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0636" y="8263081"/>
              <a:ext cx="2394565" cy="93768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279109" y="8346907"/>
              <a:ext cx="1764030" cy="489584"/>
            </a:xfrm>
            <a:custGeom>
              <a:avLst/>
              <a:gdLst/>
              <a:ahLst/>
              <a:cxnLst/>
              <a:rect l="l" t="t" r="r" b="b"/>
              <a:pathLst>
                <a:path w="1764029" h="489584">
                  <a:moveTo>
                    <a:pt x="1763892" y="356097"/>
                  </a:moveTo>
                  <a:lnTo>
                    <a:pt x="1726478" y="319475"/>
                  </a:lnTo>
                  <a:lnTo>
                    <a:pt x="1686003" y="286294"/>
                  </a:lnTo>
                  <a:lnTo>
                    <a:pt x="1645489" y="254931"/>
                  </a:lnTo>
                  <a:lnTo>
                    <a:pt x="1604937" y="225388"/>
                  </a:lnTo>
                  <a:lnTo>
                    <a:pt x="1564346" y="197662"/>
                  </a:lnTo>
                  <a:lnTo>
                    <a:pt x="1523716" y="171755"/>
                  </a:lnTo>
                  <a:lnTo>
                    <a:pt x="1483048" y="147667"/>
                  </a:lnTo>
                  <a:lnTo>
                    <a:pt x="1442341" y="125397"/>
                  </a:lnTo>
                  <a:lnTo>
                    <a:pt x="1401596" y="104946"/>
                  </a:lnTo>
                  <a:lnTo>
                    <a:pt x="1360812" y="86313"/>
                  </a:lnTo>
                  <a:lnTo>
                    <a:pt x="1319989" y="69498"/>
                  </a:lnTo>
                  <a:lnTo>
                    <a:pt x="1279127" y="54502"/>
                  </a:lnTo>
                  <a:lnTo>
                    <a:pt x="1238227" y="41325"/>
                  </a:lnTo>
                  <a:lnTo>
                    <a:pt x="1197288" y="29966"/>
                  </a:lnTo>
                  <a:lnTo>
                    <a:pt x="1156311" y="20425"/>
                  </a:lnTo>
                  <a:lnTo>
                    <a:pt x="1115295" y="12703"/>
                  </a:lnTo>
                  <a:lnTo>
                    <a:pt x="1074240" y="6799"/>
                  </a:lnTo>
                  <a:lnTo>
                    <a:pt x="1033147" y="2714"/>
                  </a:lnTo>
                  <a:lnTo>
                    <a:pt x="992015" y="448"/>
                  </a:lnTo>
                  <a:lnTo>
                    <a:pt x="950844" y="0"/>
                  </a:lnTo>
                  <a:lnTo>
                    <a:pt x="909635" y="1370"/>
                  </a:lnTo>
                  <a:lnTo>
                    <a:pt x="868387" y="4559"/>
                  </a:lnTo>
                  <a:lnTo>
                    <a:pt x="827100" y="9566"/>
                  </a:lnTo>
                  <a:lnTo>
                    <a:pt x="785775" y="16392"/>
                  </a:lnTo>
                  <a:lnTo>
                    <a:pt x="744411" y="25036"/>
                  </a:lnTo>
                  <a:lnTo>
                    <a:pt x="703008" y="35499"/>
                  </a:lnTo>
                  <a:lnTo>
                    <a:pt x="661567" y="47780"/>
                  </a:lnTo>
                  <a:lnTo>
                    <a:pt x="620087" y="61880"/>
                  </a:lnTo>
                  <a:lnTo>
                    <a:pt x="578569" y="77798"/>
                  </a:lnTo>
                  <a:lnTo>
                    <a:pt x="537012" y="95534"/>
                  </a:lnTo>
                  <a:lnTo>
                    <a:pt x="495416" y="115089"/>
                  </a:lnTo>
                  <a:lnTo>
                    <a:pt x="453781" y="136463"/>
                  </a:lnTo>
                  <a:lnTo>
                    <a:pt x="412108" y="159655"/>
                  </a:lnTo>
                  <a:lnTo>
                    <a:pt x="370396" y="184666"/>
                  </a:lnTo>
                  <a:lnTo>
                    <a:pt x="328646" y="211495"/>
                  </a:lnTo>
                  <a:lnTo>
                    <a:pt x="286857" y="240142"/>
                  </a:lnTo>
                  <a:lnTo>
                    <a:pt x="245029" y="270608"/>
                  </a:lnTo>
                  <a:lnTo>
                    <a:pt x="203163" y="302893"/>
                  </a:lnTo>
                  <a:lnTo>
                    <a:pt x="161258" y="336996"/>
                  </a:lnTo>
                  <a:lnTo>
                    <a:pt x="119314" y="372917"/>
                  </a:lnTo>
                  <a:lnTo>
                    <a:pt x="77332" y="410657"/>
                  </a:lnTo>
                  <a:lnTo>
                    <a:pt x="35311" y="450215"/>
                  </a:lnTo>
                  <a:lnTo>
                    <a:pt x="0" y="488995"/>
                  </a:lnTo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043642" y="8616054"/>
              <a:ext cx="2249805" cy="478790"/>
            </a:xfrm>
            <a:custGeom>
              <a:avLst/>
              <a:gdLst/>
              <a:ahLst/>
              <a:cxnLst/>
              <a:rect l="l" t="t" r="r" b="b"/>
              <a:pathLst>
                <a:path w="2249804" h="478790">
                  <a:moveTo>
                    <a:pt x="419354" y="316496"/>
                  </a:moveTo>
                  <a:lnTo>
                    <a:pt x="122059" y="45783"/>
                  </a:lnTo>
                  <a:lnTo>
                    <a:pt x="0" y="478447"/>
                  </a:lnTo>
                  <a:lnTo>
                    <a:pt x="419354" y="316496"/>
                  </a:lnTo>
                  <a:close/>
                </a:path>
                <a:path w="2249804" h="478790">
                  <a:moveTo>
                    <a:pt x="2249195" y="165735"/>
                  </a:moveTo>
                  <a:lnTo>
                    <a:pt x="2243290" y="123291"/>
                  </a:lnTo>
                  <a:lnTo>
                    <a:pt x="2226500" y="83223"/>
                  </a:lnTo>
                  <a:lnTo>
                    <a:pt x="2198852" y="47802"/>
                  </a:lnTo>
                  <a:lnTo>
                    <a:pt x="2162848" y="20916"/>
                  </a:lnTo>
                  <a:lnTo>
                    <a:pt x="2122424" y="4991"/>
                  </a:lnTo>
                  <a:lnTo>
                    <a:pt x="2079879" y="0"/>
                  </a:lnTo>
                  <a:lnTo>
                    <a:pt x="2037435" y="5905"/>
                  </a:lnTo>
                  <a:lnTo>
                    <a:pt x="1997379" y="22694"/>
                  </a:lnTo>
                  <a:lnTo>
                    <a:pt x="1961946" y="50330"/>
                  </a:lnTo>
                  <a:lnTo>
                    <a:pt x="1935060" y="86347"/>
                  </a:lnTo>
                  <a:lnTo>
                    <a:pt x="1919135" y="126758"/>
                  </a:lnTo>
                  <a:lnTo>
                    <a:pt x="1914144" y="169316"/>
                  </a:lnTo>
                  <a:lnTo>
                    <a:pt x="1920049" y="211759"/>
                  </a:lnTo>
                  <a:lnTo>
                    <a:pt x="1936838" y="251815"/>
                  </a:lnTo>
                  <a:lnTo>
                    <a:pt x="1964474" y="287248"/>
                  </a:lnTo>
                  <a:lnTo>
                    <a:pt x="2000491" y="314121"/>
                  </a:lnTo>
                  <a:lnTo>
                    <a:pt x="2040902" y="330047"/>
                  </a:lnTo>
                  <a:lnTo>
                    <a:pt x="2083460" y="335051"/>
                  </a:lnTo>
                  <a:lnTo>
                    <a:pt x="2125903" y="329145"/>
                  </a:lnTo>
                  <a:lnTo>
                    <a:pt x="2165959" y="312356"/>
                  </a:lnTo>
                  <a:lnTo>
                    <a:pt x="2201392" y="284708"/>
                  </a:lnTo>
                  <a:lnTo>
                    <a:pt x="2228265" y="248704"/>
                  </a:lnTo>
                  <a:lnTo>
                    <a:pt x="2244191" y="208292"/>
                  </a:lnTo>
                  <a:lnTo>
                    <a:pt x="2249195" y="165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80593" y="10322763"/>
              <a:ext cx="2837317" cy="818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2904" y="3725405"/>
            <a:ext cx="4340860" cy="34601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7620" algn="ctr">
              <a:lnSpc>
                <a:spcPts val="9070"/>
              </a:lnSpc>
              <a:spcBef>
                <a:spcPts val="65"/>
              </a:spcBef>
            </a:pPr>
            <a:r>
              <a:rPr spc="-204" dirty="0"/>
              <a:t>Controle </a:t>
            </a:r>
            <a:r>
              <a:rPr spc="-200" dirty="0"/>
              <a:t> </a:t>
            </a:r>
            <a:r>
              <a:rPr spc="-65" dirty="0"/>
              <a:t>de</a:t>
            </a:r>
            <a:r>
              <a:rPr spc="-409" dirty="0"/>
              <a:t> </a:t>
            </a:r>
            <a:r>
              <a:rPr spc="-250" dirty="0"/>
              <a:t>versão </a:t>
            </a:r>
            <a:r>
              <a:rPr spc="-2155" dirty="0"/>
              <a:t> </a:t>
            </a:r>
            <a:r>
              <a:rPr spc="-465" dirty="0">
                <a:solidFill>
                  <a:schemeClr val="bg2">
                    <a:lumMod val="10000"/>
                  </a:schemeClr>
                </a:solidFill>
              </a:rPr>
              <a:t>(VCS)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2408" y="4280363"/>
            <a:ext cx="664845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315" dirty="0"/>
              <a:t>Versionamento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365678" y="5771526"/>
            <a:ext cx="1672602" cy="27908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9990" y="3235858"/>
            <a:ext cx="5499735" cy="6198235"/>
            <a:chOff x="2229990" y="3235858"/>
            <a:chExt cx="5499735" cy="61982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9990" y="4132487"/>
              <a:ext cx="1030556" cy="1030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524" y="3235858"/>
              <a:ext cx="1613919" cy="29092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8547" y="4514583"/>
              <a:ext cx="3519379" cy="3937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45084" y="4690493"/>
              <a:ext cx="2958465" cy="0"/>
            </a:xfrm>
            <a:custGeom>
              <a:avLst/>
              <a:gdLst/>
              <a:ahLst/>
              <a:cxnLst/>
              <a:rect l="l" t="t" r="r" b="b"/>
              <a:pathLst>
                <a:path w="2958465">
                  <a:moveTo>
                    <a:pt x="0" y="0"/>
                  </a:moveTo>
                  <a:lnTo>
                    <a:pt x="36648" y="0"/>
                  </a:lnTo>
                  <a:lnTo>
                    <a:pt x="2921492" y="0"/>
                  </a:lnTo>
                  <a:lnTo>
                    <a:pt x="295814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66576" y="454599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0901" y="4570078"/>
              <a:ext cx="240830" cy="2408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9990" y="6267783"/>
              <a:ext cx="1030556" cy="10305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1928" y="5051765"/>
              <a:ext cx="3665685" cy="20793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39144" y="5342346"/>
              <a:ext cx="2988310" cy="1477645"/>
            </a:xfrm>
            <a:custGeom>
              <a:avLst/>
              <a:gdLst/>
              <a:ahLst/>
              <a:cxnLst/>
              <a:rect l="l" t="t" r="r" b="b"/>
              <a:pathLst>
                <a:path w="2988310" h="1477645">
                  <a:moveTo>
                    <a:pt x="0" y="1477627"/>
                  </a:moveTo>
                  <a:lnTo>
                    <a:pt x="32850" y="1461382"/>
                  </a:lnTo>
                  <a:lnTo>
                    <a:pt x="2955229" y="16245"/>
                  </a:lnTo>
                  <a:lnTo>
                    <a:pt x="2988079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0320" y="5229064"/>
              <a:ext cx="323215" cy="259079"/>
            </a:xfrm>
            <a:custGeom>
              <a:avLst/>
              <a:gdLst/>
              <a:ahLst/>
              <a:cxnLst/>
              <a:rect l="l" t="t" r="r" b="b"/>
              <a:pathLst>
                <a:path w="323214" h="259079">
                  <a:moveTo>
                    <a:pt x="0" y="0"/>
                  </a:moveTo>
                  <a:lnTo>
                    <a:pt x="128103" y="259052"/>
                  </a:lnTo>
                  <a:lnTo>
                    <a:pt x="323105" y="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823" y="6736872"/>
              <a:ext cx="240465" cy="2404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9990" y="8403078"/>
              <a:ext cx="1030556" cy="10305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8944" y="5803952"/>
              <a:ext cx="3709293" cy="34686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30960" y="6134362"/>
              <a:ext cx="3030220" cy="2799080"/>
            </a:xfrm>
            <a:custGeom>
              <a:avLst/>
              <a:gdLst/>
              <a:ahLst/>
              <a:cxnLst/>
              <a:rect l="l" t="t" r="r" b="b"/>
              <a:pathLst>
                <a:path w="3030220" h="2799079">
                  <a:moveTo>
                    <a:pt x="0" y="2798656"/>
                  </a:moveTo>
                  <a:lnTo>
                    <a:pt x="26920" y="2773790"/>
                  </a:lnTo>
                  <a:lnTo>
                    <a:pt x="3002959" y="24866"/>
                  </a:lnTo>
                  <a:lnTo>
                    <a:pt x="302988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35874" y="5963138"/>
              <a:ext cx="310515" cy="302260"/>
            </a:xfrm>
            <a:custGeom>
              <a:avLst/>
              <a:gdLst/>
              <a:ahLst/>
              <a:cxnLst/>
              <a:rect l="l" t="t" r="r" b="b"/>
              <a:pathLst>
                <a:path w="310514" h="302260">
                  <a:moveTo>
                    <a:pt x="310336" y="0"/>
                  </a:moveTo>
                  <a:lnTo>
                    <a:pt x="0" y="89943"/>
                  </a:lnTo>
                  <a:lnTo>
                    <a:pt x="196090" y="302235"/>
                  </a:lnTo>
                  <a:lnTo>
                    <a:pt x="310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9105" y="8869536"/>
              <a:ext cx="240641" cy="240640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694" y="3827841"/>
            <a:ext cx="514015" cy="121840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694" y="5963137"/>
            <a:ext cx="514015" cy="121840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9694" y="8098434"/>
            <a:ext cx="514015" cy="121840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870454" y="2807163"/>
            <a:ext cx="4186464" cy="53476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8140" marR="5080" indent="-346075">
              <a:lnSpc>
                <a:spcPts val="3879"/>
              </a:lnSpc>
              <a:spcBef>
                <a:spcPts val="270"/>
              </a:spcBef>
            </a:pPr>
            <a:r>
              <a:rPr lang="pt-BR" sz="3300" spc="-3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r</a:t>
            </a:r>
            <a:r>
              <a:rPr lang="pt-BR" sz="3300" spc="2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ep</a:t>
            </a:r>
            <a:r>
              <a:rPr lang="pt-BR" sz="3300" spc="18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o</a:t>
            </a:r>
            <a:r>
              <a:rPr lang="pt-BR" sz="3300" spc="15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lang="pt-BR" sz="3300" spc="-1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lang="pt-BR" sz="3300" spc="-30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pt-BR" sz="3300" spc="-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ório</a:t>
            </a:r>
            <a:r>
              <a:rPr sz="3300" spc="-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3300" spc="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central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8292" y="9725223"/>
            <a:ext cx="57029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60" dirty="0">
                <a:solidFill>
                  <a:srgbClr val="FFDA02"/>
                </a:solidFill>
                <a:latin typeface="Tahoma"/>
                <a:cs typeface="Tahoma"/>
              </a:rPr>
              <a:t>centralizado/linear</a:t>
            </a:r>
            <a:endParaRPr sz="495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057481" y="2059032"/>
            <a:ext cx="289560" cy="8088630"/>
            <a:chOff x="9057481" y="2059032"/>
            <a:chExt cx="289560" cy="8088630"/>
          </a:xfrm>
        </p:grpSpPr>
        <p:sp>
          <p:nvSpPr>
            <p:cNvPr id="25" name="object 25"/>
            <p:cNvSpPr/>
            <p:nvPr/>
          </p:nvSpPr>
          <p:spPr>
            <a:xfrm>
              <a:off x="9201979" y="2097565"/>
              <a:ext cx="0" cy="8011795"/>
            </a:xfrm>
            <a:custGeom>
              <a:avLst/>
              <a:gdLst/>
              <a:ahLst/>
              <a:cxnLst/>
              <a:rect l="l" t="t" r="r" b="b"/>
              <a:pathLst>
                <a:path h="8011795">
                  <a:moveTo>
                    <a:pt x="0" y="0"/>
                  </a:moveTo>
                  <a:lnTo>
                    <a:pt x="0" y="8011481"/>
                  </a:lnTo>
                </a:path>
              </a:pathLst>
            </a:custGeom>
            <a:ln w="73296">
              <a:solidFill>
                <a:srgbClr val="FFDA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057481" y="2095680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59">
                  <a:moveTo>
                    <a:pt x="288996" y="0"/>
                  </a:moveTo>
                  <a:lnTo>
                    <a:pt x="0" y="0"/>
                  </a:lnTo>
                </a:path>
              </a:pathLst>
            </a:custGeom>
            <a:ln w="73296">
              <a:solidFill>
                <a:srgbClr val="FFDA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57481" y="10110931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59">
                  <a:moveTo>
                    <a:pt x="0" y="0"/>
                  </a:moveTo>
                  <a:lnTo>
                    <a:pt x="288996" y="0"/>
                  </a:lnTo>
                </a:path>
              </a:pathLst>
            </a:custGeom>
            <a:ln w="73296">
              <a:solidFill>
                <a:srgbClr val="FFDA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913638" y="9725223"/>
            <a:ext cx="31813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65" dirty="0">
                <a:solidFill>
                  <a:srgbClr val="FFDA02"/>
                </a:solidFill>
                <a:latin typeface="Tahoma"/>
                <a:cs typeface="Tahoma"/>
              </a:rPr>
              <a:t>d</a:t>
            </a:r>
            <a:r>
              <a:rPr sz="4950" b="1" spc="-105" dirty="0">
                <a:solidFill>
                  <a:srgbClr val="FFDA02"/>
                </a:solidFill>
                <a:latin typeface="Tahoma"/>
                <a:cs typeface="Tahoma"/>
              </a:rPr>
              <a:t>i</a:t>
            </a:r>
            <a:r>
              <a:rPr sz="4950" b="1" spc="-335" dirty="0">
                <a:solidFill>
                  <a:srgbClr val="FFDA02"/>
                </a:solidFill>
                <a:latin typeface="Tahoma"/>
                <a:cs typeface="Tahoma"/>
              </a:rPr>
              <a:t>s</a:t>
            </a:r>
            <a:r>
              <a:rPr sz="4950" b="1" spc="-175" dirty="0">
                <a:solidFill>
                  <a:srgbClr val="FFDA02"/>
                </a:solidFill>
                <a:latin typeface="Tahoma"/>
                <a:cs typeface="Tahoma"/>
              </a:rPr>
              <a:t>tribuído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76273" y="3827841"/>
            <a:ext cx="514015" cy="121840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76273" y="5963137"/>
            <a:ext cx="514015" cy="121840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76273" y="8098434"/>
            <a:ext cx="514015" cy="121840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0686991" y="3174763"/>
            <a:ext cx="6908165" cy="6198235"/>
            <a:chOff x="10646565" y="3235858"/>
            <a:chExt cx="6908165" cy="6198235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6565" y="4132487"/>
              <a:ext cx="1030556" cy="10305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8974" y="4460141"/>
              <a:ext cx="2809633" cy="39370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285511" y="4636052"/>
              <a:ext cx="2248535" cy="0"/>
            </a:xfrm>
            <a:custGeom>
              <a:avLst/>
              <a:gdLst/>
              <a:ahLst/>
              <a:cxnLst/>
              <a:rect l="l" t="t" r="r" b="b"/>
              <a:pathLst>
                <a:path w="2248534">
                  <a:moveTo>
                    <a:pt x="0" y="0"/>
                  </a:moveTo>
                  <a:lnTo>
                    <a:pt x="36648" y="0"/>
                  </a:lnTo>
                  <a:lnTo>
                    <a:pt x="2211746" y="0"/>
                  </a:lnTo>
                  <a:lnTo>
                    <a:pt x="2248394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97255" y="449155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1329" y="4515637"/>
              <a:ext cx="240830" cy="24083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6926" y="3827842"/>
              <a:ext cx="1335201" cy="133520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14834" y="4514583"/>
              <a:ext cx="1439910" cy="39370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371370" y="4690493"/>
              <a:ext cx="878840" cy="0"/>
            </a:xfrm>
            <a:custGeom>
              <a:avLst/>
              <a:gdLst/>
              <a:ahLst/>
              <a:cxnLst/>
              <a:rect l="l" t="t" r="r" b="b"/>
              <a:pathLst>
                <a:path w="878840">
                  <a:moveTo>
                    <a:pt x="0" y="0"/>
                  </a:moveTo>
                  <a:lnTo>
                    <a:pt x="36648" y="0"/>
                  </a:lnTo>
                  <a:lnTo>
                    <a:pt x="842022" y="0"/>
                  </a:lnTo>
                  <a:lnTo>
                    <a:pt x="87867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213397" y="454599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7188" y="4570078"/>
              <a:ext cx="240830" cy="24083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40226" y="3235858"/>
              <a:ext cx="1613919" cy="290926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46073" y="5180059"/>
              <a:ext cx="2960735" cy="17323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3263324" y="5470735"/>
              <a:ext cx="2283460" cy="1130935"/>
            </a:xfrm>
            <a:custGeom>
              <a:avLst/>
              <a:gdLst/>
              <a:ahLst/>
              <a:cxnLst/>
              <a:rect l="l" t="t" r="r" b="b"/>
              <a:pathLst>
                <a:path w="2283459" h="1130934">
                  <a:moveTo>
                    <a:pt x="0" y="1130456"/>
                  </a:moveTo>
                  <a:lnTo>
                    <a:pt x="32842" y="1114194"/>
                  </a:lnTo>
                  <a:lnTo>
                    <a:pt x="2250233" y="16261"/>
                  </a:lnTo>
                  <a:lnTo>
                    <a:pt x="2283075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449434" y="5357503"/>
              <a:ext cx="323215" cy="259079"/>
            </a:xfrm>
            <a:custGeom>
              <a:avLst/>
              <a:gdLst/>
              <a:ahLst/>
              <a:cxnLst/>
              <a:rect l="l" t="t" r="r" b="b"/>
              <a:pathLst>
                <a:path w="323215" h="259079">
                  <a:moveTo>
                    <a:pt x="0" y="0"/>
                  </a:moveTo>
                  <a:lnTo>
                    <a:pt x="128236" y="258986"/>
                  </a:lnTo>
                  <a:lnTo>
                    <a:pt x="323110" y="1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68023" y="6518132"/>
              <a:ext cx="240454" cy="2404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06688" y="6102818"/>
              <a:ext cx="3059215" cy="287179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3228687" y="6433297"/>
              <a:ext cx="2379980" cy="2202180"/>
            </a:xfrm>
            <a:custGeom>
              <a:avLst/>
              <a:gdLst/>
              <a:ahLst/>
              <a:cxnLst/>
              <a:rect l="l" t="t" r="r" b="b"/>
              <a:pathLst>
                <a:path w="2379980" h="2202179">
                  <a:moveTo>
                    <a:pt x="0" y="2201659"/>
                  </a:moveTo>
                  <a:lnTo>
                    <a:pt x="26901" y="2176771"/>
                  </a:lnTo>
                  <a:lnTo>
                    <a:pt x="2352971" y="24887"/>
                  </a:lnTo>
                  <a:lnTo>
                    <a:pt x="2379872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483528" y="6261930"/>
              <a:ext cx="310515" cy="302895"/>
            </a:xfrm>
            <a:custGeom>
              <a:avLst/>
              <a:gdLst/>
              <a:ahLst/>
              <a:cxnLst/>
              <a:rect l="l" t="t" r="r" b="b"/>
              <a:pathLst>
                <a:path w="310515" h="302895">
                  <a:moveTo>
                    <a:pt x="310262" y="0"/>
                  </a:moveTo>
                  <a:lnTo>
                    <a:pt x="0" y="90183"/>
                  </a:lnTo>
                  <a:lnTo>
                    <a:pt x="196255" y="302323"/>
                  </a:lnTo>
                  <a:lnTo>
                    <a:pt x="310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46873" y="8571517"/>
              <a:ext cx="240644" cy="24064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10137" y="5963138"/>
              <a:ext cx="1335201" cy="133520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6926" y="8098434"/>
              <a:ext cx="1335201" cy="133520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6565" y="6267783"/>
              <a:ext cx="1030556" cy="103055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14834" y="6607252"/>
              <a:ext cx="1439910" cy="39370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71370" y="6783163"/>
              <a:ext cx="878840" cy="0"/>
            </a:xfrm>
            <a:custGeom>
              <a:avLst/>
              <a:gdLst/>
              <a:ahLst/>
              <a:cxnLst/>
              <a:rect l="l" t="t" r="r" b="b"/>
              <a:pathLst>
                <a:path w="878840">
                  <a:moveTo>
                    <a:pt x="0" y="0"/>
                  </a:moveTo>
                  <a:lnTo>
                    <a:pt x="36648" y="0"/>
                  </a:lnTo>
                  <a:lnTo>
                    <a:pt x="842022" y="0"/>
                  </a:lnTo>
                  <a:lnTo>
                    <a:pt x="87867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213397" y="663866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67188" y="6662747"/>
              <a:ext cx="240830" cy="24083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6565" y="8403078"/>
              <a:ext cx="1030556" cy="103055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14834" y="8798492"/>
              <a:ext cx="1439910" cy="39370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371370" y="8974403"/>
              <a:ext cx="878840" cy="0"/>
            </a:xfrm>
            <a:custGeom>
              <a:avLst/>
              <a:gdLst/>
              <a:ahLst/>
              <a:cxnLst/>
              <a:rect l="l" t="t" r="r" b="b"/>
              <a:pathLst>
                <a:path w="878840">
                  <a:moveTo>
                    <a:pt x="0" y="0"/>
                  </a:moveTo>
                  <a:lnTo>
                    <a:pt x="36648" y="0"/>
                  </a:lnTo>
                  <a:lnTo>
                    <a:pt x="842022" y="0"/>
                  </a:lnTo>
                  <a:lnTo>
                    <a:pt x="87867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213397" y="8829905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0" y="0"/>
                  </a:move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67188" y="8853988"/>
              <a:ext cx="240830" cy="240830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5143413" y="2808556"/>
            <a:ext cx="4053860" cy="53476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37185" marR="5080" indent="-325120">
              <a:lnSpc>
                <a:spcPts val="3879"/>
              </a:lnSpc>
              <a:spcBef>
                <a:spcPts val="270"/>
              </a:spcBef>
            </a:pPr>
            <a:r>
              <a:rPr lang="pt-BR" sz="3300" spc="-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Repositório r</a:t>
            </a:r>
            <a:r>
              <a:rPr sz="3300" spc="30" dirty="0" err="1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emoto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904055" y="2743960"/>
            <a:ext cx="2065655" cy="1034899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67055" marR="5080" indent="-554990">
              <a:lnSpc>
                <a:spcPts val="3879"/>
              </a:lnSpc>
              <a:spcBef>
                <a:spcPts val="270"/>
              </a:spcBef>
            </a:pPr>
            <a:r>
              <a:rPr sz="3300" spc="-33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r</a:t>
            </a:r>
            <a:r>
              <a:rPr sz="3300" spc="2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ep</a:t>
            </a:r>
            <a:r>
              <a:rPr sz="3300" spc="18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o</a:t>
            </a:r>
            <a:r>
              <a:rPr sz="3300" spc="15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3300" spc="-1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3300" spc="-30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sz="3300" spc="-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ório</a:t>
            </a:r>
            <a:r>
              <a:rPr sz="3300" spc="-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3300" spc="4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local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1023917" y="695536"/>
            <a:ext cx="9300210" cy="123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50" dirty="0"/>
              <a:t>V</a:t>
            </a:r>
            <a:r>
              <a:rPr spc="-90" dirty="0"/>
              <a:t>e</a:t>
            </a:r>
            <a:r>
              <a:rPr spc="-580" dirty="0"/>
              <a:t>r</a:t>
            </a:r>
            <a:r>
              <a:rPr spc="-380" dirty="0"/>
              <a:t>s</a:t>
            </a:r>
            <a:r>
              <a:rPr spc="-280" dirty="0"/>
              <a:t>ionamen</a:t>
            </a:r>
            <a:r>
              <a:rPr spc="-350" dirty="0"/>
              <a:t>t</a:t>
            </a:r>
            <a:r>
              <a:rPr spc="-190" dirty="0"/>
              <a:t>o</a:t>
            </a:r>
            <a:r>
              <a:rPr spc="-315" dirty="0"/>
              <a:t> </a:t>
            </a:r>
            <a:r>
              <a:rPr spc="-99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spc="-325" dirty="0">
                <a:solidFill>
                  <a:schemeClr val="bg2">
                    <a:lumMod val="10000"/>
                  </a:schemeClr>
                </a:solidFill>
              </a:rPr>
              <a:t>V</a:t>
            </a:r>
            <a:r>
              <a:rPr spc="320" dirty="0">
                <a:solidFill>
                  <a:schemeClr val="bg2">
                    <a:lumMod val="10000"/>
                  </a:schemeClr>
                </a:solidFill>
              </a:rPr>
              <a:t>C</a:t>
            </a:r>
            <a:r>
              <a:rPr spc="-670" dirty="0">
                <a:solidFill>
                  <a:schemeClr val="bg2">
                    <a:lumMod val="10000"/>
                  </a:schemeClr>
                </a:solidFill>
              </a:rPr>
              <a:t>S)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882469" y="4144241"/>
            <a:ext cx="11131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c</a:t>
            </a:r>
            <a:r>
              <a:rPr sz="2450" spc="2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ommit</a:t>
            </a:r>
            <a:endParaRPr sz="245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4049699" y="4144241"/>
            <a:ext cx="7251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pu</a:t>
            </a:r>
            <a:r>
              <a:rPr sz="2450" spc="9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sz="2450" spc="55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h</a:t>
            </a:r>
            <a:endParaRPr sz="245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8419407" y="445333"/>
            <a:ext cx="1398502" cy="1409602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980592" y="10322763"/>
            <a:ext cx="2837317" cy="818203"/>
          </a:xfrm>
          <a:prstGeom prst="rect">
            <a:avLst/>
          </a:prstGeom>
        </p:spPr>
      </p:pic>
      <p:sp>
        <p:nvSpPr>
          <p:cNvPr id="71" name="object 22">
            <a:extLst>
              <a:ext uri="{FF2B5EF4-FFF2-40B4-BE49-F238E27FC236}">
                <a16:creationId xmlns:a16="http://schemas.microsoft.com/office/drawing/2014/main" id="{0A9E96DB-D963-9AAB-2333-6D3495F321A6}"/>
              </a:ext>
            </a:extLst>
          </p:cNvPr>
          <p:cNvSpPr txBox="1"/>
          <p:nvPr/>
        </p:nvSpPr>
        <p:spPr>
          <a:xfrm>
            <a:off x="1367098" y="2288212"/>
            <a:ext cx="2944092" cy="53476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8140" marR="5080" indent="-346075">
              <a:lnSpc>
                <a:spcPts val="3879"/>
              </a:lnSpc>
              <a:spcBef>
                <a:spcPts val="270"/>
              </a:spcBef>
            </a:pPr>
            <a:r>
              <a:rPr lang="pt-BR" sz="3300" spc="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Antigamente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2" name="object 22">
            <a:extLst>
              <a:ext uri="{FF2B5EF4-FFF2-40B4-BE49-F238E27FC236}">
                <a16:creationId xmlns:a16="http://schemas.microsoft.com/office/drawing/2014/main" id="{DEE92A83-6B63-349B-11CE-9087BADC923D}"/>
              </a:ext>
            </a:extLst>
          </p:cNvPr>
          <p:cNvSpPr txBox="1"/>
          <p:nvPr/>
        </p:nvSpPr>
        <p:spPr>
          <a:xfrm>
            <a:off x="9359953" y="2255691"/>
            <a:ext cx="2944092" cy="53476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8140" marR="5080" indent="-346075">
              <a:lnSpc>
                <a:spcPts val="3879"/>
              </a:lnSpc>
              <a:spcBef>
                <a:spcPts val="270"/>
              </a:spcBef>
            </a:pPr>
            <a:r>
              <a:rPr lang="pt-BR" sz="3300" spc="10" dirty="0">
                <a:solidFill>
                  <a:schemeClr val="bg2">
                    <a:lumMod val="10000"/>
                  </a:schemeClr>
                </a:solidFill>
                <a:latin typeface="Trebuchet MS"/>
                <a:cs typeface="Trebuchet MS"/>
              </a:rPr>
              <a:t>hoje</a:t>
            </a:r>
            <a:endParaRPr sz="33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E7705ABE-041F-4EAE-97FF-F3D4D750B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165"/>
            <a:ext cx="20104098" cy="1130502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3C557B5-6980-42C6-8AA7-3367A9C20E3D}"/>
              </a:ext>
            </a:extLst>
          </p:cNvPr>
          <p:cNvSpPr/>
          <p:nvPr/>
        </p:nvSpPr>
        <p:spPr>
          <a:xfrm flipH="1">
            <a:off x="319889" y="383534"/>
            <a:ext cx="19360276" cy="10576580"/>
          </a:xfrm>
          <a:prstGeom prst="rect">
            <a:avLst/>
          </a:prstGeom>
          <a:gradFill>
            <a:gsLst>
              <a:gs pos="6000">
                <a:srgbClr val="000000">
                  <a:alpha val="20000"/>
                </a:srgbClr>
              </a:gs>
              <a:gs pos="100000">
                <a:schemeClr val="tx1">
                  <a:alpha val="42000"/>
                </a:schemeClr>
              </a:gs>
              <a:gs pos="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968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3DCCE2C-5617-4B15-96E4-1BC90653F2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05962" y="2344182"/>
            <a:ext cx="4843497" cy="173117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0102BEF-0272-4598-8477-13AE800C5835}"/>
              </a:ext>
            </a:extLst>
          </p:cNvPr>
          <p:cNvGrpSpPr/>
          <p:nvPr/>
        </p:nvGrpSpPr>
        <p:grpSpPr>
          <a:xfrm>
            <a:off x="753621" y="1508687"/>
            <a:ext cx="15406374" cy="8484281"/>
            <a:chOff x="512046" y="2457288"/>
            <a:chExt cx="6192473" cy="3911177"/>
          </a:xfrm>
          <a:solidFill>
            <a:schemeClr val="bg1"/>
          </a:solidFill>
        </p:grpSpPr>
        <p:grpSp>
          <p:nvGrpSpPr>
            <p:cNvPr id="101" name="Gráfico 7">
              <a:extLst>
                <a:ext uri="{FF2B5EF4-FFF2-40B4-BE49-F238E27FC236}">
                  <a16:creationId xmlns:a16="http://schemas.microsoft.com/office/drawing/2014/main" id="{CD4F4181-F7EC-4952-A25D-5E9AB11ED41A}"/>
                </a:ext>
              </a:extLst>
            </p:cNvPr>
            <p:cNvGrpSpPr/>
            <p:nvPr/>
          </p:nvGrpSpPr>
          <p:grpSpPr>
            <a:xfrm flipH="1">
              <a:off x="512046" y="2457288"/>
              <a:ext cx="6192473" cy="3911177"/>
              <a:chOff x="-14328" y="3207436"/>
              <a:chExt cx="5264466" cy="3073717"/>
            </a:xfrm>
            <a:grpFill/>
          </p:grpSpPr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E9F50696-4EBD-4AE5-80F9-C72BCB3B5471}"/>
                  </a:ext>
                </a:extLst>
              </p:cNvPr>
              <p:cNvSpPr/>
              <p:nvPr/>
            </p:nvSpPr>
            <p:spPr>
              <a:xfrm>
                <a:off x="174266" y="3464611"/>
                <a:ext cx="5075872" cy="2752725"/>
              </a:xfrm>
              <a:custGeom>
                <a:avLst/>
                <a:gdLst>
                  <a:gd name="connsiteX0" fmla="*/ 4803458 w 5075872"/>
                  <a:gd name="connsiteY0" fmla="*/ 2752725 h 2752725"/>
                  <a:gd name="connsiteX1" fmla="*/ 421005 w 5075872"/>
                  <a:gd name="connsiteY1" fmla="*/ 2752725 h 2752725"/>
                  <a:gd name="connsiteX2" fmla="*/ 419100 w 5075872"/>
                  <a:gd name="connsiteY2" fmla="*/ 2750820 h 2752725"/>
                  <a:gd name="connsiteX3" fmla="*/ 0 w 5075872"/>
                  <a:gd name="connsiteY3" fmla="*/ 2331720 h 2752725"/>
                  <a:gd name="connsiteX4" fmla="*/ 0 w 5075872"/>
                  <a:gd name="connsiteY4" fmla="*/ 212408 h 2752725"/>
                  <a:gd name="connsiteX5" fmla="*/ 212408 w 5075872"/>
                  <a:gd name="connsiteY5" fmla="*/ 0 h 2752725"/>
                  <a:gd name="connsiteX6" fmla="*/ 2748915 w 5075872"/>
                  <a:gd name="connsiteY6" fmla="*/ 0 h 2752725"/>
                  <a:gd name="connsiteX7" fmla="*/ 2897505 w 5075872"/>
                  <a:gd name="connsiteY7" fmla="*/ 148590 h 2752725"/>
                  <a:gd name="connsiteX8" fmla="*/ 3433763 w 5075872"/>
                  <a:gd name="connsiteY8" fmla="*/ 148590 h 2752725"/>
                  <a:gd name="connsiteX9" fmla="*/ 3493770 w 5075872"/>
                  <a:gd name="connsiteY9" fmla="*/ 208598 h 2752725"/>
                  <a:gd name="connsiteX10" fmla="*/ 4863465 w 5075872"/>
                  <a:gd name="connsiteY10" fmla="*/ 208598 h 2752725"/>
                  <a:gd name="connsiteX11" fmla="*/ 5075873 w 5075872"/>
                  <a:gd name="connsiteY11" fmla="*/ 421005 h 2752725"/>
                  <a:gd name="connsiteX12" fmla="*/ 5075873 w 5075872"/>
                  <a:gd name="connsiteY12" fmla="*/ 2390775 h 2752725"/>
                  <a:gd name="connsiteX13" fmla="*/ 4803458 w 5075872"/>
                  <a:gd name="connsiteY13" fmla="*/ 2752725 h 2752725"/>
                  <a:gd name="connsiteX14" fmla="*/ 427672 w 5075872"/>
                  <a:gd name="connsiteY14" fmla="*/ 2737485 h 2752725"/>
                  <a:gd name="connsiteX15" fmla="*/ 4795838 w 5075872"/>
                  <a:gd name="connsiteY15" fmla="*/ 2737485 h 2752725"/>
                  <a:gd name="connsiteX16" fmla="*/ 5059680 w 5075872"/>
                  <a:gd name="connsiteY16" fmla="*/ 2385060 h 2752725"/>
                  <a:gd name="connsiteX17" fmla="*/ 5059680 w 5075872"/>
                  <a:gd name="connsiteY17" fmla="*/ 426720 h 2752725"/>
                  <a:gd name="connsiteX18" fmla="*/ 4855845 w 5075872"/>
                  <a:gd name="connsiteY18" fmla="*/ 222885 h 2752725"/>
                  <a:gd name="connsiteX19" fmla="*/ 3487103 w 5075872"/>
                  <a:gd name="connsiteY19" fmla="*/ 222885 h 2752725"/>
                  <a:gd name="connsiteX20" fmla="*/ 3427095 w 5075872"/>
                  <a:gd name="connsiteY20" fmla="*/ 162877 h 2752725"/>
                  <a:gd name="connsiteX21" fmla="*/ 2890838 w 5075872"/>
                  <a:gd name="connsiteY21" fmla="*/ 162877 h 2752725"/>
                  <a:gd name="connsiteX22" fmla="*/ 2742248 w 5075872"/>
                  <a:gd name="connsiteY22" fmla="*/ 14288 h 2752725"/>
                  <a:gd name="connsiteX23" fmla="*/ 218123 w 5075872"/>
                  <a:gd name="connsiteY23" fmla="*/ 14288 h 2752725"/>
                  <a:gd name="connsiteX24" fmla="*/ 15240 w 5075872"/>
                  <a:gd name="connsiteY24" fmla="*/ 218123 h 2752725"/>
                  <a:gd name="connsiteX25" fmla="*/ 15240 w 5075872"/>
                  <a:gd name="connsiteY25" fmla="*/ 2325053 h 2752725"/>
                  <a:gd name="connsiteX26" fmla="*/ 427672 w 5075872"/>
                  <a:gd name="connsiteY26" fmla="*/ 2737485 h 275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75872" h="2752725">
                    <a:moveTo>
                      <a:pt x="4803458" y="2752725"/>
                    </a:moveTo>
                    <a:lnTo>
                      <a:pt x="421005" y="2752725"/>
                    </a:lnTo>
                    <a:lnTo>
                      <a:pt x="419100" y="2750820"/>
                    </a:lnTo>
                    <a:lnTo>
                      <a:pt x="0" y="2331720"/>
                    </a:lnTo>
                    <a:lnTo>
                      <a:pt x="0" y="212408"/>
                    </a:lnTo>
                    <a:lnTo>
                      <a:pt x="212408" y="0"/>
                    </a:lnTo>
                    <a:lnTo>
                      <a:pt x="2748915" y="0"/>
                    </a:lnTo>
                    <a:lnTo>
                      <a:pt x="2897505" y="148590"/>
                    </a:lnTo>
                    <a:lnTo>
                      <a:pt x="3433763" y="148590"/>
                    </a:lnTo>
                    <a:lnTo>
                      <a:pt x="3493770" y="208598"/>
                    </a:lnTo>
                    <a:lnTo>
                      <a:pt x="4863465" y="208598"/>
                    </a:lnTo>
                    <a:lnTo>
                      <a:pt x="5075873" y="421005"/>
                    </a:lnTo>
                    <a:lnTo>
                      <a:pt x="5075873" y="2390775"/>
                    </a:lnTo>
                    <a:lnTo>
                      <a:pt x="4803458" y="2752725"/>
                    </a:lnTo>
                    <a:close/>
                    <a:moveTo>
                      <a:pt x="427672" y="2737485"/>
                    </a:moveTo>
                    <a:lnTo>
                      <a:pt x="4795838" y="2737485"/>
                    </a:lnTo>
                    <a:lnTo>
                      <a:pt x="5059680" y="2385060"/>
                    </a:lnTo>
                    <a:lnTo>
                      <a:pt x="5059680" y="426720"/>
                    </a:lnTo>
                    <a:lnTo>
                      <a:pt x="4855845" y="222885"/>
                    </a:lnTo>
                    <a:lnTo>
                      <a:pt x="3487103" y="222885"/>
                    </a:lnTo>
                    <a:lnTo>
                      <a:pt x="3427095" y="162877"/>
                    </a:lnTo>
                    <a:lnTo>
                      <a:pt x="2890838" y="162877"/>
                    </a:lnTo>
                    <a:lnTo>
                      <a:pt x="2742248" y="14288"/>
                    </a:lnTo>
                    <a:lnTo>
                      <a:pt x="218123" y="14288"/>
                    </a:lnTo>
                    <a:lnTo>
                      <a:pt x="15240" y="218123"/>
                    </a:lnTo>
                    <a:lnTo>
                      <a:pt x="15240" y="2325053"/>
                    </a:lnTo>
                    <a:lnTo>
                      <a:pt x="427672" y="2737485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4A85E141-3407-4445-9B00-0ADD07541A83}"/>
                  </a:ext>
                </a:extLst>
              </p:cNvPr>
              <p:cNvSpPr/>
              <p:nvPr/>
            </p:nvSpPr>
            <p:spPr>
              <a:xfrm>
                <a:off x="2980331" y="3412223"/>
                <a:ext cx="565784" cy="119062"/>
              </a:xfrm>
              <a:custGeom>
                <a:avLst/>
                <a:gdLst>
                  <a:gd name="connsiteX0" fmla="*/ 0 w 565784"/>
                  <a:gd name="connsiteY0" fmla="*/ 0 h 119062"/>
                  <a:gd name="connsiteX1" fmla="*/ 119063 w 565784"/>
                  <a:gd name="connsiteY1" fmla="*/ 119063 h 119062"/>
                  <a:gd name="connsiteX2" fmla="*/ 565785 w 565784"/>
                  <a:gd name="connsiteY2" fmla="*/ 119063 h 119062"/>
                  <a:gd name="connsiteX3" fmla="*/ 446722 w 565784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784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565785" y="119063"/>
                    </a:lnTo>
                    <a:lnTo>
                      <a:pt x="446722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F64DD65C-8FC2-4FDB-922D-FF6CB8F62628}"/>
                  </a:ext>
                </a:extLst>
              </p:cNvPr>
              <p:cNvSpPr/>
              <p:nvPr/>
            </p:nvSpPr>
            <p:spPr>
              <a:xfrm>
                <a:off x="3932831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838172D2-CCB2-4157-B171-90B80CC29C94}"/>
                  </a:ext>
                </a:extLst>
              </p:cNvPr>
              <p:cNvSpPr/>
              <p:nvPr/>
            </p:nvSpPr>
            <p:spPr>
              <a:xfrm>
                <a:off x="3784241" y="3412223"/>
                <a:ext cx="207645" cy="119062"/>
              </a:xfrm>
              <a:custGeom>
                <a:avLst/>
                <a:gdLst>
                  <a:gd name="connsiteX0" fmla="*/ 0 w 207645"/>
                  <a:gd name="connsiteY0" fmla="*/ 0 h 119062"/>
                  <a:gd name="connsiteX1" fmla="*/ 119063 w 207645"/>
                  <a:gd name="connsiteY1" fmla="*/ 119063 h 119062"/>
                  <a:gd name="connsiteX2" fmla="*/ 207645 w 207645"/>
                  <a:gd name="connsiteY2" fmla="*/ 119063 h 119062"/>
                  <a:gd name="connsiteX3" fmla="*/ 88583 w 207645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45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7645" y="119063"/>
                    </a:lnTo>
                    <a:lnTo>
                      <a:pt x="88583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F86F40EB-3107-49D1-B753-BE40B31F5D57}"/>
                  </a:ext>
                </a:extLst>
              </p:cNvPr>
              <p:cNvSpPr/>
              <p:nvPr/>
            </p:nvSpPr>
            <p:spPr>
              <a:xfrm>
                <a:off x="3634699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FC877E84-B781-4E06-BE2A-40A0F0DCC0AB}"/>
                  </a:ext>
                </a:extLst>
              </p:cNvPr>
              <p:cNvSpPr/>
              <p:nvPr/>
            </p:nvSpPr>
            <p:spPr>
              <a:xfrm>
                <a:off x="3486109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69CE9CD1-282F-48DB-BC68-98B78975D580}"/>
                  </a:ext>
                </a:extLst>
              </p:cNvPr>
              <p:cNvSpPr/>
              <p:nvPr/>
            </p:nvSpPr>
            <p:spPr>
              <a:xfrm>
                <a:off x="4081422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DFFF965A-5117-434F-878C-4709E10E5EDE}"/>
                  </a:ext>
                </a:extLst>
              </p:cNvPr>
              <p:cNvSpPr/>
              <p:nvPr/>
            </p:nvSpPr>
            <p:spPr>
              <a:xfrm>
                <a:off x="3634699" y="3560813"/>
                <a:ext cx="1369695" cy="60007"/>
              </a:xfrm>
              <a:custGeom>
                <a:avLst/>
                <a:gdLst>
                  <a:gd name="connsiteX0" fmla="*/ 60007 w 1369695"/>
                  <a:gd name="connsiteY0" fmla="*/ 60008 h 60007"/>
                  <a:gd name="connsiteX1" fmla="*/ 1369695 w 1369695"/>
                  <a:gd name="connsiteY1" fmla="*/ 60008 h 60007"/>
                  <a:gd name="connsiteX2" fmla="*/ 1309687 w 1369695"/>
                  <a:gd name="connsiteY2" fmla="*/ 0 h 60007"/>
                  <a:gd name="connsiteX3" fmla="*/ 0 w 1369695"/>
                  <a:gd name="connsiteY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9695" h="60007">
                    <a:moveTo>
                      <a:pt x="60007" y="60008"/>
                    </a:moveTo>
                    <a:lnTo>
                      <a:pt x="1369695" y="60008"/>
                    </a:lnTo>
                    <a:lnTo>
                      <a:pt x="130968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F46D3AA7-5C01-4045-9F79-D65AA064D609}"/>
                  </a:ext>
                </a:extLst>
              </p:cNvPr>
              <p:cNvSpPr/>
              <p:nvPr/>
            </p:nvSpPr>
            <p:spPr>
              <a:xfrm>
                <a:off x="2623144" y="3233153"/>
                <a:ext cx="2262187" cy="268604"/>
              </a:xfrm>
              <a:custGeom>
                <a:avLst/>
                <a:gdLst>
                  <a:gd name="connsiteX0" fmla="*/ 1547813 w 2262187"/>
                  <a:gd name="connsiteY0" fmla="*/ 119063 h 268604"/>
                  <a:gd name="connsiteX1" fmla="*/ 1696403 w 2262187"/>
                  <a:gd name="connsiteY1" fmla="*/ 268605 h 268604"/>
                  <a:gd name="connsiteX2" fmla="*/ 2262188 w 2262187"/>
                  <a:gd name="connsiteY2" fmla="*/ 268605 h 268604"/>
                  <a:gd name="connsiteX3" fmla="*/ 1994535 w 2262187"/>
                  <a:gd name="connsiteY3" fmla="*/ 0 h 268604"/>
                  <a:gd name="connsiteX4" fmla="*/ 654368 w 2262187"/>
                  <a:gd name="connsiteY4" fmla="*/ 0 h 268604"/>
                  <a:gd name="connsiteX5" fmla="*/ 595313 w 2262187"/>
                  <a:gd name="connsiteY5" fmla="*/ 60008 h 268604"/>
                  <a:gd name="connsiteX6" fmla="*/ 59055 w 2262187"/>
                  <a:gd name="connsiteY6" fmla="*/ 60008 h 268604"/>
                  <a:gd name="connsiteX7" fmla="*/ 0 w 2262187"/>
                  <a:gd name="connsiteY7" fmla="*/ 119063 h 26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2187" h="268604">
                    <a:moveTo>
                      <a:pt x="1547813" y="119063"/>
                    </a:moveTo>
                    <a:lnTo>
                      <a:pt x="1696403" y="268605"/>
                    </a:lnTo>
                    <a:lnTo>
                      <a:pt x="2262188" y="268605"/>
                    </a:lnTo>
                    <a:lnTo>
                      <a:pt x="1994535" y="0"/>
                    </a:lnTo>
                    <a:lnTo>
                      <a:pt x="654368" y="0"/>
                    </a:lnTo>
                    <a:lnTo>
                      <a:pt x="595313" y="60008"/>
                    </a:lnTo>
                    <a:lnTo>
                      <a:pt x="59055" y="60008"/>
                    </a:lnTo>
                    <a:lnTo>
                      <a:pt x="0" y="1190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13" name="Gráfico 7">
                <a:extLst>
                  <a:ext uri="{FF2B5EF4-FFF2-40B4-BE49-F238E27FC236}">
                    <a16:creationId xmlns:a16="http://schemas.microsoft.com/office/drawing/2014/main" id="{CC278AC1-C1EC-4B38-BBBA-9C7563CD41D4}"/>
                  </a:ext>
                </a:extLst>
              </p:cNvPr>
              <p:cNvGrpSpPr/>
              <p:nvPr/>
            </p:nvGrpSpPr>
            <p:grpSpPr>
              <a:xfrm>
                <a:off x="3127016" y="3660825"/>
                <a:ext cx="445770" cy="40005"/>
                <a:chOff x="3127016" y="3660825"/>
                <a:chExt cx="445770" cy="40005"/>
              </a:xfrm>
              <a:grpFill/>
            </p:grpSpPr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id="{0131678A-5DF7-4AE9-805A-75379C9DAAB0}"/>
                    </a:ext>
                  </a:extLst>
                </p:cNvPr>
                <p:cNvSpPr/>
                <p:nvPr/>
              </p:nvSpPr>
              <p:spPr>
                <a:xfrm>
                  <a:off x="3391812" y="3671303"/>
                  <a:ext cx="105727" cy="20002"/>
                </a:xfrm>
                <a:custGeom>
                  <a:avLst/>
                  <a:gdLst>
                    <a:gd name="connsiteX0" fmla="*/ 0 w 105727"/>
                    <a:gd name="connsiteY0" fmla="*/ 0 h 20002"/>
                    <a:gd name="connsiteX1" fmla="*/ 105728 w 105727"/>
                    <a:gd name="connsiteY1" fmla="*/ 0 h 20002"/>
                    <a:gd name="connsiteX2" fmla="*/ 105728 w 105727"/>
                    <a:gd name="connsiteY2" fmla="*/ 20002 h 20002"/>
                    <a:gd name="connsiteX3" fmla="*/ 0 w 105727"/>
                    <a:gd name="connsiteY3" fmla="*/ 20002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727" h="20002">
                      <a:moveTo>
                        <a:pt x="0" y="0"/>
                      </a:moveTo>
                      <a:lnTo>
                        <a:pt x="105728" y="0"/>
                      </a:lnTo>
                      <a:lnTo>
                        <a:pt x="105728" y="20002"/>
                      </a:lnTo>
                      <a:lnTo>
                        <a:pt x="0" y="2000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id="{2161C4B0-21B6-461C-9509-81234372BDF6}"/>
                    </a:ext>
                  </a:extLst>
                </p:cNvPr>
                <p:cNvSpPr/>
                <p:nvPr/>
              </p:nvSpPr>
              <p:spPr>
                <a:xfrm>
                  <a:off x="3385144" y="3665588"/>
                  <a:ext cx="187642" cy="31432"/>
                </a:xfrm>
                <a:custGeom>
                  <a:avLst/>
                  <a:gdLst>
                    <a:gd name="connsiteX0" fmla="*/ 187643 w 187642"/>
                    <a:gd name="connsiteY0" fmla="*/ 31433 h 31432"/>
                    <a:gd name="connsiteX1" fmla="*/ 0 w 187642"/>
                    <a:gd name="connsiteY1" fmla="*/ 31433 h 31432"/>
                    <a:gd name="connsiteX2" fmla="*/ 0 w 187642"/>
                    <a:gd name="connsiteY2" fmla="*/ 0 h 31432"/>
                    <a:gd name="connsiteX3" fmla="*/ 187643 w 187642"/>
                    <a:gd name="connsiteY3" fmla="*/ 0 h 31432"/>
                    <a:gd name="connsiteX4" fmla="*/ 187643 w 187642"/>
                    <a:gd name="connsiteY4" fmla="*/ 31433 h 31432"/>
                    <a:gd name="connsiteX5" fmla="*/ 1905 w 187642"/>
                    <a:gd name="connsiteY5" fmla="*/ 28575 h 31432"/>
                    <a:gd name="connsiteX6" fmla="*/ 185738 w 187642"/>
                    <a:gd name="connsiteY6" fmla="*/ 28575 h 31432"/>
                    <a:gd name="connsiteX7" fmla="*/ 185738 w 187642"/>
                    <a:gd name="connsiteY7" fmla="*/ 1905 h 31432"/>
                    <a:gd name="connsiteX8" fmla="*/ 1905 w 187642"/>
                    <a:gd name="connsiteY8" fmla="*/ 1905 h 31432"/>
                    <a:gd name="connsiteX9" fmla="*/ 1905 w 187642"/>
                    <a:gd name="connsiteY9" fmla="*/ 28575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642" h="31432">
                      <a:moveTo>
                        <a:pt x="187643" y="31433"/>
                      </a:moveTo>
                      <a:lnTo>
                        <a:pt x="0" y="31433"/>
                      </a:lnTo>
                      <a:lnTo>
                        <a:pt x="0" y="0"/>
                      </a:lnTo>
                      <a:lnTo>
                        <a:pt x="187643" y="0"/>
                      </a:lnTo>
                      <a:lnTo>
                        <a:pt x="187643" y="31433"/>
                      </a:lnTo>
                      <a:close/>
                      <a:moveTo>
                        <a:pt x="1905" y="28575"/>
                      </a:moveTo>
                      <a:lnTo>
                        <a:pt x="185738" y="28575"/>
                      </a:lnTo>
                      <a:lnTo>
                        <a:pt x="185738" y="1905"/>
                      </a:lnTo>
                      <a:lnTo>
                        <a:pt x="1905" y="1905"/>
                      </a:lnTo>
                      <a:lnTo>
                        <a:pt x="1905" y="285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grpSp>
              <p:nvGrpSpPr>
                <p:cNvPr id="156" name="Gráfico 7">
                  <a:extLst>
                    <a:ext uri="{FF2B5EF4-FFF2-40B4-BE49-F238E27FC236}">
                      <a16:creationId xmlns:a16="http://schemas.microsoft.com/office/drawing/2014/main" id="{EFEFEFC0-FF9D-488A-B163-22F8AFAF4077}"/>
                    </a:ext>
                  </a:extLst>
                </p:cNvPr>
                <p:cNvGrpSpPr/>
                <p:nvPr/>
              </p:nvGrpSpPr>
              <p:grpSpPr>
                <a:xfrm>
                  <a:off x="3127016" y="3660825"/>
                  <a:ext cx="245745" cy="40005"/>
                  <a:chOff x="3127016" y="3660825"/>
                  <a:chExt cx="245745" cy="40005"/>
                </a:xfrm>
                <a:grpFill/>
              </p:grpSpPr>
              <p:grpSp>
                <p:nvGrpSpPr>
                  <p:cNvPr id="157" name="Gráfico 7">
                    <a:extLst>
                      <a:ext uri="{FF2B5EF4-FFF2-40B4-BE49-F238E27FC236}">
                        <a16:creationId xmlns:a16="http://schemas.microsoft.com/office/drawing/2014/main" id="{DD04BBFB-462B-4897-9CFB-D38BE04C95AA}"/>
                      </a:ext>
                    </a:extLst>
                  </p:cNvPr>
                  <p:cNvGrpSpPr/>
                  <p:nvPr/>
                </p:nvGrpSpPr>
                <p:grpSpPr>
                  <a:xfrm>
                    <a:off x="3168927" y="3660825"/>
                    <a:ext cx="203834" cy="40005"/>
                    <a:chOff x="3168927" y="3660825"/>
                    <a:chExt cx="203834" cy="40005"/>
                  </a:xfrm>
                  <a:grpFill/>
                </p:grpSpPr>
                <p:sp>
                  <p:nvSpPr>
                    <p:cNvPr id="159" name="Forma Livre: Forma 158">
                      <a:extLst>
                        <a:ext uri="{FF2B5EF4-FFF2-40B4-BE49-F238E27FC236}">
                          <a16:creationId xmlns:a16="http://schemas.microsoft.com/office/drawing/2014/main" id="{443C33A7-28DD-4A11-BEF1-52D396AC0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8927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2 w 14287"/>
                        <a:gd name="connsiteY6" fmla="*/ 11430 h 25717"/>
                        <a:gd name="connsiteX7" fmla="*/ 12382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2" y="11430"/>
                          </a:lnTo>
                          <a:lnTo>
                            <a:pt x="12382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0" name="Forma Livre: Forma 159">
                      <a:extLst>
                        <a:ext uri="{FF2B5EF4-FFF2-40B4-BE49-F238E27FC236}">
                          <a16:creationId xmlns:a16="http://schemas.microsoft.com/office/drawing/2014/main" id="{E11FEC9E-5E36-432C-99F7-003513E69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5119" y="3668446"/>
                      <a:ext cx="20002" cy="24764"/>
                    </a:xfrm>
                    <a:custGeom>
                      <a:avLst/>
                      <a:gdLst>
                        <a:gd name="connsiteX0" fmla="*/ 12383 w 20002"/>
                        <a:gd name="connsiteY0" fmla="*/ 11430 h 24764"/>
                        <a:gd name="connsiteX1" fmla="*/ 20003 w 20002"/>
                        <a:gd name="connsiteY1" fmla="*/ 24765 h 24764"/>
                        <a:gd name="connsiteX2" fmla="*/ 14288 w 20002"/>
                        <a:gd name="connsiteY2" fmla="*/ 24765 h 24764"/>
                        <a:gd name="connsiteX3" fmla="*/ 9525 w 20002"/>
                        <a:gd name="connsiteY3" fmla="*/ 14288 h 24764"/>
                        <a:gd name="connsiteX4" fmla="*/ 4763 w 20002"/>
                        <a:gd name="connsiteY4" fmla="*/ 24765 h 24764"/>
                        <a:gd name="connsiteX5" fmla="*/ 0 w 20002"/>
                        <a:gd name="connsiteY5" fmla="*/ 24765 h 24764"/>
                        <a:gd name="connsiteX6" fmla="*/ 7620 w 20002"/>
                        <a:gd name="connsiteY6" fmla="*/ 11430 h 24764"/>
                        <a:gd name="connsiteX7" fmla="*/ 953 w 20002"/>
                        <a:gd name="connsiteY7" fmla="*/ 0 h 24764"/>
                        <a:gd name="connsiteX8" fmla="*/ 6668 w 20002"/>
                        <a:gd name="connsiteY8" fmla="*/ 0 h 24764"/>
                        <a:gd name="connsiteX9" fmla="*/ 10478 w 20002"/>
                        <a:gd name="connsiteY9" fmla="*/ 8572 h 24764"/>
                        <a:gd name="connsiteX10" fmla="*/ 15240 w 20002"/>
                        <a:gd name="connsiteY10" fmla="*/ 0 h 24764"/>
                        <a:gd name="connsiteX11" fmla="*/ 20003 w 20002"/>
                        <a:gd name="connsiteY11" fmla="*/ 0 h 24764"/>
                        <a:gd name="connsiteX12" fmla="*/ 12383 w 20002"/>
                        <a:gd name="connsiteY12" fmla="*/ 11430 h 2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0002" h="24764">
                          <a:moveTo>
                            <a:pt x="12383" y="11430"/>
                          </a:moveTo>
                          <a:lnTo>
                            <a:pt x="20003" y="24765"/>
                          </a:lnTo>
                          <a:lnTo>
                            <a:pt x="14288" y="24765"/>
                          </a:lnTo>
                          <a:lnTo>
                            <a:pt x="9525" y="14288"/>
                          </a:lnTo>
                          <a:lnTo>
                            <a:pt x="4763" y="24765"/>
                          </a:lnTo>
                          <a:lnTo>
                            <a:pt x="0" y="24765"/>
                          </a:lnTo>
                          <a:lnTo>
                            <a:pt x="7620" y="11430"/>
                          </a:lnTo>
                          <a:lnTo>
                            <a:pt x="953" y="0"/>
                          </a:lnTo>
                          <a:lnTo>
                            <a:pt x="6668" y="0"/>
                          </a:lnTo>
                          <a:lnTo>
                            <a:pt x="10478" y="8572"/>
                          </a:lnTo>
                          <a:lnTo>
                            <a:pt x="15240" y="0"/>
                          </a:lnTo>
                          <a:lnTo>
                            <a:pt x="20003" y="0"/>
                          </a:lnTo>
                          <a:lnTo>
                            <a:pt x="12383" y="1143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1" name="Forma Livre: Forma 160">
                      <a:extLst>
                        <a:ext uri="{FF2B5EF4-FFF2-40B4-BE49-F238E27FC236}">
                          <a16:creationId xmlns:a16="http://schemas.microsoft.com/office/drawing/2014/main" id="{0C839330-0BBF-4E04-8FBF-A0731C1D1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15599" y="3660825"/>
                      <a:ext cx="9525" cy="38100"/>
                    </a:xfrm>
                    <a:custGeom>
                      <a:avLst/>
                      <a:gdLst>
                        <a:gd name="connsiteX0" fmla="*/ 9525 w 9525"/>
                        <a:gd name="connsiteY0" fmla="*/ 3810 h 38100"/>
                        <a:gd name="connsiteX1" fmla="*/ 5715 w 9525"/>
                        <a:gd name="connsiteY1" fmla="*/ 11430 h 38100"/>
                        <a:gd name="connsiteX2" fmla="*/ 4763 w 9525"/>
                        <a:gd name="connsiteY2" fmla="*/ 20003 h 38100"/>
                        <a:gd name="connsiteX3" fmla="*/ 5715 w 9525"/>
                        <a:gd name="connsiteY3" fmla="*/ 28575 h 38100"/>
                        <a:gd name="connsiteX4" fmla="*/ 9525 w 9525"/>
                        <a:gd name="connsiteY4" fmla="*/ 36195 h 38100"/>
                        <a:gd name="connsiteX5" fmla="*/ 6667 w 9525"/>
                        <a:gd name="connsiteY5" fmla="*/ 38100 h 38100"/>
                        <a:gd name="connsiteX6" fmla="*/ 2857 w 9525"/>
                        <a:gd name="connsiteY6" fmla="*/ 32385 h 38100"/>
                        <a:gd name="connsiteX7" fmla="*/ 953 w 9525"/>
                        <a:gd name="connsiteY7" fmla="*/ 26670 h 38100"/>
                        <a:gd name="connsiteX8" fmla="*/ 0 w 9525"/>
                        <a:gd name="connsiteY8" fmla="*/ 19050 h 38100"/>
                        <a:gd name="connsiteX9" fmla="*/ 953 w 9525"/>
                        <a:gd name="connsiteY9" fmla="*/ 11430 h 38100"/>
                        <a:gd name="connsiteX10" fmla="*/ 2857 w 9525"/>
                        <a:gd name="connsiteY10" fmla="*/ 5715 h 38100"/>
                        <a:gd name="connsiteX11" fmla="*/ 6667 w 9525"/>
                        <a:gd name="connsiteY11" fmla="*/ 0 h 38100"/>
                        <a:gd name="connsiteX12" fmla="*/ 9525 w 9525"/>
                        <a:gd name="connsiteY12" fmla="*/ 3810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525" h="38100">
                          <a:moveTo>
                            <a:pt x="9525" y="3810"/>
                          </a:moveTo>
                          <a:cubicBezTo>
                            <a:pt x="7620" y="6668"/>
                            <a:pt x="6667" y="8573"/>
                            <a:pt x="5715" y="11430"/>
                          </a:cubicBezTo>
                          <a:cubicBezTo>
                            <a:pt x="4763" y="14288"/>
                            <a:pt x="4763" y="17145"/>
                            <a:pt x="4763" y="20003"/>
                          </a:cubicBezTo>
                          <a:cubicBezTo>
                            <a:pt x="4763" y="23813"/>
                            <a:pt x="4763" y="26670"/>
                            <a:pt x="5715" y="28575"/>
                          </a:cubicBezTo>
                          <a:cubicBezTo>
                            <a:pt x="6667" y="31433"/>
                            <a:pt x="7620" y="33338"/>
                            <a:pt x="9525" y="36195"/>
                          </a:cubicBezTo>
                          <a:lnTo>
                            <a:pt x="6667" y="38100"/>
                          </a:lnTo>
                          <a:cubicBezTo>
                            <a:pt x="4763" y="36195"/>
                            <a:pt x="3810" y="34290"/>
                            <a:pt x="2857" y="32385"/>
                          </a:cubicBezTo>
                          <a:cubicBezTo>
                            <a:pt x="1905" y="30480"/>
                            <a:pt x="953" y="28575"/>
                            <a:pt x="953" y="26670"/>
                          </a:cubicBezTo>
                          <a:cubicBezTo>
                            <a:pt x="0" y="24765"/>
                            <a:pt x="0" y="21908"/>
                            <a:pt x="0" y="19050"/>
                          </a:cubicBezTo>
                          <a:cubicBezTo>
                            <a:pt x="0" y="16193"/>
                            <a:pt x="0" y="14288"/>
                            <a:pt x="953" y="11430"/>
                          </a:cubicBezTo>
                          <a:cubicBezTo>
                            <a:pt x="1905" y="9525"/>
                            <a:pt x="1905" y="7620"/>
                            <a:pt x="2857" y="5715"/>
                          </a:cubicBezTo>
                          <a:cubicBezTo>
                            <a:pt x="3810" y="3810"/>
                            <a:pt x="4763" y="1905"/>
                            <a:pt x="6667" y="0"/>
                          </a:cubicBezTo>
                          <a:lnTo>
                            <a:pt x="9525" y="381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2" name="Forma Livre: Forma 161">
                      <a:extLst>
                        <a:ext uri="{FF2B5EF4-FFF2-40B4-BE49-F238E27FC236}">
                          <a16:creationId xmlns:a16="http://schemas.microsoft.com/office/drawing/2014/main" id="{C3878C89-6C40-4034-9D18-8299F787E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7506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3 w 14287"/>
                        <a:gd name="connsiteY6" fmla="*/ 11430 h 25717"/>
                        <a:gd name="connsiteX7" fmla="*/ 12383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3" y="11430"/>
                          </a:lnTo>
                          <a:lnTo>
                            <a:pt x="12383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3" name="Forma Livre: Forma 162">
                      <a:extLst>
                        <a:ext uri="{FF2B5EF4-FFF2-40B4-BE49-F238E27FC236}">
                          <a16:creationId xmlns:a16="http://schemas.microsoft.com/office/drawing/2014/main" id="{C7E22501-D50F-4620-9633-4FD8F4663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5604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3 w 14287"/>
                        <a:gd name="connsiteY6" fmla="*/ 11430 h 25717"/>
                        <a:gd name="connsiteX7" fmla="*/ 12383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3" y="11430"/>
                          </a:lnTo>
                          <a:lnTo>
                            <a:pt x="12383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4" name="Forma Livre: Forma 163">
                      <a:extLst>
                        <a:ext uri="{FF2B5EF4-FFF2-40B4-BE49-F238E27FC236}">
                          <a16:creationId xmlns:a16="http://schemas.microsoft.com/office/drawing/2014/main" id="{FA2F728E-7337-405A-8DB6-37E62FB14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3702" y="3667493"/>
                      <a:ext cx="19050" cy="25717"/>
                    </a:xfrm>
                    <a:custGeom>
                      <a:avLst/>
                      <a:gdLst>
                        <a:gd name="connsiteX0" fmla="*/ 15240 w 19050"/>
                        <a:gd name="connsiteY0" fmla="*/ 3810 h 25717"/>
                        <a:gd name="connsiteX1" fmla="*/ 19050 w 19050"/>
                        <a:gd name="connsiteY1" fmla="*/ 13335 h 25717"/>
                        <a:gd name="connsiteX2" fmla="*/ 15240 w 19050"/>
                        <a:gd name="connsiteY2" fmla="*/ 22860 h 25717"/>
                        <a:gd name="connsiteX3" fmla="*/ 6667 w 19050"/>
                        <a:gd name="connsiteY3" fmla="*/ 25718 h 25717"/>
                        <a:gd name="connsiteX4" fmla="*/ 0 w 19050"/>
                        <a:gd name="connsiteY4" fmla="*/ 25718 h 25717"/>
                        <a:gd name="connsiteX5" fmla="*/ 0 w 19050"/>
                        <a:gd name="connsiteY5" fmla="*/ 0 h 25717"/>
                        <a:gd name="connsiteX6" fmla="*/ 6667 w 19050"/>
                        <a:gd name="connsiteY6" fmla="*/ 0 h 25717"/>
                        <a:gd name="connsiteX7" fmla="*/ 15240 w 19050"/>
                        <a:gd name="connsiteY7" fmla="*/ 3810 h 25717"/>
                        <a:gd name="connsiteX8" fmla="*/ 4763 w 19050"/>
                        <a:gd name="connsiteY8" fmla="*/ 4763 h 25717"/>
                        <a:gd name="connsiteX9" fmla="*/ 4763 w 19050"/>
                        <a:gd name="connsiteY9" fmla="*/ 22860 h 25717"/>
                        <a:gd name="connsiteX10" fmla="*/ 6667 w 19050"/>
                        <a:gd name="connsiteY10" fmla="*/ 22860 h 25717"/>
                        <a:gd name="connsiteX11" fmla="*/ 11430 w 19050"/>
                        <a:gd name="connsiteY11" fmla="*/ 20955 h 25717"/>
                        <a:gd name="connsiteX12" fmla="*/ 13335 w 19050"/>
                        <a:gd name="connsiteY12" fmla="*/ 13335 h 25717"/>
                        <a:gd name="connsiteX13" fmla="*/ 12382 w 19050"/>
                        <a:gd name="connsiteY13" fmla="*/ 7620 h 25717"/>
                        <a:gd name="connsiteX14" fmla="*/ 9525 w 19050"/>
                        <a:gd name="connsiteY14" fmla="*/ 4763 h 25717"/>
                        <a:gd name="connsiteX15" fmla="*/ 5715 w 19050"/>
                        <a:gd name="connsiteY15" fmla="*/ 3810 h 25717"/>
                        <a:gd name="connsiteX16" fmla="*/ 4763 w 19050"/>
                        <a:gd name="connsiteY16" fmla="*/ 3810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050" h="25717">
                          <a:moveTo>
                            <a:pt x="15240" y="3810"/>
                          </a:moveTo>
                          <a:cubicBezTo>
                            <a:pt x="17145" y="5715"/>
                            <a:pt x="19050" y="8573"/>
                            <a:pt x="19050" y="13335"/>
                          </a:cubicBezTo>
                          <a:cubicBezTo>
                            <a:pt x="19050" y="18098"/>
                            <a:pt x="18097" y="20955"/>
                            <a:pt x="15240" y="22860"/>
                          </a:cubicBezTo>
                          <a:cubicBezTo>
                            <a:pt x="13335" y="24765"/>
                            <a:pt x="9525" y="25718"/>
                            <a:pt x="6667" y="25718"/>
                          </a:cubicBezTo>
                          <a:lnTo>
                            <a:pt x="0" y="25718"/>
                          </a:lnTo>
                          <a:lnTo>
                            <a:pt x="0" y="0"/>
                          </a:lnTo>
                          <a:lnTo>
                            <a:pt x="6667" y="0"/>
                          </a:lnTo>
                          <a:cubicBezTo>
                            <a:pt x="9525" y="953"/>
                            <a:pt x="13335" y="1905"/>
                            <a:pt x="15240" y="3810"/>
                          </a:cubicBezTo>
                          <a:close/>
                          <a:moveTo>
                            <a:pt x="4763" y="4763"/>
                          </a:moveTo>
                          <a:lnTo>
                            <a:pt x="4763" y="22860"/>
                          </a:lnTo>
                          <a:lnTo>
                            <a:pt x="6667" y="22860"/>
                          </a:lnTo>
                          <a:cubicBezTo>
                            <a:pt x="8572" y="22860"/>
                            <a:pt x="10477" y="21907"/>
                            <a:pt x="11430" y="20955"/>
                          </a:cubicBezTo>
                          <a:cubicBezTo>
                            <a:pt x="12382" y="20003"/>
                            <a:pt x="13335" y="17145"/>
                            <a:pt x="13335" y="13335"/>
                          </a:cubicBezTo>
                          <a:cubicBezTo>
                            <a:pt x="13335" y="10478"/>
                            <a:pt x="13335" y="9525"/>
                            <a:pt x="12382" y="7620"/>
                          </a:cubicBezTo>
                          <a:cubicBezTo>
                            <a:pt x="11430" y="6668"/>
                            <a:pt x="10477" y="5715"/>
                            <a:pt x="9525" y="4763"/>
                          </a:cubicBezTo>
                          <a:cubicBezTo>
                            <a:pt x="8572" y="4763"/>
                            <a:pt x="7620" y="3810"/>
                            <a:pt x="5715" y="3810"/>
                          </a:cubicBezTo>
                          <a:lnTo>
                            <a:pt x="4763" y="381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5" name="Forma Livre: Forma 164">
                      <a:extLst>
                        <a:ext uri="{FF2B5EF4-FFF2-40B4-BE49-F238E27FC236}">
                          <a16:creationId xmlns:a16="http://schemas.microsoft.com/office/drawing/2014/main" id="{E2520130-9AE3-4669-A9B4-4728B9983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5609" y="3667493"/>
                      <a:ext cx="22859" cy="30480"/>
                    </a:xfrm>
                    <a:custGeom>
                      <a:avLst/>
                      <a:gdLst>
                        <a:gd name="connsiteX0" fmla="*/ 20003 w 22859"/>
                        <a:gd name="connsiteY0" fmla="*/ 24765 h 30480"/>
                        <a:gd name="connsiteX1" fmla="*/ 22860 w 22859"/>
                        <a:gd name="connsiteY1" fmla="*/ 26670 h 30480"/>
                        <a:gd name="connsiteX2" fmla="*/ 20003 w 22859"/>
                        <a:gd name="connsiteY2" fmla="*/ 30480 h 30480"/>
                        <a:gd name="connsiteX3" fmla="*/ 16193 w 22859"/>
                        <a:gd name="connsiteY3" fmla="*/ 27623 h 30480"/>
                        <a:gd name="connsiteX4" fmla="*/ 10478 w 22859"/>
                        <a:gd name="connsiteY4" fmla="*/ 26670 h 30480"/>
                        <a:gd name="connsiteX5" fmla="*/ 4763 w 22859"/>
                        <a:gd name="connsiteY5" fmla="*/ 24765 h 30480"/>
                        <a:gd name="connsiteX6" fmla="*/ 953 w 22859"/>
                        <a:gd name="connsiteY6" fmla="*/ 20003 h 30480"/>
                        <a:gd name="connsiteX7" fmla="*/ 0 w 22859"/>
                        <a:gd name="connsiteY7" fmla="*/ 13335 h 30480"/>
                        <a:gd name="connsiteX8" fmla="*/ 953 w 22859"/>
                        <a:gd name="connsiteY8" fmla="*/ 6668 h 30480"/>
                        <a:gd name="connsiteX9" fmla="*/ 4763 w 22859"/>
                        <a:gd name="connsiteY9" fmla="*/ 1905 h 30480"/>
                        <a:gd name="connsiteX10" fmla="*/ 10478 w 22859"/>
                        <a:gd name="connsiteY10" fmla="*/ 0 h 30480"/>
                        <a:gd name="connsiteX11" fmla="*/ 16193 w 22859"/>
                        <a:gd name="connsiteY11" fmla="*/ 1905 h 30480"/>
                        <a:gd name="connsiteX12" fmla="*/ 20003 w 22859"/>
                        <a:gd name="connsiteY12" fmla="*/ 6668 h 30480"/>
                        <a:gd name="connsiteX13" fmla="*/ 20955 w 22859"/>
                        <a:gd name="connsiteY13" fmla="*/ 13335 h 30480"/>
                        <a:gd name="connsiteX14" fmla="*/ 19050 w 22859"/>
                        <a:gd name="connsiteY14" fmla="*/ 20003 h 30480"/>
                        <a:gd name="connsiteX15" fmla="*/ 14288 w 22859"/>
                        <a:gd name="connsiteY15" fmla="*/ 23813 h 30480"/>
                        <a:gd name="connsiteX16" fmla="*/ 20003 w 22859"/>
                        <a:gd name="connsiteY16" fmla="*/ 24765 h 30480"/>
                        <a:gd name="connsiteX17" fmla="*/ 11430 w 22859"/>
                        <a:gd name="connsiteY17" fmla="*/ 22860 h 30480"/>
                        <a:gd name="connsiteX18" fmla="*/ 16193 w 22859"/>
                        <a:gd name="connsiteY18" fmla="*/ 20955 h 30480"/>
                        <a:gd name="connsiteX19" fmla="*/ 18097 w 22859"/>
                        <a:gd name="connsiteY19" fmla="*/ 13335 h 30480"/>
                        <a:gd name="connsiteX20" fmla="*/ 16193 w 22859"/>
                        <a:gd name="connsiteY20" fmla="*/ 5715 h 30480"/>
                        <a:gd name="connsiteX21" fmla="*/ 11430 w 22859"/>
                        <a:gd name="connsiteY21" fmla="*/ 3810 h 30480"/>
                        <a:gd name="connsiteX22" fmla="*/ 6668 w 22859"/>
                        <a:gd name="connsiteY22" fmla="*/ 5715 h 30480"/>
                        <a:gd name="connsiteX23" fmla="*/ 4763 w 22859"/>
                        <a:gd name="connsiteY23" fmla="*/ 13335 h 30480"/>
                        <a:gd name="connsiteX24" fmla="*/ 11430 w 22859"/>
                        <a:gd name="connsiteY24" fmla="*/ 22860 h 3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2859" h="30480">
                          <a:moveTo>
                            <a:pt x="20003" y="24765"/>
                          </a:moveTo>
                          <a:cubicBezTo>
                            <a:pt x="20955" y="24765"/>
                            <a:pt x="21907" y="25718"/>
                            <a:pt x="22860" y="26670"/>
                          </a:cubicBezTo>
                          <a:lnTo>
                            <a:pt x="20003" y="30480"/>
                          </a:lnTo>
                          <a:cubicBezTo>
                            <a:pt x="19050" y="28575"/>
                            <a:pt x="17145" y="27623"/>
                            <a:pt x="16193" y="27623"/>
                          </a:cubicBezTo>
                          <a:cubicBezTo>
                            <a:pt x="15240" y="26670"/>
                            <a:pt x="13335" y="26670"/>
                            <a:pt x="10478" y="26670"/>
                          </a:cubicBezTo>
                          <a:cubicBezTo>
                            <a:pt x="8572" y="26670"/>
                            <a:pt x="6668" y="25718"/>
                            <a:pt x="4763" y="24765"/>
                          </a:cubicBezTo>
                          <a:cubicBezTo>
                            <a:pt x="2857" y="23813"/>
                            <a:pt x="1905" y="21907"/>
                            <a:pt x="953" y="20003"/>
                          </a:cubicBezTo>
                          <a:cubicBezTo>
                            <a:pt x="0" y="18098"/>
                            <a:pt x="0" y="15240"/>
                            <a:pt x="0" y="13335"/>
                          </a:cubicBezTo>
                          <a:cubicBezTo>
                            <a:pt x="0" y="10478"/>
                            <a:pt x="0" y="8573"/>
                            <a:pt x="953" y="6668"/>
                          </a:cubicBezTo>
                          <a:cubicBezTo>
                            <a:pt x="1905" y="4763"/>
                            <a:pt x="2857" y="2857"/>
                            <a:pt x="4763" y="1905"/>
                          </a:cubicBezTo>
                          <a:cubicBezTo>
                            <a:pt x="6668" y="953"/>
                            <a:pt x="8572" y="0"/>
                            <a:pt x="10478" y="0"/>
                          </a:cubicBezTo>
                          <a:cubicBezTo>
                            <a:pt x="12382" y="0"/>
                            <a:pt x="14288" y="953"/>
                            <a:pt x="16193" y="1905"/>
                          </a:cubicBezTo>
                          <a:cubicBezTo>
                            <a:pt x="18097" y="2857"/>
                            <a:pt x="19050" y="4763"/>
                            <a:pt x="20003" y="6668"/>
                          </a:cubicBezTo>
                          <a:cubicBezTo>
                            <a:pt x="20955" y="8573"/>
                            <a:pt x="20955" y="11430"/>
                            <a:pt x="20955" y="13335"/>
                          </a:cubicBezTo>
                          <a:cubicBezTo>
                            <a:pt x="20955" y="16193"/>
                            <a:pt x="20003" y="18098"/>
                            <a:pt x="19050" y="20003"/>
                          </a:cubicBezTo>
                          <a:cubicBezTo>
                            <a:pt x="18097" y="21907"/>
                            <a:pt x="16193" y="22860"/>
                            <a:pt x="14288" y="23813"/>
                          </a:cubicBezTo>
                          <a:cubicBezTo>
                            <a:pt x="18097" y="24765"/>
                            <a:pt x="19050" y="24765"/>
                            <a:pt x="20003" y="24765"/>
                          </a:cubicBezTo>
                          <a:close/>
                          <a:moveTo>
                            <a:pt x="11430" y="22860"/>
                          </a:moveTo>
                          <a:cubicBezTo>
                            <a:pt x="13335" y="22860"/>
                            <a:pt x="15240" y="21907"/>
                            <a:pt x="16193" y="20955"/>
                          </a:cubicBezTo>
                          <a:cubicBezTo>
                            <a:pt x="17145" y="19050"/>
                            <a:pt x="18097" y="17145"/>
                            <a:pt x="18097" y="13335"/>
                          </a:cubicBezTo>
                          <a:cubicBezTo>
                            <a:pt x="18097" y="10478"/>
                            <a:pt x="17145" y="7620"/>
                            <a:pt x="16193" y="5715"/>
                          </a:cubicBezTo>
                          <a:cubicBezTo>
                            <a:pt x="15240" y="3810"/>
                            <a:pt x="13335" y="3810"/>
                            <a:pt x="11430" y="3810"/>
                          </a:cubicBezTo>
                          <a:cubicBezTo>
                            <a:pt x="9525" y="3810"/>
                            <a:pt x="7620" y="4763"/>
                            <a:pt x="6668" y="5715"/>
                          </a:cubicBezTo>
                          <a:cubicBezTo>
                            <a:pt x="5715" y="7620"/>
                            <a:pt x="4763" y="9525"/>
                            <a:pt x="4763" y="13335"/>
                          </a:cubicBezTo>
                          <a:cubicBezTo>
                            <a:pt x="5715" y="20003"/>
                            <a:pt x="7620" y="22860"/>
                            <a:pt x="11430" y="2286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6" name="Forma Livre: Forma 165">
                      <a:extLst>
                        <a:ext uri="{FF2B5EF4-FFF2-40B4-BE49-F238E27FC236}">
                          <a16:creationId xmlns:a16="http://schemas.microsoft.com/office/drawing/2014/main" id="{42E638B0-2EAC-4ADF-B438-161BDBD47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8469" y="3668446"/>
                      <a:ext cx="18097" cy="24764"/>
                    </a:xfrm>
                    <a:custGeom>
                      <a:avLst/>
                      <a:gdLst>
                        <a:gd name="connsiteX0" fmla="*/ 13335 w 18097"/>
                        <a:gd name="connsiteY0" fmla="*/ 952 h 24764"/>
                        <a:gd name="connsiteX1" fmla="*/ 16193 w 18097"/>
                        <a:gd name="connsiteY1" fmla="*/ 3810 h 24764"/>
                        <a:gd name="connsiteX2" fmla="*/ 17145 w 18097"/>
                        <a:gd name="connsiteY2" fmla="*/ 7620 h 24764"/>
                        <a:gd name="connsiteX3" fmla="*/ 16193 w 18097"/>
                        <a:gd name="connsiteY3" fmla="*/ 11430 h 24764"/>
                        <a:gd name="connsiteX4" fmla="*/ 13335 w 18097"/>
                        <a:gd name="connsiteY4" fmla="*/ 15240 h 24764"/>
                        <a:gd name="connsiteX5" fmla="*/ 7620 w 18097"/>
                        <a:gd name="connsiteY5" fmla="*/ 20955 h 24764"/>
                        <a:gd name="connsiteX6" fmla="*/ 18097 w 18097"/>
                        <a:gd name="connsiteY6" fmla="*/ 20955 h 24764"/>
                        <a:gd name="connsiteX7" fmla="*/ 17145 w 18097"/>
                        <a:gd name="connsiteY7" fmla="*/ 24765 h 24764"/>
                        <a:gd name="connsiteX8" fmla="*/ 953 w 18097"/>
                        <a:gd name="connsiteY8" fmla="*/ 24765 h 24764"/>
                        <a:gd name="connsiteX9" fmla="*/ 953 w 18097"/>
                        <a:gd name="connsiteY9" fmla="*/ 20955 h 24764"/>
                        <a:gd name="connsiteX10" fmla="*/ 7620 w 18097"/>
                        <a:gd name="connsiteY10" fmla="*/ 14288 h 24764"/>
                        <a:gd name="connsiteX11" fmla="*/ 10478 w 18097"/>
                        <a:gd name="connsiteY11" fmla="*/ 10477 h 24764"/>
                        <a:gd name="connsiteX12" fmla="*/ 11430 w 18097"/>
                        <a:gd name="connsiteY12" fmla="*/ 6667 h 24764"/>
                        <a:gd name="connsiteX13" fmla="*/ 10478 w 18097"/>
                        <a:gd name="connsiteY13" fmla="*/ 3810 h 24764"/>
                        <a:gd name="connsiteX14" fmla="*/ 7620 w 18097"/>
                        <a:gd name="connsiteY14" fmla="*/ 2857 h 24764"/>
                        <a:gd name="connsiteX15" fmla="*/ 4763 w 18097"/>
                        <a:gd name="connsiteY15" fmla="*/ 3810 h 24764"/>
                        <a:gd name="connsiteX16" fmla="*/ 2858 w 18097"/>
                        <a:gd name="connsiteY16" fmla="*/ 5715 h 24764"/>
                        <a:gd name="connsiteX17" fmla="*/ 0 w 18097"/>
                        <a:gd name="connsiteY17" fmla="*/ 3810 h 24764"/>
                        <a:gd name="connsiteX18" fmla="*/ 7620 w 18097"/>
                        <a:gd name="connsiteY18" fmla="*/ 0 h 24764"/>
                        <a:gd name="connsiteX19" fmla="*/ 13335 w 18097"/>
                        <a:gd name="connsiteY19" fmla="*/ 952 h 2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8097" h="24764">
                          <a:moveTo>
                            <a:pt x="13335" y="952"/>
                          </a:moveTo>
                          <a:cubicBezTo>
                            <a:pt x="14288" y="1905"/>
                            <a:pt x="15240" y="2857"/>
                            <a:pt x="16193" y="3810"/>
                          </a:cubicBezTo>
                          <a:cubicBezTo>
                            <a:pt x="17145" y="4763"/>
                            <a:pt x="17145" y="5715"/>
                            <a:pt x="17145" y="7620"/>
                          </a:cubicBezTo>
                          <a:cubicBezTo>
                            <a:pt x="17145" y="8572"/>
                            <a:pt x="17145" y="10477"/>
                            <a:pt x="16193" y="11430"/>
                          </a:cubicBezTo>
                          <a:cubicBezTo>
                            <a:pt x="15240" y="12382"/>
                            <a:pt x="14288" y="14288"/>
                            <a:pt x="13335" y="15240"/>
                          </a:cubicBezTo>
                          <a:cubicBezTo>
                            <a:pt x="12383" y="17145"/>
                            <a:pt x="9525" y="19050"/>
                            <a:pt x="7620" y="20955"/>
                          </a:cubicBezTo>
                          <a:lnTo>
                            <a:pt x="18097" y="20955"/>
                          </a:lnTo>
                          <a:lnTo>
                            <a:pt x="17145" y="24765"/>
                          </a:lnTo>
                          <a:lnTo>
                            <a:pt x="953" y="24765"/>
                          </a:lnTo>
                          <a:lnTo>
                            <a:pt x="953" y="20955"/>
                          </a:lnTo>
                          <a:cubicBezTo>
                            <a:pt x="3810" y="18097"/>
                            <a:pt x="6668" y="15240"/>
                            <a:pt x="7620" y="14288"/>
                          </a:cubicBezTo>
                          <a:cubicBezTo>
                            <a:pt x="8572" y="12382"/>
                            <a:pt x="9525" y="11430"/>
                            <a:pt x="10478" y="10477"/>
                          </a:cubicBezTo>
                          <a:cubicBezTo>
                            <a:pt x="11430" y="9525"/>
                            <a:pt x="11430" y="8572"/>
                            <a:pt x="11430" y="6667"/>
                          </a:cubicBezTo>
                          <a:cubicBezTo>
                            <a:pt x="11430" y="5715"/>
                            <a:pt x="11430" y="4763"/>
                            <a:pt x="10478" y="3810"/>
                          </a:cubicBezTo>
                          <a:cubicBezTo>
                            <a:pt x="9525" y="2857"/>
                            <a:pt x="8572" y="2857"/>
                            <a:pt x="7620" y="2857"/>
                          </a:cubicBezTo>
                          <a:cubicBezTo>
                            <a:pt x="6668" y="2857"/>
                            <a:pt x="5715" y="2857"/>
                            <a:pt x="4763" y="3810"/>
                          </a:cubicBezTo>
                          <a:cubicBezTo>
                            <a:pt x="3810" y="3810"/>
                            <a:pt x="2858" y="4763"/>
                            <a:pt x="2858" y="5715"/>
                          </a:cubicBezTo>
                          <a:lnTo>
                            <a:pt x="0" y="3810"/>
                          </a:lnTo>
                          <a:cubicBezTo>
                            <a:pt x="1905" y="952"/>
                            <a:pt x="4763" y="0"/>
                            <a:pt x="7620" y="0"/>
                          </a:cubicBezTo>
                          <a:cubicBezTo>
                            <a:pt x="10478" y="0"/>
                            <a:pt x="11430" y="0"/>
                            <a:pt x="13335" y="95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7" name="Forma Livre: Forma 166">
                      <a:extLst>
                        <a:ext uri="{FF2B5EF4-FFF2-40B4-BE49-F238E27FC236}">
                          <a16:creationId xmlns:a16="http://schemas.microsoft.com/office/drawing/2014/main" id="{76936637-9065-4EA4-A8D5-3E212DD39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66" y="3669398"/>
                      <a:ext cx="12382" cy="23812"/>
                    </a:xfrm>
                    <a:custGeom>
                      <a:avLst/>
                      <a:gdLst>
                        <a:gd name="connsiteX0" fmla="*/ 12383 w 12382"/>
                        <a:gd name="connsiteY0" fmla="*/ 0 h 23812"/>
                        <a:gd name="connsiteX1" fmla="*/ 12383 w 12382"/>
                        <a:gd name="connsiteY1" fmla="*/ 23813 h 23812"/>
                        <a:gd name="connsiteX2" fmla="*/ 7620 w 12382"/>
                        <a:gd name="connsiteY2" fmla="*/ 23813 h 23812"/>
                        <a:gd name="connsiteX3" fmla="*/ 7620 w 12382"/>
                        <a:gd name="connsiteY3" fmla="*/ 4763 h 23812"/>
                        <a:gd name="connsiteX4" fmla="*/ 1905 w 12382"/>
                        <a:gd name="connsiteY4" fmla="*/ 7620 h 23812"/>
                        <a:gd name="connsiteX5" fmla="*/ 0 w 12382"/>
                        <a:gd name="connsiteY5" fmla="*/ 4763 h 23812"/>
                        <a:gd name="connsiteX6" fmla="*/ 7620 w 12382"/>
                        <a:gd name="connsiteY6" fmla="*/ 0 h 23812"/>
                        <a:gd name="connsiteX7" fmla="*/ 12383 w 12382"/>
                        <a:gd name="connsiteY7" fmla="*/ 0 h 23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382" h="23812">
                          <a:moveTo>
                            <a:pt x="12383" y="0"/>
                          </a:moveTo>
                          <a:lnTo>
                            <a:pt x="12383" y="23813"/>
                          </a:lnTo>
                          <a:lnTo>
                            <a:pt x="7620" y="23813"/>
                          </a:lnTo>
                          <a:lnTo>
                            <a:pt x="7620" y="4763"/>
                          </a:lnTo>
                          <a:lnTo>
                            <a:pt x="1905" y="7620"/>
                          </a:lnTo>
                          <a:lnTo>
                            <a:pt x="0" y="4763"/>
                          </a:lnTo>
                          <a:lnTo>
                            <a:pt x="7620" y="0"/>
                          </a:lnTo>
                          <a:lnTo>
                            <a:pt x="12383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8" name="Forma Livre: Forma 167">
                      <a:extLst>
                        <a:ext uri="{FF2B5EF4-FFF2-40B4-BE49-F238E27FC236}">
                          <a16:creationId xmlns:a16="http://schemas.microsoft.com/office/drawing/2014/main" id="{E85BF8C9-E909-4DC4-8AAE-0D79DC855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3237" y="3664636"/>
                      <a:ext cx="9525" cy="36194"/>
                    </a:xfrm>
                    <a:custGeom>
                      <a:avLst/>
                      <a:gdLst>
                        <a:gd name="connsiteX0" fmla="*/ 6667 w 9525"/>
                        <a:gd name="connsiteY0" fmla="*/ 3810 h 36194"/>
                        <a:gd name="connsiteX1" fmla="*/ 8572 w 9525"/>
                        <a:gd name="connsiteY1" fmla="*/ 9525 h 36194"/>
                        <a:gd name="connsiteX2" fmla="*/ 9525 w 9525"/>
                        <a:gd name="connsiteY2" fmla="*/ 17145 h 36194"/>
                        <a:gd name="connsiteX3" fmla="*/ 8572 w 9525"/>
                        <a:gd name="connsiteY3" fmla="*/ 24765 h 36194"/>
                        <a:gd name="connsiteX4" fmla="*/ 6667 w 9525"/>
                        <a:gd name="connsiteY4" fmla="*/ 30480 h 36194"/>
                        <a:gd name="connsiteX5" fmla="*/ 2857 w 9525"/>
                        <a:gd name="connsiteY5" fmla="*/ 36195 h 36194"/>
                        <a:gd name="connsiteX6" fmla="*/ 0 w 9525"/>
                        <a:gd name="connsiteY6" fmla="*/ 34290 h 36194"/>
                        <a:gd name="connsiteX7" fmla="*/ 3810 w 9525"/>
                        <a:gd name="connsiteY7" fmla="*/ 26670 h 36194"/>
                        <a:gd name="connsiteX8" fmla="*/ 4763 w 9525"/>
                        <a:gd name="connsiteY8" fmla="*/ 18098 h 36194"/>
                        <a:gd name="connsiteX9" fmla="*/ 3810 w 9525"/>
                        <a:gd name="connsiteY9" fmla="*/ 9525 h 36194"/>
                        <a:gd name="connsiteX10" fmla="*/ 0 w 9525"/>
                        <a:gd name="connsiteY10" fmla="*/ 1905 h 36194"/>
                        <a:gd name="connsiteX11" fmla="*/ 2857 w 9525"/>
                        <a:gd name="connsiteY11" fmla="*/ 0 h 36194"/>
                        <a:gd name="connsiteX12" fmla="*/ 6667 w 9525"/>
                        <a:gd name="connsiteY12" fmla="*/ 3810 h 36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525" h="36194">
                          <a:moveTo>
                            <a:pt x="6667" y="3810"/>
                          </a:moveTo>
                          <a:cubicBezTo>
                            <a:pt x="7620" y="5715"/>
                            <a:pt x="8572" y="7620"/>
                            <a:pt x="8572" y="9525"/>
                          </a:cubicBezTo>
                          <a:cubicBezTo>
                            <a:pt x="8572" y="11430"/>
                            <a:pt x="9525" y="14288"/>
                            <a:pt x="9525" y="17145"/>
                          </a:cubicBezTo>
                          <a:cubicBezTo>
                            <a:pt x="9525" y="20002"/>
                            <a:pt x="9525" y="21907"/>
                            <a:pt x="8572" y="24765"/>
                          </a:cubicBezTo>
                          <a:cubicBezTo>
                            <a:pt x="7620" y="27623"/>
                            <a:pt x="7620" y="28575"/>
                            <a:pt x="6667" y="30480"/>
                          </a:cubicBezTo>
                          <a:cubicBezTo>
                            <a:pt x="5715" y="32385"/>
                            <a:pt x="4763" y="34290"/>
                            <a:pt x="2857" y="36195"/>
                          </a:cubicBezTo>
                          <a:lnTo>
                            <a:pt x="0" y="34290"/>
                          </a:lnTo>
                          <a:cubicBezTo>
                            <a:pt x="1905" y="31432"/>
                            <a:pt x="2857" y="29527"/>
                            <a:pt x="3810" y="26670"/>
                          </a:cubicBezTo>
                          <a:cubicBezTo>
                            <a:pt x="4763" y="23813"/>
                            <a:pt x="4763" y="20955"/>
                            <a:pt x="4763" y="18098"/>
                          </a:cubicBezTo>
                          <a:cubicBezTo>
                            <a:pt x="4763" y="15240"/>
                            <a:pt x="4763" y="11430"/>
                            <a:pt x="3810" y="9525"/>
                          </a:cubicBezTo>
                          <a:cubicBezTo>
                            <a:pt x="2857" y="6668"/>
                            <a:pt x="1905" y="4763"/>
                            <a:pt x="0" y="1905"/>
                          </a:cubicBezTo>
                          <a:lnTo>
                            <a:pt x="2857" y="0"/>
                          </a:lnTo>
                          <a:cubicBezTo>
                            <a:pt x="3810" y="0"/>
                            <a:pt x="5715" y="1905"/>
                            <a:pt x="6667" y="381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</p:grpSp>
              <p:sp>
                <p:nvSpPr>
                  <p:cNvPr id="158" name="Forma Livre: Forma 157">
                    <a:extLst>
                      <a:ext uri="{FF2B5EF4-FFF2-40B4-BE49-F238E27FC236}">
                        <a16:creationId xmlns:a16="http://schemas.microsoft.com/office/drawing/2014/main" id="{014F19F6-A5F0-4FCF-BF72-3CA17194ACD5}"/>
                      </a:ext>
                    </a:extLst>
                  </p:cNvPr>
                  <p:cNvSpPr/>
                  <p:nvPr/>
                </p:nvSpPr>
                <p:spPr>
                  <a:xfrm>
                    <a:off x="3127016" y="3667493"/>
                    <a:ext cx="26670" cy="26669"/>
                  </a:xfrm>
                  <a:custGeom>
                    <a:avLst/>
                    <a:gdLst>
                      <a:gd name="connsiteX0" fmla="*/ 26670 w 26670"/>
                      <a:gd name="connsiteY0" fmla="*/ 26670 h 26669"/>
                      <a:gd name="connsiteX1" fmla="*/ 0 w 26670"/>
                      <a:gd name="connsiteY1" fmla="*/ 26670 h 26669"/>
                      <a:gd name="connsiteX2" fmla="*/ 0 w 26670"/>
                      <a:gd name="connsiteY2" fmla="*/ 0 h 26669"/>
                      <a:gd name="connsiteX3" fmla="*/ 26670 w 26670"/>
                      <a:gd name="connsiteY3" fmla="*/ 0 h 26669"/>
                      <a:gd name="connsiteX4" fmla="*/ 26670 w 26670"/>
                      <a:gd name="connsiteY4" fmla="*/ 26670 h 26669"/>
                      <a:gd name="connsiteX5" fmla="*/ 6668 w 26670"/>
                      <a:gd name="connsiteY5" fmla="*/ 20003 h 26669"/>
                      <a:gd name="connsiteX6" fmla="*/ 19050 w 26670"/>
                      <a:gd name="connsiteY6" fmla="*/ 20003 h 26669"/>
                      <a:gd name="connsiteX7" fmla="*/ 19050 w 26670"/>
                      <a:gd name="connsiteY7" fmla="*/ 7620 h 26669"/>
                      <a:gd name="connsiteX8" fmla="*/ 6668 w 26670"/>
                      <a:gd name="connsiteY8" fmla="*/ 7620 h 26669"/>
                      <a:gd name="connsiteX9" fmla="*/ 6668 w 26670"/>
                      <a:gd name="connsiteY9" fmla="*/ 20003 h 26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670" h="26669">
                        <a:moveTo>
                          <a:pt x="26670" y="26670"/>
                        </a:moveTo>
                        <a:lnTo>
                          <a:pt x="0" y="26670"/>
                        </a:lnTo>
                        <a:lnTo>
                          <a:pt x="0" y="0"/>
                        </a:lnTo>
                        <a:lnTo>
                          <a:pt x="26670" y="0"/>
                        </a:lnTo>
                        <a:lnTo>
                          <a:pt x="26670" y="26670"/>
                        </a:lnTo>
                        <a:close/>
                        <a:moveTo>
                          <a:pt x="6668" y="20003"/>
                        </a:moveTo>
                        <a:lnTo>
                          <a:pt x="19050" y="20003"/>
                        </a:lnTo>
                        <a:lnTo>
                          <a:pt x="19050" y="7620"/>
                        </a:lnTo>
                        <a:lnTo>
                          <a:pt x="6668" y="7620"/>
                        </a:lnTo>
                        <a:lnTo>
                          <a:pt x="6668" y="2000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</p:grpSp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44F9B77D-07C1-456A-8D3B-EB2EB41B3DDB}"/>
                  </a:ext>
                </a:extLst>
              </p:cNvPr>
              <p:cNvSpPr/>
              <p:nvPr/>
            </p:nvSpPr>
            <p:spPr>
              <a:xfrm>
                <a:off x="25676" y="3251250"/>
                <a:ext cx="3173729" cy="488632"/>
              </a:xfrm>
              <a:custGeom>
                <a:avLst/>
                <a:gdLst>
                  <a:gd name="connsiteX0" fmla="*/ 15240 w 3173729"/>
                  <a:gd name="connsiteY0" fmla="*/ 488633 h 488632"/>
                  <a:gd name="connsiteX1" fmla="*/ 0 w 3173729"/>
                  <a:gd name="connsiteY1" fmla="*/ 488633 h 488632"/>
                  <a:gd name="connsiteX2" fmla="*/ 0 w 3173729"/>
                  <a:gd name="connsiteY2" fmla="*/ 391478 h 488632"/>
                  <a:gd name="connsiteX3" fmla="*/ 89535 w 3173729"/>
                  <a:gd name="connsiteY3" fmla="*/ 391478 h 488632"/>
                  <a:gd name="connsiteX4" fmla="*/ 89535 w 3173729"/>
                  <a:gd name="connsiteY4" fmla="*/ 306705 h 488632"/>
                  <a:gd name="connsiteX5" fmla="*/ 317183 w 3173729"/>
                  <a:gd name="connsiteY5" fmla="*/ 79058 h 488632"/>
                  <a:gd name="connsiteX6" fmla="*/ 2519363 w 3173729"/>
                  <a:gd name="connsiteY6" fmla="*/ 79058 h 488632"/>
                  <a:gd name="connsiteX7" fmla="*/ 2599373 w 3173729"/>
                  <a:gd name="connsiteY7" fmla="*/ 0 h 488632"/>
                  <a:gd name="connsiteX8" fmla="*/ 3173730 w 3173729"/>
                  <a:gd name="connsiteY8" fmla="*/ 0 h 488632"/>
                  <a:gd name="connsiteX9" fmla="*/ 3173730 w 3173729"/>
                  <a:gd name="connsiteY9" fmla="*/ 15240 h 488632"/>
                  <a:gd name="connsiteX10" fmla="*/ 2606040 w 3173729"/>
                  <a:gd name="connsiteY10" fmla="*/ 15240 h 488632"/>
                  <a:gd name="connsiteX11" fmla="*/ 2526030 w 3173729"/>
                  <a:gd name="connsiteY11" fmla="*/ 94298 h 488632"/>
                  <a:gd name="connsiteX12" fmla="*/ 322898 w 3173729"/>
                  <a:gd name="connsiteY12" fmla="*/ 94298 h 488632"/>
                  <a:gd name="connsiteX13" fmla="*/ 104775 w 3173729"/>
                  <a:gd name="connsiteY13" fmla="*/ 312420 h 488632"/>
                  <a:gd name="connsiteX14" fmla="*/ 104775 w 3173729"/>
                  <a:gd name="connsiteY14" fmla="*/ 406718 h 488632"/>
                  <a:gd name="connsiteX15" fmla="*/ 15240 w 3173729"/>
                  <a:gd name="connsiteY15" fmla="*/ 406718 h 4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3729" h="488632">
                    <a:moveTo>
                      <a:pt x="15240" y="488633"/>
                    </a:moveTo>
                    <a:lnTo>
                      <a:pt x="0" y="488633"/>
                    </a:lnTo>
                    <a:lnTo>
                      <a:pt x="0" y="391478"/>
                    </a:lnTo>
                    <a:lnTo>
                      <a:pt x="89535" y="391478"/>
                    </a:lnTo>
                    <a:lnTo>
                      <a:pt x="89535" y="306705"/>
                    </a:lnTo>
                    <a:lnTo>
                      <a:pt x="317183" y="79058"/>
                    </a:lnTo>
                    <a:lnTo>
                      <a:pt x="2519363" y="79058"/>
                    </a:lnTo>
                    <a:lnTo>
                      <a:pt x="2599373" y="0"/>
                    </a:lnTo>
                    <a:lnTo>
                      <a:pt x="3173730" y="0"/>
                    </a:lnTo>
                    <a:lnTo>
                      <a:pt x="3173730" y="15240"/>
                    </a:lnTo>
                    <a:lnTo>
                      <a:pt x="2606040" y="15240"/>
                    </a:lnTo>
                    <a:lnTo>
                      <a:pt x="2526030" y="94298"/>
                    </a:lnTo>
                    <a:lnTo>
                      <a:pt x="322898" y="94298"/>
                    </a:lnTo>
                    <a:lnTo>
                      <a:pt x="104775" y="312420"/>
                    </a:lnTo>
                    <a:lnTo>
                      <a:pt x="104775" y="406718"/>
                    </a:lnTo>
                    <a:lnTo>
                      <a:pt x="15240" y="4067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8EFE7315-4A8F-4C2F-82C2-1B8258444916}"/>
                  </a:ext>
                </a:extLst>
              </p:cNvPr>
              <p:cNvSpPr/>
              <p:nvPr/>
            </p:nvSpPr>
            <p:spPr>
              <a:xfrm>
                <a:off x="62824" y="3679876"/>
                <a:ext cx="89535" cy="148590"/>
              </a:xfrm>
              <a:custGeom>
                <a:avLst/>
                <a:gdLst>
                  <a:gd name="connsiteX0" fmla="*/ 0 w 89535"/>
                  <a:gd name="connsiteY0" fmla="*/ 0 h 148590"/>
                  <a:gd name="connsiteX1" fmla="*/ 89535 w 89535"/>
                  <a:gd name="connsiteY1" fmla="*/ 0 h 148590"/>
                  <a:gd name="connsiteX2" fmla="*/ 89535 w 89535"/>
                  <a:gd name="connsiteY2" fmla="*/ 148590 h 148590"/>
                  <a:gd name="connsiteX3" fmla="*/ 0 w 89535"/>
                  <a:gd name="connsiteY3" fmla="*/ 148590 h 1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35" h="148590">
                    <a:moveTo>
                      <a:pt x="0" y="0"/>
                    </a:moveTo>
                    <a:lnTo>
                      <a:pt x="89535" y="0"/>
                    </a:lnTo>
                    <a:lnTo>
                      <a:pt x="89535" y="148590"/>
                    </a:lnTo>
                    <a:lnTo>
                      <a:pt x="0" y="1485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12670C4F-424A-40C2-AF4C-EB6018C7D886}"/>
                  </a:ext>
                </a:extLst>
              </p:cNvPr>
              <p:cNvSpPr/>
              <p:nvPr/>
            </p:nvSpPr>
            <p:spPr>
              <a:xfrm>
                <a:off x="55204" y="4542840"/>
                <a:ext cx="75247" cy="1280160"/>
              </a:xfrm>
              <a:custGeom>
                <a:avLst/>
                <a:gdLst>
                  <a:gd name="connsiteX0" fmla="*/ 15240 w 75247"/>
                  <a:gd name="connsiteY0" fmla="*/ 1280160 h 1280160"/>
                  <a:gd name="connsiteX1" fmla="*/ 0 w 75247"/>
                  <a:gd name="connsiteY1" fmla="*/ 1280160 h 1280160"/>
                  <a:gd name="connsiteX2" fmla="*/ 0 w 75247"/>
                  <a:gd name="connsiteY2" fmla="*/ 235267 h 1280160"/>
                  <a:gd name="connsiteX3" fmla="*/ 60008 w 75247"/>
                  <a:gd name="connsiteY3" fmla="*/ 176213 h 1280160"/>
                  <a:gd name="connsiteX4" fmla="*/ 60008 w 75247"/>
                  <a:gd name="connsiteY4" fmla="*/ 0 h 1280160"/>
                  <a:gd name="connsiteX5" fmla="*/ 75248 w 75247"/>
                  <a:gd name="connsiteY5" fmla="*/ 0 h 1280160"/>
                  <a:gd name="connsiteX6" fmla="*/ 75248 w 75247"/>
                  <a:gd name="connsiteY6" fmla="*/ 181928 h 1280160"/>
                  <a:gd name="connsiteX7" fmla="*/ 15240 w 75247"/>
                  <a:gd name="connsiteY7" fmla="*/ 241935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247" h="1280160">
                    <a:moveTo>
                      <a:pt x="15240" y="1280160"/>
                    </a:moveTo>
                    <a:lnTo>
                      <a:pt x="0" y="1280160"/>
                    </a:lnTo>
                    <a:lnTo>
                      <a:pt x="0" y="235267"/>
                    </a:lnTo>
                    <a:lnTo>
                      <a:pt x="60008" y="176213"/>
                    </a:lnTo>
                    <a:lnTo>
                      <a:pt x="60008" y="0"/>
                    </a:lnTo>
                    <a:lnTo>
                      <a:pt x="75248" y="0"/>
                    </a:lnTo>
                    <a:lnTo>
                      <a:pt x="75248" y="181928"/>
                    </a:lnTo>
                    <a:lnTo>
                      <a:pt x="15240" y="2419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7" name="Forma Livre: Forma 116">
                <a:extLst>
                  <a:ext uri="{FF2B5EF4-FFF2-40B4-BE49-F238E27FC236}">
                    <a16:creationId xmlns:a16="http://schemas.microsoft.com/office/drawing/2014/main" id="{CD43609F-C26B-43A5-B843-146431F57426}"/>
                  </a:ext>
                </a:extLst>
              </p:cNvPr>
              <p:cNvSpPr/>
              <p:nvPr/>
            </p:nvSpPr>
            <p:spPr>
              <a:xfrm>
                <a:off x="115212" y="4811446"/>
                <a:ext cx="15239" cy="1042035"/>
              </a:xfrm>
              <a:custGeom>
                <a:avLst/>
                <a:gdLst>
                  <a:gd name="connsiteX0" fmla="*/ 0 w 15239"/>
                  <a:gd name="connsiteY0" fmla="*/ 0 h 1042035"/>
                  <a:gd name="connsiteX1" fmla="*/ 15240 w 15239"/>
                  <a:gd name="connsiteY1" fmla="*/ 0 h 1042035"/>
                  <a:gd name="connsiteX2" fmla="*/ 15240 w 15239"/>
                  <a:gd name="connsiteY2" fmla="*/ 1042035 h 1042035"/>
                  <a:gd name="connsiteX3" fmla="*/ 0 w 15239"/>
                  <a:gd name="connsiteY3" fmla="*/ 1042035 h 1042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39" h="1042035">
                    <a:moveTo>
                      <a:pt x="0" y="0"/>
                    </a:moveTo>
                    <a:lnTo>
                      <a:pt x="15240" y="0"/>
                    </a:lnTo>
                    <a:lnTo>
                      <a:pt x="15240" y="1042035"/>
                    </a:lnTo>
                    <a:lnTo>
                      <a:pt x="0" y="10420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8" name="Forma Livre: Forma 117">
                <a:extLst>
                  <a:ext uri="{FF2B5EF4-FFF2-40B4-BE49-F238E27FC236}">
                    <a16:creationId xmlns:a16="http://schemas.microsoft.com/office/drawing/2014/main" id="{79F60D6F-455E-4F00-A74E-F4BF23D02562}"/>
                  </a:ext>
                </a:extLst>
              </p:cNvPr>
              <p:cNvSpPr/>
              <p:nvPr/>
            </p:nvSpPr>
            <p:spPr>
              <a:xfrm>
                <a:off x="421916" y="6132563"/>
                <a:ext cx="4289107" cy="138112"/>
              </a:xfrm>
              <a:custGeom>
                <a:avLst/>
                <a:gdLst>
                  <a:gd name="connsiteX0" fmla="*/ 4289108 w 4289107"/>
                  <a:gd name="connsiteY0" fmla="*/ 138113 h 138112"/>
                  <a:gd name="connsiteX1" fmla="*/ 127635 w 4289107"/>
                  <a:gd name="connsiteY1" fmla="*/ 138113 h 138112"/>
                  <a:gd name="connsiteX2" fmla="*/ 0 w 4289107"/>
                  <a:gd name="connsiteY2" fmla="*/ 10478 h 138112"/>
                  <a:gd name="connsiteX3" fmla="*/ 10478 w 4289107"/>
                  <a:gd name="connsiteY3" fmla="*/ 0 h 138112"/>
                  <a:gd name="connsiteX4" fmla="*/ 134303 w 4289107"/>
                  <a:gd name="connsiteY4" fmla="*/ 122872 h 138112"/>
                  <a:gd name="connsiteX5" fmla="*/ 4289108 w 4289107"/>
                  <a:gd name="connsiteY5" fmla="*/ 122872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9107" h="138112">
                    <a:moveTo>
                      <a:pt x="4289108" y="138113"/>
                    </a:moveTo>
                    <a:lnTo>
                      <a:pt x="127635" y="138113"/>
                    </a:lnTo>
                    <a:lnTo>
                      <a:pt x="0" y="10478"/>
                    </a:lnTo>
                    <a:lnTo>
                      <a:pt x="10478" y="0"/>
                    </a:lnTo>
                    <a:lnTo>
                      <a:pt x="134303" y="122872"/>
                    </a:lnTo>
                    <a:lnTo>
                      <a:pt x="4289108" y="1228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9" name="Forma Livre: Forma 118">
                <a:extLst>
                  <a:ext uri="{FF2B5EF4-FFF2-40B4-BE49-F238E27FC236}">
                    <a16:creationId xmlns:a16="http://schemas.microsoft.com/office/drawing/2014/main" id="{514E947A-24B8-47BA-BBDA-E9B869C7C8C7}"/>
                  </a:ext>
                </a:extLst>
              </p:cNvPr>
              <p:cNvSpPr/>
              <p:nvPr/>
            </p:nvSpPr>
            <p:spPr>
              <a:xfrm>
                <a:off x="177124" y="3404603"/>
                <a:ext cx="2326957" cy="191452"/>
              </a:xfrm>
              <a:custGeom>
                <a:avLst/>
                <a:gdLst>
                  <a:gd name="connsiteX0" fmla="*/ 10478 w 2326957"/>
                  <a:gd name="connsiteY0" fmla="*/ 191452 h 191452"/>
                  <a:gd name="connsiteX1" fmla="*/ 0 w 2326957"/>
                  <a:gd name="connsiteY1" fmla="*/ 180975 h 191452"/>
                  <a:gd name="connsiteX2" fmla="*/ 180023 w 2326957"/>
                  <a:gd name="connsiteY2" fmla="*/ 0 h 191452"/>
                  <a:gd name="connsiteX3" fmla="*/ 2326958 w 2326957"/>
                  <a:gd name="connsiteY3" fmla="*/ 0 h 191452"/>
                  <a:gd name="connsiteX4" fmla="*/ 2326958 w 2326957"/>
                  <a:gd name="connsiteY4" fmla="*/ 15240 h 191452"/>
                  <a:gd name="connsiteX5" fmla="*/ 186690 w 2326957"/>
                  <a:gd name="connsiteY5" fmla="*/ 15240 h 19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6957" h="191452">
                    <a:moveTo>
                      <a:pt x="10478" y="191452"/>
                    </a:moveTo>
                    <a:lnTo>
                      <a:pt x="0" y="180975"/>
                    </a:lnTo>
                    <a:lnTo>
                      <a:pt x="180023" y="0"/>
                    </a:lnTo>
                    <a:lnTo>
                      <a:pt x="2326958" y="0"/>
                    </a:lnTo>
                    <a:lnTo>
                      <a:pt x="2326958" y="15240"/>
                    </a:lnTo>
                    <a:lnTo>
                      <a:pt x="186690" y="15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44CB953A-9075-4E68-B185-82E98B1E55B0}"/>
                  </a:ext>
                </a:extLst>
              </p:cNvPr>
              <p:cNvSpPr/>
              <p:nvPr/>
            </p:nvSpPr>
            <p:spPr>
              <a:xfrm>
                <a:off x="-14328" y="3799891"/>
                <a:ext cx="144779" cy="944879"/>
              </a:xfrm>
              <a:custGeom>
                <a:avLst/>
                <a:gdLst>
                  <a:gd name="connsiteX0" fmla="*/ 60960 w 144779"/>
                  <a:gd name="connsiteY0" fmla="*/ 68580 h 944879"/>
                  <a:gd name="connsiteX1" fmla="*/ 60960 w 144779"/>
                  <a:gd name="connsiteY1" fmla="*/ 0 h 944879"/>
                  <a:gd name="connsiteX2" fmla="*/ 22860 w 144779"/>
                  <a:gd name="connsiteY2" fmla="*/ 0 h 944879"/>
                  <a:gd name="connsiteX3" fmla="*/ 0 w 144779"/>
                  <a:gd name="connsiteY3" fmla="*/ 22860 h 944879"/>
                  <a:gd name="connsiteX4" fmla="*/ 0 w 144779"/>
                  <a:gd name="connsiteY4" fmla="*/ 121920 h 944879"/>
                  <a:gd name="connsiteX5" fmla="*/ 72390 w 144779"/>
                  <a:gd name="connsiteY5" fmla="*/ 194310 h 944879"/>
                  <a:gd name="connsiteX6" fmla="*/ 72390 w 144779"/>
                  <a:gd name="connsiteY6" fmla="*/ 601980 h 944879"/>
                  <a:gd name="connsiteX7" fmla="*/ 45720 w 144779"/>
                  <a:gd name="connsiteY7" fmla="*/ 628650 h 944879"/>
                  <a:gd name="connsiteX8" fmla="*/ 45720 w 144779"/>
                  <a:gd name="connsiteY8" fmla="*/ 944880 h 944879"/>
                  <a:gd name="connsiteX9" fmla="*/ 95250 w 144779"/>
                  <a:gd name="connsiteY9" fmla="*/ 895350 h 944879"/>
                  <a:gd name="connsiteX10" fmla="*/ 95250 w 144779"/>
                  <a:gd name="connsiteY10" fmla="*/ 716280 h 944879"/>
                  <a:gd name="connsiteX11" fmla="*/ 144780 w 144779"/>
                  <a:gd name="connsiteY11" fmla="*/ 716280 h 944879"/>
                  <a:gd name="connsiteX12" fmla="*/ 144780 w 144779"/>
                  <a:gd name="connsiteY12" fmla="*/ 99060 h 944879"/>
                  <a:gd name="connsiteX13" fmla="*/ 114300 w 144779"/>
                  <a:gd name="connsiteY13" fmla="*/ 68580 h 944879"/>
                  <a:gd name="connsiteX14" fmla="*/ 60960 w 144779"/>
                  <a:gd name="connsiteY14" fmla="*/ 68580 h 94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4779" h="944879">
                    <a:moveTo>
                      <a:pt x="60960" y="68580"/>
                    </a:moveTo>
                    <a:lnTo>
                      <a:pt x="60960" y="0"/>
                    </a:lnTo>
                    <a:lnTo>
                      <a:pt x="22860" y="0"/>
                    </a:lnTo>
                    <a:cubicBezTo>
                      <a:pt x="14288" y="8572"/>
                      <a:pt x="8573" y="14288"/>
                      <a:pt x="0" y="22860"/>
                    </a:cubicBezTo>
                    <a:lnTo>
                      <a:pt x="0" y="121920"/>
                    </a:lnTo>
                    <a:lnTo>
                      <a:pt x="72390" y="194310"/>
                    </a:lnTo>
                    <a:lnTo>
                      <a:pt x="72390" y="601980"/>
                    </a:lnTo>
                    <a:lnTo>
                      <a:pt x="45720" y="628650"/>
                    </a:lnTo>
                    <a:lnTo>
                      <a:pt x="45720" y="944880"/>
                    </a:lnTo>
                    <a:lnTo>
                      <a:pt x="95250" y="895350"/>
                    </a:lnTo>
                    <a:lnTo>
                      <a:pt x="95250" y="716280"/>
                    </a:lnTo>
                    <a:lnTo>
                      <a:pt x="144780" y="716280"/>
                    </a:lnTo>
                    <a:lnTo>
                      <a:pt x="144780" y="99060"/>
                    </a:lnTo>
                    <a:cubicBezTo>
                      <a:pt x="133350" y="87630"/>
                      <a:pt x="126683" y="80962"/>
                      <a:pt x="114300" y="68580"/>
                    </a:cubicBezTo>
                    <a:lnTo>
                      <a:pt x="60960" y="685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D914EAF0-A6AE-42A1-8C12-C02E295838CC}"/>
                  </a:ext>
                </a:extLst>
              </p:cNvPr>
              <p:cNvSpPr/>
              <p:nvPr/>
            </p:nvSpPr>
            <p:spPr>
              <a:xfrm>
                <a:off x="2563137" y="3404603"/>
                <a:ext cx="335279" cy="15239"/>
              </a:xfrm>
              <a:custGeom>
                <a:avLst/>
                <a:gdLst>
                  <a:gd name="connsiteX0" fmla="*/ 335280 w 335279"/>
                  <a:gd name="connsiteY0" fmla="*/ 15240 h 15239"/>
                  <a:gd name="connsiteX1" fmla="*/ 304800 w 335279"/>
                  <a:gd name="connsiteY1" fmla="*/ 15240 h 15239"/>
                  <a:gd name="connsiteX2" fmla="*/ 304800 w 335279"/>
                  <a:gd name="connsiteY2" fmla="*/ 0 h 15239"/>
                  <a:gd name="connsiteX3" fmla="*/ 335280 w 335279"/>
                  <a:gd name="connsiteY3" fmla="*/ 0 h 15239"/>
                  <a:gd name="connsiteX4" fmla="*/ 335280 w 335279"/>
                  <a:gd name="connsiteY4" fmla="*/ 15240 h 15239"/>
                  <a:gd name="connsiteX5" fmla="*/ 274320 w 335279"/>
                  <a:gd name="connsiteY5" fmla="*/ 15240 h 15239"/>
                  <a:gd name="connsiteX6" fmla="*/ 243840 w 335279"/>
                  <a:gd name="connsiteY6" fmla="*/ 15240 h 15239"/>
                  <a:gd name="connsiteX7" fmla="*/ 243840 w 335279"/>
                  <a:gd name="connsiteY7" fmla="*/ 0 h 15239"/>
                  <a:gd name="connsiteX8" fmla="*/ 274320 w 335279"/>
                  <a:gd name="connsiteY8" fmla="*/ 0 h 15239"/>
                  <a:gd name="connsiteX9" fmla="*/ 274320 w 335279"/>
                  <a:gd name="connsiteY9" fmla="*/ 15240 h 15239"/>
                  <a:gd name="connsiteX10" fmla="*/ 213360 w 335279"/>
                  <a:gd name="connsiteY10" fmla="*/ 15240 h 15239"/>
                  <a:gd name="connsiteX11" fmla="*/ 182880 w 335279"/>
                  <a:gd name="connsiteY11" fmla="*/ 15240 h 15239"/>
                  <a:gd name="connsiteX12" fmla="*/ 182880 w 335279"/>
                  <a:gd name="connsiteY12" fmla="*/ 0 h 15239"/>
                  <a:gd name="connsiteX13" fmla="*/ 213360 w 335279"/>
                  <a:gd name="connsiteY13" fmla="*/ 0 h 15239"/>
                  <a:gd name="connsiteX14" fmla="*/ 213360 w 335279"/>
                  <a:gd name="connsiteY14" fmla="*/ 15240 h 15239"/>
                  <a:gd name="connsiteX15" fmla="*/ 152400 w 335279"/>
                  <a:gd name="connsiteY15" fmla="*/ 15240 h 15239"/>
                  <a:gd name="connsiteX16" fmla="*/ 121920 w 335279"/>
                  <a:gd name="connsiteY16" fmla="*/ 15240 h 15239"/>
                  <a:gd name="connsiteX17" fmla="*/ 121920 w 335279"/>
                  <a:gd name="connsiteY17" fmla="*/ 0 h 15239"/>
                  <a:gd name="connsiteX18" fmla="*/ 152400 w 335279"/>
                  <a:gd name="connsiteY18" fmla="*/ 0 h 15239"/>
                  <a:gd name="connsiteX19" fmla="*/ 152400 w 335279"/>
                  <a:gd name="connsiteY19" fmla="*/ 15240 h 15239"/>
                  <a:gd name="connsiteX20" fmla="*/ 91440 w 335279"/>
                  <a:gd name="connsiteY20" fmla="*/ 15240 h 15239"/>
                  <a:gd name="connsiteX21" fmla="*/ 60960 w 335279"/>
                  <a:gd name="connsiteY21" fmla="*/ 15240 h 15239"/>
                  <a:gd name="connsiteX22" fmla="*/ 60960 w 335279"/>
                  <a:gd name="connsiteY22" fmla="*/ 0 h 15239"/>
                  <a:gd name="connsiteX23" fmla="*/ 91440 w 335279"/>
                  <a:gd name="connsiteY23" fmla="*/ 0 h 15239"/>
                  <a:gd name="connsiteX24" fmla="*/ 91440 w 335279"/>
                  <a:gd name="connsiteY24" fmla="*/ 15240 h 15239"/>
                  <a:gd name="connsiteX25" fmla="*/ 30480 w 335279"/>
                  <a:gd name="connsiteY25" fmla="*/ 15240 h 15239"/>
                  <a:gd name="connsiteX26" fmla="*/ 0 w 335279"/>
                  <a:gd name="connsiteY26" fmla="*/ 15240 h 15239"/>
                  <a:gd name="connsiteX27" fmla="*/ 0 w 335279"/>
                  <a:gd name="connsiteY27" fmla="*/ 0 h 15239"/>
                  <a:gd name="connsiteX28" fmla="*/ 30480 w 335279"/>
                  <a:gd name="connsiteY28" fmla="*/ 0 h 15239"/>
                  <a:gd name="connsiteX29" fmla="*/ 30480 w 335279"/>
                  <a:gd name="connsiteY29" fmla="*/ 15240 h 1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35279" h="15239">
                    <a:moveTo>
                      <a:pt x="335280" y="15240"/>
                    </a:moveTo>
                    <a:lnTo>
                      <a:pt x="304800" y="15240"/>
                    </a:lnTo>
                    <a:lnTo>
                      <a:pt x="304800" y="0"/>
                    </a:lnTo>
                    <a:lnTo>
                      <a:pt x="335280" y="0"/>
                    </a:lnTo>
                    <a:lnTo>
                      <a:pt x="335280" y="15240"/>
                    </a:lnTo>
                    <a:close/>
                    <a:moveTo>
                      <a:pt x="274320" y="15240"/>
                    </a:moveTo>
                    <a:lnTo>
                      <a:pt x="243840" y="15240"/>
                    </a:lnTo>
                    <a:lnTo>
                      <a:pt x="243840" y="0"/>
                    </a:lnTo>
                    <a:lnTo>
                      <a:pt x="274320" y="0"/>
                    </a:lnTo>
                    <a:lnTo>
                      <a:pt x="274320" y="15240"/>
                    </a:lnTo>
                    <a:close/>
                    <a:moveTo>
                      <a:pt x="213360" y="15240"/>
                    </a:moveTo>
                    <a:lnTo>
                      <a:pt x="182880" y="15240"/>
                    </a:lnTo>
                    <a:lnTo>
                      <a:pt x="182880" y="0"/>
                    </a:lnTo>
                    <a:lnTo>
                      <a:pt x="213360" y="0"/>
                    </a:lnTo>
                    <a:lnTo>
                      <a:pt x="213360" y="15240"/>
                    </a:lnTo>
                    <a:close/>
                    <a:moveTo>
                      <a:pt x="152400" y="15240"/>
                    </a:moveTo>
                    <a:lnTo>
                      <a:pt x="121920" y="15240"/>
                    </a:lnTo>
                    <a:lnTo>
                      <a:pt x="121920" y="0"/>
                    </a:lnTo>
                    <a:lnTo>
                      <a:pt x="152400" y="0"/>
                    </a:lnTo>
                    <a:lnTo>
                      <a:pt x="152400" y="15240"/>
                    </a:lnTo>
                    <a:close/>
                    <a:moveTo>
                      <a:pt x="91440" y="15240"/>
                    </a:moveTo>
                    <a:lnTo>
                      <a:pt x="60960" y="15240"/>
                    </a:lnTo>
                    <a:lnTo>
                      <a:pt x="60960" y="0"/>
                    </a:lnTo>
                    <a:lnTo>
                      <a:pt x="91440" y="0"/>
                    </a:lnTo>
                    <a:lnTo>
                      <a:pt x="91440" y="15240"/>
                    </a:lnTo>
                    <a:close/>
                    <a:moveTo>
                      <a:pt x="30480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30480" y="0"/>
                    </a:lnTo>
                    <a:lnTo>
                      <a:pt x="30480" y="15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952A0A6B-EA20-4D52-B732-DAC6C5875D2B}"/>
                  </a:ext>
                </a:extLst>
              </p:cNvPr>
              <p:cNvSpPr/>
              <p:nvPr/>
            </p:nvSpPr>
            <p:spPr>
              <a:xfrm>
                <a:off x="3111777" y="3563671"/>
                <a:ext cx="475297" cy="18097"/>
              </a:xfrm>
              <a:custGeom>
                <a:avLst/>
                <a:gdLst>
                  <a:gd name="connsiteX0" fmla="*/ 475297 w 475297"/>
                  <a:gd name="connsiteY0" fmla="*/ 18097 h 18097"/>
                  <a:gd name="connsiteX1" fmla="*/ 444817 w 475297"/>
                  <a:gd name="connsiteY1" fmla="*/ 18097 h 18097"/>
                  <a:gd name="connsiteX2" fmla="*/ 426720 w 475297"/>
                  <a:gd name="connsiteY2" fmla="*/ 0 h 18097"/>
                  <a:gd name="connsiteX3" fmla="*/ 457200 w 475297"/>
                  <a:gd name="connsiteY3" fmla="*/ 0 h 18097"/>
                  <a:gd name="connsiteX4" fmla="*/ 475297 w 475297"/>
                  <a:gd name="connsiteY4" fmla="*/ 18097 h 18097"/>
                  <a:gd name="connsiteX5" fmla="*/ 414338 w 475297"/>
                  <a:gd name="connsiteY5" fmla="*/ 18097 h 18097"/>
                  <a:gd name="connsiteX6" fmla="*/ 383857 w 475297"/>
                  <a:gd name="connsiteY6" fmla="*/ 18097 h 18097"/>
                  <a:gd name="connsiteX7" fmla="*/ 365760 w 475297"/>
                  <a:gd name="connsiteY7" fmla="*/ 0 h 18097"/>
                  <a:gd name="connsiteX8" fmla="*/ 396240 w 475297"/>
                  <a:gd name="connsiteY8" fmla="*/ 0 h 18097"/>
                  <a:gd name="connsiteX9" fmla="*/ 414338 w 475297"/>
                  <a:gd name="connsiteY9" fmla="*/ 18097 h 18097"/>
                  <a:gd name="connsiteX10" fmla="*/ 353377 w 475297"/>
                  <a:gd name="connsiteY10" fmla="*/ 18097 h 18097"/>
                  <a:gd name="connsiteX11" fmla="*/ 322897 w 475297"/>
                  <a:gd name="connsiteY11" fmla="*/ 18097 h 18097"/>
                  <a:gd name="connsiteX12" fmla="*/ 304800 w 475297"/>
                  <a:gd name="connsiteY12" fmla="*/ 0 h 18097"/>
                  <a:gd name="connsiteX13" fmla="*/ 335280 w 475297"/>
                  <a:gd name="connsiteY13" fmla="*/ 0 h 18097"/>
                  <a:gd name="connsiteX14" fmla="*/ 353377 w 475297"/>
                  <a:gd name="connsiteY14" fmla="*/ 18097 h 18097"/>
                  <a:gd name="connsiteX15" fmla="*/ 292417 w 475297"/>
                  <a:gd name="connsiteY15" fmla="*/ 18097 h 18097"/>
                  <a:gd name="connsiteX16" fmla="*/ 261938 w 475297"/>
                  <a:gd name="connsiteY16" fmla="*/ 18097 h 18097"/>
                  <a:gd name="connsiteX17" fmla="*/ 243840 w 475297"/>
                  <a:gd name="connsiteY17" fmla="*/ 0 h 18097"/>
                  <a:gd name="connsiteX18" fmla="*/ 274320 w 475297"/>
                  <a:gd name="connsiteY18" fmla="*/ 0 h 18097"/>
                  <a:gd name="connsiteX19" fmla="*/ 292417 w 475297"/>
                  <a:gd name="connsiteY19" fmla="*/ 18097 h 18097"/>
                  <a:gd name="connsiteX20" fmla="*/ 231457 w 475297"/>
                  <a:gd name="connsiteY20" fmla="*/ 18097 h 18097"/>
                  <a:gd name="connsiteX21" fmla="*/ 200977 w 475297"/>
                  <a:gd name="connsiteY21" fmla="*/ 18097 h 18097"/>
                  <a:gd name="connsiteX22" fmla="*/ 182880 w 475297"/>
                  <a:gd name="connsiteY22" fmla="*/ 0 h 18097"/>
                  <a:gd name="connsiteX23" fmla="*/ 213360 w 475297"/>
                  <a:gd name="connsiteY23" fmla="*/ 0 h 18097"/>
                  <a:gd name="connsiteX24" fmla="*/ 231457 w 475297"/>
                  <a:gd name="connsiteY24" fmla="*/ 18097 h 18097"/>
                  <a:gd name="connsiteX25" fmla="*/ 170497 w 475297"/>
                  <a:gd name="connsiteY25" fmla="*/ 18097 h 18097"/>
                  <a:gd name="connsiteX26" fmla="*/ 140017 w 475297"/>
                  <a:gd name="connsiteY26" fmla="*/ 18097 h 18097"/>
                  <a:gd name="connsiteX27" fmla="*/ 121920 w 475297"/>
                  <a:gd name="connsiteY27" fmla="*/ 0 h 18097"/>
                  <a:gd name="connsiteX28" fmla="*/ 152400 w 475297"/>
                  <a:gd name="connsiteY28" fmla="*/ 0 h 18097"/>
                  <a:gd name="connsiteX29" fmla="*/ 170497 w 475297"/>
                  <a:gd name="connsiteY29" fmla="*/ 18097 h 18097"/>
                  <a:gd name="connsiteX30" fmla="*/ 109538 w 475297"/>
                  <a:gd name="connsiteY30" fmla="*/ 18097 h 18097"/>
                  <a:gd name="connsiteX31" fmla="*/ 79057 w 475297"/>
                  <a:gd name="connsiteY31" fmla="*/ 18097 h 18097"/>
                  <a:gd name="connsiteX32" fmla="*/ 60960 w 475297"/>
                  <a:gd name="connsiteY32" fmla="*/ 0 h 18097"/>
                  <a:gd name="connsiteX33" fmla="*/ 91440 w 475297"/>
                  <a:gd name="connsiteY33" fmla="*/ 0 h 18097"/>
                  <a:gd name="connsiteX34" fmla="*/ 109538 w 475297"/>
                  <a:gd name="connsiteY34" fmla="*/ 18097 h 18097"/>
                  <a:gd name="connsiteX35" fmla="*/ 48577 w 475297"/>
                  <a:gd name="connsiteY35" fmla="*/ 18097 h 18097"/>
                  <a:gd name="connsiteX36" fmla="*/ 18097 w 475297"/>
                  <a:gd name="connsiteY36" fmla="*/ 18097 h 18097"/>
                  <a:gd name="connsiteX37" fmla="*/ 0 w 475297"/>
                  <a:gd name="connsiteY37" fmla="*/ 0 h 18097"/>
                  <a:gd name="connsiteX38" fmla="*/ 30480 w 475297"/>
                  <a:gd name="connsiteY38" fmla="*/ 0 h 18097"/>
                  <a:gd name="connsiteX39" fmla="*/ 48577 w 475297"/>
                  <a:gd name="connsiteY39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5297" h="18097">
                    <a:moveTo>
                      <a:pt x="475297" y="18097"/>
                    </a:moveTo>
                    <a:lnTo>
                      <a:pt x="444817" y="18097"/>
                    </a:lnTo>
                    <a:lnTo>
                      <a:pt x="426720" y="0"/>
                    </a:lnTo>
                    <a:lnTo>
                      <a:pt x="457200" y="0"/>
                    </a:lnTo>
                    <a:lnTo>
                      <a:pt x="475297" y="18097"/>
                    </a:lnTo>
                    <a:close/>
                    <a:moveTo>
                      <a:pt x="414338" y="18097"/>
                    </a:moveTo>
                    <a:lnTo>
                      <a:pt x="383857" y="18097"/>
                    </a:lnTo>
                    <a:lnTo>
                      <a:pt x="365760" y="0"/>
                    </a:lnTo>
                    <a:lnTo>
                      <a:pt x="396240" y="0"/>
                    </a:lnTo>
                    <a:lnTo>
                      <a:pt x="414338" y="18097"/>
                    </a:lnTo>
                    <a:close/>
                    <a:moveTo>
                      <a:pt x="353377" y="18097"/>
                    </a:moveTo>
                    <a:lnTo>
                      <a:pt x="322897" y="18097"/>
                    </a:lnTo>
                    <a:lnTo>
                      <a:pt x="304800" y="0"/>
                    </a:lnTo>
                    <a:lnTo>
                      <a:pt x="335280" y="0"/>
                    </a:lnTo>
                    <a:lnTo>
                      <a:pt x="353377" y="18097"/>
                    </a:lnTo>
                    <a:close/>
                    <a:moveTo>
                      <a:pt x="292417" y="18097"/>
                    </a:moveTo>
                    <a:lnTo>
                      <a:pt x="261938" y="18097"/>
                    </a:lnTo>
                    <a:lnTo>
                      <a:pt x="243840" y="0"/>
                    </a:lnTo>
                    <a:lnTo>
                      <a:pt x="274320" y="0"/>
                    </a:lnTo>
                    <a:lnTo>
                      <a:pt x="292417" y="18097"/>
                    </a:lnTo>
                    <a:close/>
                    <a:moveTo>
                      <a:pt x="231457" y="18097"/>
                    </a:moveTo>
                    <a:lnTo>
                      <a:pt x="200977" y="18097"/>
                    </a:lnTo>
                    <a:lnTo>
                      <a:pt x="182880" y="0"/>
                    </a:lnTo>
                    <a:lnTo>
                      <a:pt x="213360" y="0"/>
                    </a:lnTo>
                    <a:lnTo>
                      <a:pt x="231457" y="18097"/>
                    </a:lnTo>
                    <a:close/>
                    <a:moveTo>
                      <a:pt x="170497" y="18097"/>
                    </a:moveTo>
                    <a:lnTo>
                      <a:pt x="140017" y="18097"/>
                    </a:lnTo>
                    <a:lnTo>
                      <a:pt x="121920" y="0"/>
                    </a:lnTo>
                    <a:lnTo>
                      <a:pt x="152400" y="0"/>
                    </a:lnTo>
                    <a:lnTo>
                      <a:pt x="170497" y="18097"/>
                    </a:lnTo>
                    <a:close/>
                    <a:moveTo>
                      <a:pt x="109538" y="18097"/>
                    </a:moveTo>
                    <a:lnTo>
                      <a:pt x="79057" y="18097"/>
                    </a:lnTo>
                    <a:lnTo>
                      <a:pt x="60960" y="0"/>
                    </a:lnTo>
                    <a:lnTo>
                      <a:pt x="91440" y="0"/>
                    </a:lnTo>
                    <a:lnTo>
                      <a:pt x="109538" y="18097"/>
                    </a:lnTo>
                    <a:close/>
                    <a:moveTo>
                      <a:pt x="48577" y="18097"/>
                    </a:moveTo>
                    <a:lnTo>
                      <a:pt x="18097" y="18097"/>
                    </a:lnTo>
                    <a:lnTo>
                      <a:pt x="0" y="0"/>
                    </a:lnTo>
                    <a:lnTo>
                      <a:pt x="30480" y="0"/>
                    </a:lnTo>
                    <a:lnTo>
                      <a:pt x="48577" y="180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23" name="Gráfico 7">
                <a:extLst>
                  <a:ext uri="{FF2B5EF4-FFF2-40B4-BE49-F238E27FC236}">
                    <a16:creationId xmlns:a16="http://schemas.microsoft.com/office/drawing/2014/main" id="{8B31C391-9981-4E66-A976-51EBCF0B660C}"/>
                  </a:ext>
                </a:extLst>
              </p:cNvPr>
              <p:cNvGrpSpPr/>
              <p:nvPr/>
            </p:nvGrpSpPr>
            <p:grpSpPr>
              <a:xfrm>
                <a:off x="3313706" y="3272206"/>
                <a:ext cx="301942" cy="55245"/>
                <a:chOff x="3313706" y="3272206"/>
                <a:chExt cx="301942" cy="55245"/>
              </a:xfrm>
              <a:grpFill/>
            </p:grpSpPr>
            <p:sp>
              <p:nvSpPr>
                <p:cNvPr id="146" name="Forma Livre: Forma 145">
                  <a:extLst>
                    <a:ext uri="{FF2B5EF4-FFF2-40B4-BE49-F238E27FC236}">
                      <a16:creationId xmlns:a16="http://schemas.microsoft.com/office/drawing/2014/main" id="{8449F867-B79A-409D-A54E-E852DB297B95}"/>
                    </a:ext>
                  </a:extLst>
                </p:cNvPr>
                <p:cNvSpPr/>
                <p:nvPr/>
              </p:nvSpPr>
              <p:spPr>
                <a:xfrm>
                  <a:off x="3313706" y="3277921"/>
                  <a:ext cx="36195" cy="48577"/>
                </a:xfrm>
                <a:custGeom>
                  <a:avLst/>
                  <a:gdLst>
                    <a:gd name="connsiteX0" fmla="*/ 36195 w 36195"/>
                    <a:gd name="connsiteY0" fmla="*/ 0 h 48577"/>
                    <a:gd name="connsiteX1" fmla="*/ 35243 w 36195"/>
                    <a:gd name="connsiteY1" fmla="*/ 7620 h 48577"/>
                    <a:gd name="connsiteX2" fmla="*/ 22860 w 36195"/>
                    <a:gd name="connsiteY2" fmla="*/ 7620 h 48577"/>
                    <a:gd name="connsiteX3" fmla="*/ 22860 w 36195"/>
                    <a:gd name="connsiteY3" fmla="*/ 48578 h 48577"/>
                    <a:gd name="connsiteX4" fmla="*/ 13335 w 36195"/>
                    <a:gd name="connsiteY4" fmla="*/ 48578 h 48577"/>
                    <a:gd name="connsiteX5" fmla="*/ 13335 w 36195"/>
                    <a:gd name="connsiteY5" fmla="*/ 7620 h 48577"/>
                    <a:gd name="connsiteX6" fmla="*/ 0 w 36195"/>
                    <a:gd name="connsiteY6" fmla="*/ 7620 h 48577"/>
                    <a:gd name="connsiteX7" fmla="*/ 0 w 36195"/>
                    <a:gd name="connsiteY7" fmla="*/ 0 h 48577"/>
                    <a:gd name="connsiteX8" fmla="*/ 36195 w 36195"/>
                    <a:gd name="connsiteY8" fmla="*/ 0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" h="48577">
                      <a:moveTo>
                        <a:pt x="36195" y="0"/>
                      </a:moveTo>
                      <a:lnTo>
                        <a:pt x="35243" y="7620"/>
                      </a:lnTo>
                      <a:lnTo>
                        <a:pt x="22860" y="7620"/>
                      </a:lnTo>
                      <a:lnTo>
                        <a:pt x="22860" y="48578"/>
                      </a:lnTo>
                      <a:lnTo>
                        <a:pt x="13335" y="48578"/>
                      </a:lnTo>
                      <a:lnTo>
                        <a:pt x="13335" y="7620"/>
                      </a:lnTo>
                      <a:lnTo>
                        <a:pt x="0" y="7620"/>
                      </a:lnTo>
                      <a:lnTo>
                        <a:pt x="0" y="0"/>
                      </a:lnTo>
                      <a:lnTo>
                        <a:pt x="3619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7" name="Forma Livre: Forma 146">
                  <a:extLst>
                    <a:ext uri="{FF2B5EF4-FFF2-40B4-BE49-F238E27FC236}">
                      <a16:creationId xmlns:a16="http://schemas.microsoft.com/office/drawing/2014/main" id="{3DF27844-AF79-4400-9CE7-F70860DE166E}"/>
                    </a:ext>
                  </a:extLst>
                </p:cNvPr>
                <p:cNvSpPr/>
                <p:nvPr/>
              </p:nvSpPr>
              <p:spPr>
                <a:xfrm>
                  <a:off x="3355616" y="3277921"/>
                  <a:ext cx="35242" cy="47624"/>
                </a:xfrm>
                <a:custGeom>
                  <a:avLst/>
                  <a:gdLst>
                    <a:gd name="connsiteX0" fmla="*/ 15240 w 35242"/>
                    <a:gd name="connsiteY0" fmla="*/ 28575 h 47624"/>
                    <a:gd name="connsiteX1" fmla="*/ 9525 w 35242"/>
                    <a:gd name="connsiteY1" fmla="*/ 28575 h 47624"/>
                    <a:gd name="connsiteX2" fmla="*/ 9525 w 35242"/>
                    <a:gd name="connsiteY2" fmla="*/ 47625 h 47624"/>
                    <a:gd name="connsiteX3" fmla="*/ 0 w 35242"/>
                    <a:gd name="connsiteY3" fmla="*/ 47625 h 47624"/>
                    <a:gd name="connsiteX4" fmla="*/ 0 w 35242"/>
                    <a:gd name="connsiteY4" fmla="*/ 0 h 47624"/>
                    <a:gd name="connsiteX5" fmla="*/ 14288 w 35242"/>
                    <a:gd name="connsiteY5" fmla="*/ 0 h 47624"/>
                    <a:gd name="connsiteX6" fmla="*/ 33338 w 35242"/>
                    <a:gd name="connsiteY6" fmla="*/ 14287 h 47624"/>
                    <a:gd name="connsiteX7" fmla="*/ 30480 w 35242"/>
                    <a:gd name="connsiteY7" fmla="*/ 21907 h 47624"/>
                    <a:gd name="connsiteX8" fmla="*/ 22860 w 35242"/>
                    <a:gd name="connsiteY8" fmla="*/ 26670 h 47624"/>
                    <a:gd name="connsiteX9" fmla="*/ 35243 w 35242"/>
                    <a:gd name="connsiteY9" fmla="*/ 47625 h 47624"/>
                    <a:gd name="connsiteX10" fmla="*/ 24765 w 35242"/>
                    <a:gd name="connsiteY10" fmla="*/ 47625 h 47624"/>
                    <a:gd name="connsiteX11" fmla="*/ 15240 w 35242"/>
                    <a:gd name="connsiteY11" fmla="*/ 28575 h 47624"/>
                    <a:gd name="connsiteX12" fmla="*/ 9525 w 35242"/>
                    <a:gd name="connsiteY12" fmla="*/ 21907 h 47624"/>
                    <a:gd name="connsiteX13" fmla="*/ 15240 w 35242"/>
                    <a:gd name="connsiteY13" fmla="*/ 21907 h 47624"/>
                    <a:gd name="connsiteX14" fmla="*/ 21908 w 35242"/>
                    <a:gd name="connsiteY14" fmla="*/ 20003 h 47624"/>
                    <a:gd name="connsiteX15" fmla="*/ 23813 w 35242"/>
                    <a:gd name="connsiteY15" fmla="*/ 13335 h 47624"/>
                    <a:gd name="connsiteX16" fmla="*/ 21908 w 35242"/>
                    <a:gd name="connsiteY16" fmla="*/ 7620 h 47624"/>
                    <a:gd name="connsiteX17" fmla="*/ 14288 w 35242"/>
                    <a:gd name="connsiteY17" fmla="*/ 5715 h 47624"/>
                    <a:gd name="connsiteX18" fmla="*/ 9525 w 35242"/>
                    <a:gd name="connsiteY18" fmla="*/ 5715 h 47624"/>
                    <a:gd name="connsiteX19" fmla="*/ 9525 w 35242"/>
                    <a:gd name="connsiteY19" fmla="*/ 21907 h 47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42" h="47624">
                      <a:moveTo>
                        <a:pt x="15240" y="28575"/>
                      </a:moveTo>
                      <a:lnTo>
                        <a:pt x="9525" y="28575"/>
                      </a:lnTo>
                      <a:lnTo>
                        <a:pt x="9525" y="47625"/>
                      </a:lnTo>
                      <a:lnTo>
                        <a:pt x="0" y="47625"/>
                      </a:lnTo>
                      <a:lnTo>
                        <a:pt x="0" y="0"/>
                      </a:lnTo>
                      <a:lnTo>
                        <a:pt x="14288" y="0"/>
                      </a:lnTo>
                      <a:cubicBezTo>
                        <a:pt x="26670" y="0"/>
                        <a:pt x="33338" y="4763"/>
                        <a:pt x="33338" y="14287"/>
                      </a:cubicBezTo>
                      <a:cubicBezTo>
                        <a:pt x="33338" y="17145"/>
                        <a:pt x="32385" y="20003"/>
                        <a:pt x="30480" y="21907"/>
                      </a:cubicBezTo>
                      <a:cubicBezTo>
                        <a:pt x="28575" y="23812"/>
                        <a:pt x="26670" y="25718"/>
                        <a:pt x="22860" y="26670"/>
                      </a:cubicBezTo>
                      <a:lnTo>
                        <a:pt x="35243" y="47625"/>
                      </a:lnTo>
                      <a:lnTo>
                        <a:pt x="24765" y="47625"/>
                      </a:lnTo>
                      <a:lnTo>
                        <a:pt x="15240" y="28575"/>
                      </a:lnTo>
                      <a:close/>
                      <a:moveTo>
                        <a:pt x="9525" y="21907"/>
                      </a:moveTo>
                      <a:lnTo>
                        <a:pt x="15240" y="21907"/>
                      </a:lnTo>
                      <a:cubicBezTo>
                        <a:pt x="18098" y="21907"/>
                        <a:pt x="20003" y="20955"/>
                        <a:pt x="21908" y="20003"/>
                      </a:cubicBezTo>
                      <a:cubicBezTo>
                        <a:pt x="23813" y="19050"/>
                        <a:pt x="23813" y="16193"/>
                        <a:pt x="23813" y="13335"/>
                      </a:cubicBezTo>
                      <a:cubicBezTo>
                        <a:pt x="23813" y="10477"/>
                        <a:pt x="22860" y="8573"/>
                        <a:pt x="21908" y="7620"/>
                      </a:cubicBezTo>
                      <a:cubicBezTo>
                        <a:pt x="20003" y="6668"/>
                        <a:pt x="18098" y="5715"/>
                        <a:pt x="14288" y="5715"/>
                      </a:cubicBezTo>
                      <a:lnTo>
                        <a:pt x="9525" y="5715"/>
                      </a:lnTo>
                      <a:lnTo>
                        <a:pt x="9525" y="2190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8" name="Forma Livre: Forma 147">
                  <a:extLst>
                    <a:ext uri="{FF2B5EF4-FFF2-40B4-BE49-F238E27FC236}">
                      <a16:creationId xmlns:a16="http://schemas.microsoft.com/office/drawing/2014/main" id="{EF5FD5B8-4440-4721-AF03-C014DAA17BF2}"/>
                    </a:ext>
                  </a:extLst>
                </p:cNvPr>
                <p:cNvSpPr/>
                <p:nvPr/>
              </p:nvSpPr>
              <p:spPr>
                <a:xfrm>
                  <a:off x="3414672" y="3300781"/>
                  <a:ext cx="20955" cy="7620"/>
                </a:xfrm>
                <a:custGeom>
                  <a:avLst/>
                  <a:gdLst>
                    <a:gd name="connsiteX0" fmla="*/ 0 w 20955"/>
                    <a:gd name="connsiteY0" fmla="*/ 6667 h 7620"/>
                    <a:gd name="connsiteX1" fmla="*/ 0 w 20955"/>
                    <a:gd name="connsiteY1" fmla="*/ 0 h 7620"/>
                    <a:gd name="connsiteX2" fmla="*/ 20955 w 20955"/>
                    <a:gd name="connsiteY2" fmla="*/ 0 h 7620"/>
                    <a:gd name="connsiteX3" fmla="*/ 20955 w 20955"/>
                    <a:gd name="connsiteY3" fmla="*/ 7620 h 7620"/>
                    <a:gd name="connsiteX4" fmla="*/ 0 w 20955"/>
                    <a:gd name="connsiteY4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7620">
                      <a:moveTo>
                        <a:pt x="0" y="6667"/>
                      </a:moveTo>
                      <a:lnTo>
                        <a:pt x="0" y="0"/>
                      </a:lnTo>
                      <a:lnTo>
                        <a:pt x="20955" y="0"/>
                      </a:lnTo>
                      <a:lnTo>
                        <a:pt x="2095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9" name="Forma Livre: Forma 148">
                  <a:extLst>
                    <a:ext uri="{FF2B5EF4-FFF2-40B4-BE49-F238E27FC236}">
                      <a16:creationId xmlns:a16="http://schemas.microsoft.com/office/drawing/2014/main" id="{1ED467DB-83A2-4AFF-ACCF-B6115492C9AB}"/>
                    </a:ext>
                  </a:extLst>
                </p:cNvPr>
                <p:cNvSpPr/>
                <p:nvPr/>
              </p:nvSpPr>
              <p:spPr>
                <a:xfrm>
                  <a:off x="3458487" y="3278873"/>
                  <a:ext cx="32384" cy="48577"/>
                </a:xfrm>
                <a:custGeom>
                  <a:avLst/>
                  <a:gdLst>
                    <a:gd name="connsiteX0" fmla="*/ 29528 w 32384"/>
                    <a:gd name="connsiteY0" fmla="*/ 6667 h 48577"/>
                    <a:gd name="connsiteX1" fmla="*/ 11430 w 32384"/>
                    <a:gd name="connsiteY1" fmla="*/ 6667 h 48577"/>
                    <a:gd name="connsiteX2" fmla="*/ 11430 w 32384"/>
                    <a:gd name="connsiteY2" fmla="*/ 18097 h 48577"/>
                    <a:gd name="connsiteX3" fmla="*/ 19050 w 32384"/>
                    <a:gd name="connsiteY3" fmla="*/ 16192 h 48577"/>
                    <a:gd name="connsiteX4" fmla="*/ 25717 w 32384"/>
                    <a:gd name="connsiteY4" fmla="*/ 18097 h 48577"/>
                    <a:gd name="connsiteX5" fmla="*/ 30480 w 32384"/>
                    <a:gd name="connsiteY5" fmla="*/ 23813 h 48577"/>
                    <a:gd name="connsiteX6" fmla="*/ 32385 w 32384"/>
                    <a:gd name="connsiteY6" fmla="*/ 32385 h 48577"/>
                    <a:gd name="connsiteX7" fmla="*/ 30480 w 32384"/>
                    <a:gd name="connsiteY7" fmla="*/ 40958 h 48577"/>
                    <a:gd name="connsiteX8" fmla="*/ 24765 w 32384"/>
                    <a:gd name="connsiteY8" fmla="*/ 46672 h 48577"/>
                    <a:gd name="connsiteX9" fmla="*/ 15240 w 32384"/>
                    <a:gd name="connsiteY9" fmla="*/ 48578 h 48577"/>
                    <a:gd name="connsiteX10" fmla="*/ 6667 w 32384"/>
                    <a:gd name="connsiteY10" fmla="*/ 46672 h 48577"/>
                    <a:gd name="connsiteX11" fmla="*/ 0 w 32384"/>
                    <a:gd name="connsiteY11" fmla="*/ 41910 h 48577"/>
                    <a:gd name="connsiteX12" fmla="*/ 4763 w 32384"/>
                    <a:gd name="connsiteY12" fmla="*/ 37147 h 48577"/>
                    <a:gd name="connsiteX13" fmla="*/ 14288 w 32384"/>
                    <a:gd name="connsiteY13" fmla="*/ 41910 h 48577"/>
                    <a:gd name="connsiteX14" fmla="*/ 20955 w 32384"/>
                    <a:gd name="connsiteY14" fmla="*/ 39053 h 48577"/>
                    <a:gd name="connsiteX15" fmla="*/ 22860 w 32384"/>
                    <a:gd name="connsiteY15" fmla="*/ 32385 h 48577"/>
                    <a:gd name="connsiteX16" fmla="*/ 15240 w 32384"/>
                    <a:gd name="connsiteY16" fmla="*/ 23813 h 48577"/>
                    <a:gd name="connsiteX17" fmla="*/ 12382 w 32384"/>
                    <a:gd name="connsiteY17" fmla="*/ 23813 h 48577"/>
                    <a:gd name="connsiteX18" fmla="*/ 9525 w 32384"/>
                    <a:gd name="connsiteY18" fmla="*/ 24765 h 48577"/>
                    <a:gd name="connsiteX19" fmla="*/ 2857 w 32384"/>
                    <a:gd name="connsiteY19" fmla="*/ 24765 h 48577"/>
                    <a:gd name="connsiteX20" fmla="*/ 2857 w 32384"/>
                    <a:gd name="connsiteY20" fmla="*/ 0 h 48577"/>
                    <a:gd name="connsiteX21" fmla="*/ 30480 w 32384"/>
                    <a:gd name="connsiteY21" fmla="*/ 0 h 48577"/>
                    <a:gd name="connsiteX22" fmla="*/ 29528 w 32384"/>
                    <a:gd name="connsiteY22" fmla="*/ 6667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2384" h="48577">
                      <a:moveTo>
                        <a:pt x="29528" y="6667"/>
                      </a:moveTo>
                      <a:lnTo>
                        <a:pt x="11430" y="6667"/>
                      </a:lnTo>
                      <a:lnTo>
                        <a:pt x="11430" y="18097"/>
                      </a:lnTo>
                      <a:cubicBezTo>
                        <a:pt x="13335" y="17145"/>
                        <a:pt x="16192" y="16192"/>
                        <a:pt x="19050" y="16192"/>
                      </a:cubicBezTo>
                      <a:cubicBezTo>
                        <a:pt x="21907" y="16192"/>
                        <a:pt x="23813" y="17145"/>
                        <a:pt x="25717" y="18097"/>
                      </a:cubicBezTo>
                      <a:cubicBezTo>
                        <a:pt x="27622" y="19050"/>
                        <a:pt x="29528" y="20955"/>
                        <a:pt x="30480" y="23813"/>
                      </a:cubicBezTo>
                      <a:cubicBezTo>
                        <a:pt x="31432" y="25717"/>
                        <a:pt x="32385" y="28575"/>
                        <a:pt x="32385" y="32385"/>
                      </a:cubicBezTo>
                      <a:cubicBezTo>
                        <a:pt x="32385" y="35243"/>
                        <a:pt x="31432" y="38100"/>
                        <a:pt x="30480" y="40958"/>
                      </a:cubicBezTo>
                      <a:cubicBezTo>
                        <a:pt x="28575" y="43815"/>
                        <a:pt x="26670" y="45720"/>
                        <a:pt x="24765" y="46672"/>
                      </a:cubicBezTo>
                      <a:cubicBezTo>
                        <a:pt x="21907" y="47625"/>
                        <a:pt x="19050" y="48578"/>
                        <a:pt x="15240" y="48578"/>
                      </a:cubicBezTo>
                      <a:cubicBezTo>
                        <a:pt x="12382" y="48578"/>
                        <a:pt x="9525" y="47625"/>
                        <a:pt x="6667" y="46672"/>
                      </a:cubicBezTo>
                      <a:cubicBezTo>
                        <a:pt x="3810" y="45720"/>
                        <a:pt x="1905" y="43815"/>
                        <a:pt x="0" y="41910"/>
                      </a:cubicBezTo>
                      <a:lnTo>
                        <a:pt x="4763" y="37147"/>
                      </a:lnTo>
                      <a:cubicBezTo>
                        <a:pt x="7620" y="40005"/>
                        <a:pt x="10478" y="41910"/>
                        <a:pt x="14288" y="41910"/>
                      </a:cubicBezTo>
                      <a:cubicBezTo>
                        <a:pt x="17145" y="41910"/>
                        <a:pt x="19050" y="40958"/>
                        <a:pt x="20955" y="39053"/>
                      </a:cubicBezTo>
                      <a:cubicBezTo>
                        <a:pt x="22860" y="37147"/>
                        <a:pt x="22860" y="35243"/>
                        <a:pt x="22860" y="32385"/>
                      </a:cubicBezTo>
                      <a:cubicBezTo>
                        <a:pt x="22860" y="26670"/>
                        <a:pt x="20003" y="23813"/>
                        <a:pt x="15240" y="23813"/>
                      </a:cubicBezTo>
                      <a:cubicBezTo>
                        <a:pt x="14288" y="23813"/>
                        <a:pt x="13335" y="23813"/>
                        <a:pt x="12382" y="23813"/>
                      </a:cubicBezTo>
                      <a:cubicBezTo>
                        <a:pt x="11430" y="23813"/>
                        <a:pt x="10478" y="24765"/>
                        <a:pt x="9525" y="24765"/>
                      </a:cubicBezTo>
                      <a:lnTo>
                        <a:pt x="2857" y="24765"/>
                      </a:lnTo>
                      <a:lnTo>
                        <a:pt x="2857" y="0"/>
                      </a:lnTo>
                      <a:lnTo>
                        <a:pt x="30480" y="0"/>
                      </a:lnTo>
                      <a:lnTo>
                        <a:pt x="29528" y="666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0" name="Forma Livre: Forma 149">
                  <a:extLst>
                    <a:ext uri="{FF2B5EF4-FFF2-40B4-BE49-F238E27FC236}">
                      <a16:creationId xmlns:a16="http://schemas.microsoft.com/office/drawing/2014/main" id="{718A0F9C-8293-439B-BC1B-40C22F30A562}"/>
                    </a:ext>
                  </a:extLst>
                </p:cNvPr>
                <p:cNvSpPr/>
                <p:nvPr/>
              </p:nvSpPr>
              <p:spPr>
                <a:xfrm>
                  <a:off x="3496587" y="3278873"/>
                  <a:ext cx="33337" cy="48577"/>
                </a:xfrm>
                <a:custGeom>
                  <a:avLst/>
                  <a:gdLst>
                    <a:gd name="connsiteX0" fmla="*/ 26670 w 33337"/>
                    <a:gd name="connsiteY0" fmla="*/ 18097 h 48577"/>
                    <a:gd name="connsiteX1" fmla="*/ 31432 w 33337"/>
                    <a:gd name="connsiteY1" fmla="*/ 23813 h 48577"/>
                    <a:gd name="connsiteX2" fmla="*/ 33338 w 33337"/>
                    <a:gd name="connsiteY2" fmla="*/ 32385 h 48577"/>
                    <a:gd name="connsiteX3" fmla="*/ 31432 w 33337"/>
                    <a:gd name="connsiteY3" fmla="*/ 40958 h 48577"/>
                    <a:gd name="connsiteX4" fmla="*/ 25717 w 33337"/>
                    <a:gd name="connsiteY4" fmla="*/ 46672 h 48577"/>
                    <a:gd name="connsiteX5" fmla="*/ 17145 w 33337"/>
                    <a:gd name="connsiteY5" fmla="*/ 48578 h 48577"/>
                    <a:gd name="connsiteX6" fmla="*/ 3810 w 33337"/>
                    <a:gd name="connsiteY6" fmla="*/ 42863 h 48577"/>
                    <a:gd name="connsiteX7" fmla="*/ 0 w 33337"/>
                    <a:gd name="connsiteY7" fmla="*/ 25717 h 48577"/>
                    <a:gd name="connsiteX8" fmla="*/ 1905 w 33337"/>
                    <a:gd name="connsiteY8" fmla="*/ 12383 h 48577"/>
                    <a:gd name="connsiteX9" fmla="*/ 8572 w 33337"/>
                    <a:gd name="connsiteY9" fmla="*/ 2858 h 48577"/>
                    <a:gd name="connsiteX10" fmla="*/ 19050 w 33337"/>
                    <a:gd name="connsiteY10" fmla="*/ 0 h 48577"/>
                    <a:gd name="connsiteX11" fmla="*/ 29528 w 33337"/>
                    <a:gd name="connsiteY11" fmla="*/ 2858 h 48577"/>
                    <a:gd name="connsiteX12" fmla="*/ 25717 w 33337"/>
                    <a:gd name="connsiteY12" fmla="*/ 8572 h 48577"/>
                    <a:gd name="connsiteX13" fmla="*/ 19050 w 33337"/>
                    <a:gd name="connsiteY13" fmla="*/ 6667 h 48577"/>
                    <a:gd name="connsiteX14" fmla="*/ 11430 w 33337"/>
                    <a:gd name="connsiteY14" fmla="*/ 10478 h 48577"/>
                    <a:gd name="connsiteX15" fmla="*/ 8572 w 33337"/>
                    <a:gd name="connsiteY15" fmla="*/ 21908 h 48577"/>
                    <a:gd name="connsiteX16" fmla="*/ 19050 w 33337"/>
                    <a:gd name="connsiteY16" fmla="*/ 17145 h 48577"/>
                    <a:gd name="connsiteX17" fmla="*/ 26670 w 33337"/>
                    <a:gd name="connsiteY17" fmla="*/ 18097 h 48577"/>
                    <a:gd name="connsiteX18" fmla="*/ 21907 w 33337"/>
                    <a:gd name="connsiteY18" fmla="*/ 39053 h 48577"/>
                    <a:gd name="connsiteX19" fmla="*/ 23813 w 33337"/>
                    <a:gd name="connsiteY19" fmla="*/ 31433 h 48577"/>
                    <a:gd name="connsiteX20" fmla="*/ 21907 w 33337"/>
                    <a:gd name="connsiteY20" fmla="*/ 24765 h 48577"/>
                    <a:gd name="connsiteX21" fmla="*/ 17145 w 33337"/>
                    <a:gd name="connsiteY21" fmla="*/ 22860 h 48577"/>
                    <a:gd name="connsiteX22" fmla="*/ 12382 w 33337"/>
                    <a:gd name="connsiteY22" fmla="*/ 23813 h 48577"/>
                    <a:gd name="connsiteX23" fmla="*/ 8572 w 33337"/>
                    <a:gd name="connsiteY23" fmla="*/ 27622 h 48577"/>
                    <a:gd name="connsiteX24" fmla="*/ 10478 w 33337"/>
                    <a:gd name="connsiteY24" fmla="*/ 39053 h 48577"/>
                    <a:gd name="connsiteX25" fmla="*/ 16192 w 33337"/>
                    <a:gd name="connsiteY25" fmla="*/ 42863 h 48577"/>
                    <a:gd name="connsiteX26" fmla="*/ 21907 w 33337"/>
                    <a:gd name="connsiteY26" fmla="*/ 39053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3337" h="48577">
                      <a:moveTo>
                        <a:pt x="26670" y="18097"/>
                      </a:moveTo>
                      <a:cubicBezTo>
                        <a:pt x="28575" y="19050"/>
                        <a:pt x="30480" y="20955"/>
                        <a:pt x="31432" y="23813"/>
                      </a:cubicBezTo>
                      <a:cubicBezTo>
                        <a:pt x="32385" y="25717"/>
                        <a:pt x="33338" y="28575"/>
                        <a:pt x="33338" y="32385"/>
                      </a:cubicBezTo>
                      <a:cubicBezTo>
                        <a:pt x="33338" y="35243"/>
                        <a:pt x="32385" y="39053"/>
                        <a:pt x="31432" y="40958"/>
                      </a:cubicBezTo>
                      <a:cubicBezTo>
                        <a:pt x="30480" y="43815"/>
                        <a:pt x="28575" y="45720"/>
                        <a:pt x="25717" y="46672"/>
                      </a:cubicBezTo>
                      <a:cubicBezTo>
                        <a:pt x="22860" y="48578"/>
                        <a:pt x="20003" y="48578"/>
                        <a:pt x="17145" y="48578"/>
                      </a:cubicBezTo>
                      <a:cubicBezTo>
                        <a:pt x="11430" y="48578"/>
                        <a:pt x="6667" y="46672"/>
                        <a:pt x="3810" y="42863"/>
                      </a:cubicBezTo>
                      <a:cubicBezTo>
                        <a:pt x="953" y="39053"/>
                        <a:pt x="0" y="33338"/>
                        <a:pt x="0" y="25717"/>
                      </a:cubicBezTo>
                      <a:cubicBezTo>
                        <a:pt x="0" y="20955"/>
                        <a:pt x="953" y="16192"/>
                        <a:pt x="1905" y="12383"/>
                      </a:cubicBezTo>
                      <a:cubicBezTo>
                        <a:pt x="3810" y="8572"/>
                        <a:pt x="5715" y="5715"/>
                        <a:pt x="8572" y="2858"/>
                      </a:cubicBezTo>
                      <a:cubicBezTo>
                        <a:pt x="11430" y="952"/>
                        <a:pt x="15240" y="0"/>
                        <a:pt x="19050" y="0"/>
                      </a:cubicBezTo>
                      <a:cubicBezTo>
                        <a:pt x="22860" y="0"/>
                        <a:pt x="26670" y="952"/>
                        <a:pt x="29528" y="2858"/>
                      </a:cubicBezTo>
                      <a:lnTo>
                        <a:pt x="25717" y="8572"/>
                      </a:lnTo>
                      <a:cubicBezTo>
                        <a:pt x="23813" y="7620"/>
                        <a:pt x="20955" y="6667"/>
                        <a:pt x="19050" y="6667"/>
                      </a:cubicBezTo>
                      <a:cubicBezTo>
                        <a:pt x="16192" y="6667"/>
                        <a:pt x="13335" y="7620"/>
                        <a:pt x="11430" y="10478"/>
                      </a:cubicBezTo>
                      <a:cubicBezTo>
                        <a:pt x="9525" y="13335"/>
                        <a:pt x="8572" y="17145"/>
                        <a:pt x="8572" y="21908"/>
                      </a:cubicBezTo>
                      <a:cubicBezTo>
                        <a:pt x="11430" y="18097"/>
                        <a:pt x="15240" y="17145"/>
                        <a:pt x="19050" y="17145"/>
                      </a:cubicBezTo>
                      <a:cubicBezTo>
                        <a:pt x="21907" y="16192"/>
                        <a:pt x="24765" y="16192"/>
                        <a:pt x="26670" y="18097"/>
                      </a:cubicBezTo>
                      <a:close/>
                      <a:moveTo>
                        <a:pt x="21907" y="39053"/>
                      </a:moveTo>
                      <a:cubicBezTo>
                        <a:pt x="22860" y="37147"/>
                        <a:pt x="23813" y="34290"/>
                        <a:pt x="23813" y="31433"/>
                      </a:cubicBezTo>
                      <a:cubicBezTo>
                        <a:pt x="23813" y="28575"/>
                        <a:pt x="22860" y="25717"/>
                        <a:pt x="21907" y="24765"/>
                      </a:cubicBezTo>
                      <a:cubicBezTo>
                        <a:pt x="20955" y="23813"/>
                        <a:pt x="19050" y="22860"/>
                        <a:pt x="17145" y="22860"/>
                      </a:cubicBezTo>
                      <a:cubicBezTo>
                        <a:pt x="15240" y="22860"/>
                        <a:pt x="14288" y="22860"/>
                        <a:pt x="12382" y="23813"/>
                      </a:cubicBezTo>
                      <a:cubicBezTo>
                        <a:pt x="10478" y="24765"/>
                        <a:pt x="9525" y="25717"/>
                        <a:pt x="8572" y="27622"/>
                      </a:cubicBezTo>
                      <a:cubicBezTo>
                        <a:pt x="8572" y="32385"/>
                        <a:pt x="9525" y="36195"/>
                        <a:pt x="10478" y="39053"/>
                      </a:cubicBezTo>
                      <a:cubicBezTo>
                        <a:pt x="11430" y="40958"/>
                        <a:pt x="13335" y="42863"/>
                        <a:pt x="16192" y="42863"/>
                      </a:cubicBezTo>
                      <a:cubicBezTo>
                        <a:pt x="19050" y="41910"/>
                        <a:pt x="20955" y="40958"/>
                        <a:pt x="21907" y="3905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1" name="Forma Livre: Forma 150">
                  <a:extLst>
                    <a:ext uri="{FF2B5EF4-FFF2-40B4-BE49-F238E27FC236}">
                      <a16:creationId xmlns:a16="http://schemas.microsoft.com/office/drawing/2014/main" id="{C189AE02-3924-4C21-AA7E-8E61B392E030}"/>
                    </a:ext>
                  </a:extLst>
                </p:cNvPr>
                <p:cNvSpPr/>
                <p:nvPr/>
              </p:nvSpPr>
              <p:spPr>
                <a:xfrm>
                  <a:off x="3533734" y="3272206"/>
                  <a:ext cx="10477" cy="20002"/>
                </a:xfrm>
                <a:custGeom>
                  <a:avLst/>
                  <a:gdLst>
                    <a:gd name="connsiteX0" fmla="*/ 8572 w 10477"/>
                    <a:gd name="connsiteY0" fmla="*/ 1905 h 20002"/>
                    <a:gd name="connsiteX1" fmla="*/ 10478 w 10477"/>
                    <a:gd name="connsiteY1" fmla="*/ 5715 h 20002"/>
                    <a:gd name="connsiteX2" fmla="*/ 10478 w 10477"/>
                    <a:gd name="connsiteY2" fmla="*/ 7620 h 20002"/>
                    <a:gd name="connsiteX3" fmla="*/ 9525 w 10477"/>
                    <a:gd name="connsiteY3" fmla="*/ 10477 h 20002"/>
                    <a:gd name="connsiteX4" fmla="*/ 4763 w 10477"/>
                    <a:gd name="connsiteY4" fmla="*/ 20002 h 20002"/>
                    <a:gd name="connsiteX5" fmla="*/ 0 w 10477"/>
                    <a:gd name="connsiteY5" fmla="*/ 20002 h 20002"/>
                    <a:gd name="connsiteX6" fmla="*/ 2857 w 10477"/>
                    <a:gd name="connsiteY6" fmla="*/ 9525 h 20002"/>
                    <a:gd name="connsiteX7" fmla="*/ 953 w 10477"/>
                    <a:gd name="connsiteY7" fmla="*/ 5715 h 20002"/>
                    <a:gd name="connsiteX8" fmla="*/ 2857 w 10477"/>
                    <a:gd name="connsiteY8" fmla="*/ 1905 h 20002"/>
                    <a:gd name="connsiteX9" fmla="*/ 6668 w 10477"/>
                    <a:gd name="connsiteY9" fmla="*/ 0 h 20002"/>
                    <a:gd name="connsiteX10" fmla="*/ 8572 w 10477"/>
                    <a:gd name="connsiteY10" fmla="*/ 1905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477" h="20002">
                      <a:moveTo>
                        <a:pt x="8572" y="1905"/>
                      </a:moveTo>
                      <a:cubicBezTo>
                        <a:pt x="9525" y="2857"/>
                        <a:pt x="10478" y="3810"/>
                        <a:pt x="10478" y="5715"/>
                      </a:cubicBezTo>
                      <a:cubicBezTo>
                        <a:pt x="10478" y="6667"/>
                        <a:pt x="10478" y="7620"/>
                        <a:pt x="10478" y="7620"/>
                      </a:cubicBezTo>
                      <a:cubicBezTo>
                        <a:pt x="10478" y="8572"/>
                        <a:pt x="9525" y="9525"/>
                        <a:pt x="9525" y="10477"/>
                      </a:cubicBezTo>
                      <a:lnTo>
                        <a:pt x="4763" y="20002"/>
                      </a:lnTo>
                      <a:lnTo>
                        <a:pt x="0" y="20002"/>
                      </a:lnTo>
                      <a:lnTo>
                        <a:pt x="2857" y="9525"/>
                      </a:lnTo>
                      <a:cubicBezTo>
                        <a:pt x="953" y="8572"/>
                        <a:pt x="953" y="6667"/>
                        <a:pt x="953" y="5715"/>
                      </a:cubicBezTo>
                      <a:cubicBezTo>
                        <a:pt x="953" y="3810"/>
                        <a:pt x="1905" y="2857"/>
                        <a:pt x="2857" y="1905"/>
                      </a:cubicBezTo>
                      <a:cubicBezTo>
                        <a:pt x="3810" y="952"/>
                        <a:pt x="4763" y="0"/>
                        <a:pt x="6668" y="0"/>
                      </a:cubicBezTo>
                      <a:cubicBezTo>
                        <a:pt x="6668" y="952"/>
                        <a:pt x="7620" y="952"/>
                        <a:pt x="8572" y="19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2" name="Forma Livre: Forma 151">
                  <a:extLst>
                    <a:ext uri="{FF2B5EF4-FFF2-40B4-BE49-F238E27FC236}">
                      <a16:creationId xmlns:a16="http://schemas.microsoft.com/office/drawing/2014/main" id="{3694413C-0EE1-4D34-8843-B0C302F19748}"/>
                    </a:ext>
                  </a:extLst>
                </p:cNvPr>
                <p:cNvSpPr/>
                <p:nvPr/>
              </p:nvSpPr>
              <p:spPr>
                <a:xfrm>
                  <a:off x="3548974" y="3278873"/>
                  <a:ext cx="29527" cy="48577"/>
                </a:xfrm>
                <a:custGeom>
                  <a:avLst/>
                  <a:gdLst>
                    <a:gd name="connsiteX0" fmla="*/ 29528 w 29527"/>
                    <a:gd name="connsiteY0" fmla="*/ 0 h 48577"/>
                    <a:gd name="connsiteX1" fmla="*/ 29528 w 29527"/>
                    <a:gd name="connsiteY1" fmla="*/ 6667 h 48577"/>
                    <a:gd name="connsiteX2" fmla="*/ 12382 w 29527"/>
                    <a:gd name="connsiteY2" fmla="*/ 48578 h 48577"/>
                    <a:gd name="connsiteX3" fmla="*/ 3810 w 29527"/>
                    <a:gd name="connsiteY3" fmla="*/ 45720 h 48577"/>
                    <a:gd name="connsiteX4" fmla="*/ 20003 w 29527"/>
                    <a:gd name="connsiteY4" fmla="*/ 7620 h 48577"/>
                    <a:gd name="connsiteX5" fmla="*/ 0 w 29527"/>
                    <a:gd name="connsiteY5" fmla="*/ 7620 h 48577"/>
                    <a:gd name="connsiteX6" fmla="*/ 0 w 29527"/>
                    <a:gd name="connsiteY6" fmla="*/ 0 h 48577"/>
                    <a:gd name="connsiteX7" fmla="*/ 29528 w 29527"/>
                    <a:gd name="connsiteY7" fmla="*/ 0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527" h="48577">
                      <a:moveTo>
                        <a:pt x="29528" y="0"/>
                      </a:moveTo>
                      <a:lnTo>
                        <a:pt x="29528" y="6667"/>
                      </a:lnTo>
                      <a:lnTo>
                        <a:pt x="12382" y="48578"/>
                      </a:lnTo>
                      <a:lnTo>
                        <a:pt x="3810" y="45720"/>
                      </a:lnTo>
                      <a:lnTo>
                        <a:pt x="20003" y="7620"/>
                      </a:lnTo>
                      <a:lnTo>
                        <a:pt x="0" y="7620"/>
                      </a:lnTo>
                      <a:lnTo>
                        <a:pt x="0" y="0"/>
                      </a:lnTo>
                      <a:lnTo>
                        <a:pt x="29528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id="{BF251387-2E4D-4D2B-B018-34CF1F181946}"/>
                    </a:ext>
                  </a:extLst>
                </p:cNvPr>
                <p:cNvSpPr/>
                <p:nvPr/>
              </p:nvSpPr>
              <p:spPr>
                <a:xfrm>
                  <a:off x="3581359" y="3276015"/>
                  <a:ext cx="34290" cy="50482"/>
                </a:xfrm>
                <a:custGeom>
                  <a:avLst/>
                  <a:gdLst>
                    <a:gd name="connsiteX0" fmla="*/ 34290 w 34290"/>
                    <a:gd name="connsiteY0" fmla="*/ 37148 h 50482"/>
                    <a:gd name="connsiteX1" fmla="*/ 32385 w 34290"/>
                    <a:gd name="connsiteY1" fmla="*/ 43815 h 50482"/>
                    <a:gd name="connsiteX2" fmla="*/ 26670 w 34290"/>
                    <a:gd name="connsiteY2" fmla="*/ 48578 h 50482"/>
                    <a:gd name="connsiteX3" fmla="*/ 17145 w 34290"/>
                    <a:gd name="connsiteY3" fmla="*/ 50483 h 50482"/>
                    <a:gd name="connsiteX4" fmla="*/ 7620 w 34290"/>
                    <a:gd name="connsiteY4" fmla="*/ 48578 h 50482"/>
                    <a:gd name="connsiteX5" fmla="*/ 1905 w 34290"/>
                    <a:gd name="connsiteY5" fmla="*/ 43815 h 50482"/>
                    <a:gd name="connsiteX6" fmla="*/ 0 w 34290"/>
                    <a:gd name="connsiteY6" fmla="*/ 37148 h 50482"/>
                    <a:gd name="connsiteX7" fmla="*/ 8572 w 34290"/>
                    <a:gd name="connsiteY7" fmla="*/ 24765 h 50482"/>
                    <a:gd name="connsiteX8" fmla="*/ 1905 w 34290"/>
                    <a:gd name="connsiteY8" fmla="*/ 13335 h 50482"/>
                    <a:gd name="connsiteX9" fmla="*/ 3810 w 34290"/>
                    <a:gd name="connsiteY9" fmla="*/ 6668 h 50482"/>
                    <a:gd name="connsiteX10" fmla="*/ 9525 w 34290"/>
                    <a:gd name="connsiteY10" fmla="*/ 1905 h 50482"/>
                    <a:gd name="connsiteX11" fmla="*/ 17145 w 34290"/>
                    <a:gd name="connsiteY11" fmla="*/ 0 h 50482"/>
                    <a:gd name="connsiteX12" fmla="*/ 24765 w 34290"/>
                    <a:gd name="connsiteY12" fmla="*/ 953 h 50482"/>
                    <a:gd name="connsiteX13" fmla="*/ 30480 w 34290"/>
                    <a:gd name="connsiteY13" fmla="*/ 4763 h 50482"/>
                    <a:gd name="connsiteX14" fmla="*/ 32385 w 34290"/>
                    <a:gd name="connsiteY14" fmla="*/ 11430 h 50482"/>
                    <a:gd name="connsiteX15" fmla="*/ 24765 w 34290"/>
                    <a:gd name="connsiteY15" fmla="*/ 21908 h 50482"/>
                    <a:gd name="connsiteX16" fmla="*/ 34290 w 34290"/>
                    <a:gd name="connsiteY16" fmla="*/ 37148 h 50482"/>
                    <a:gd name="connsiteX17" fmla="*/ 23813 w 34290"/>
                    <a:gd name="connsiteY17" fmla="*/ 42863 h 50482"/>
                    <a:gd name="connsiteX18" fmla="*/ 25718 w 34290"/>
                    <a:gd name="connsiteY18" fmla="*/ 38100 h 50482"/>
                    <a:gd name="connsiteX19" fmla="*/ 23813 w 34290"/>
                    <a:gd name="connsiteY19" fmla="*/ 33338 h 50482"/>
                    <a:gd name="connsiteX20" fmla="*/ 17145 w 34290"/>
                    <a:gd name="connsiteY20" fmla="*/ 29528 h 50482"/>
                    <a:gd name="connsiteX21" fmla="*/ 15240 w 34290"/>
                    <a:gd name="connsiteY21" fmla="*/ 28575 h 50482"/>
                    <a:gd name="connsiteX22" fmla="*/ 9525 w 34290"/>
                    <a:gd name="connsiteY22" fmla="*/ 38100 h 50482"/>
                    <a:gd name="connsiteX23" fmla="*/ 11430 w 34290"/>
                    <a:gd name="connsiteY23" fmla="*/ 43815 h 50482"/>
                    <a:gd name="connsiteX24" fmla="*/ 17145 w 34290"/>
                    <a:gd name="connsiteY24" fmla="*/ 45720 h 50482"/>
                    <a:gd name="connsiteX25" fmla="*/ 23813 w 34290"/>
                    <a:gd name="connsiteY25" fmla="*/ 42863 h 50482"/>
                    <a:gd name="connsiteX26" fmla="*/ 12382 w 34290"/>
                    <a:gd name="connsiteY26" fmla="*/ 10478 h 50482"/>
                    <a:gd name="connsiteX27" fmla="*/ 10478 w 34290"/>
                    <a:gd name="connsiteY27" fmla="*/ 15240 h 50482"/>
                    <a:gd name="connsiteX28" fmla="*/ 12382 w 34290"/>
                    <a:gd name="connsiteY28" fmla="*/ 20003 h 50482"/>
                    <a:gd name="connsiteX29" fmla="*/ 18097 w 34290"/>
                    <a:gd name="connsiteY29" fmla="*/ 22860 h 50482"/>
                    <a:gd name="connsiteX30" fmla="*/ 19050 w 34290"/>
                    <a:gd name="connsiteY30" fmla="*/ 23813 h 50482"/>
                    <a:gd name="connsiteX31" fmla="*/ 22860 w 34290"/>
                    <a:gd name="connsiteY31" fmla="*/ 20003 h 50482"/>
                    <a:gd name="connsiteX32" fmla="*/ 23813 w 34290"/>
                    <a:gd name="connsiteY32" fmla="*/ 15240 h 50482"/>
                    <a:gd name="connsiteX33" fmla="*/ 21907 w 34290"/>
                    <a:gd name="connsiteY33" fmla="*/ 10478 h 50482"/>
                    <a:gd name="connsiteX34" fmla="*/ 17145 w 34290"/>
                    <a:gd name="connsiteY34" fmla="*/ 8573 h 50482"/>
                    <a:gd name="connsiteX35" fmla="*/ 12382 w 34290"/>
                    <a:gd name="connsiteY35" fmla="*/ 10478 h 50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4290" h="50482">
                      <a:moveTo>
                        <a:pt x="34290" y="37148"/>
                      </a:moveTo>
                      <a:cubicBezTo>
                        <a:pt x="34290" y="40005"/>
                        <a:pt x="33338" y="41910"/>
                        <a:pt x="32385" y="43815"/>
                      </a:cubicBezTo>
                      <a:cubicBezTo>
                        <a:pt x="30480" y="45720"/>
                        <a:pt x="28575" y="47625"/>
                        <a:pt x="26670" y="48578"/>
                      </a:cubicBezTo>
                      <a:cubicBezTo>
                        <a:pt x="23813" y="49530"/>
                        <a:pt x="20955" y="50483"/>
                        <a:pt x="17145" y="50483"/>
                      </a:cubicBezTo>
                      <a:cubicBezTo>
                        <a:pt x="13335" y="50483"/>
                        <a:pt x="10478" y="49530"/>
                        <a:pt x="7620" y="48578"/>
                      </a:cubicBezTo>
                      <a:cubicBezTo>
                        <a:pt x="4763" y="47625"/>
                        <a:pt x="2857" y="45720"/>
                        <a:pt x="1905" y="43815"/>
                      </a:cubicBezTo>
                      <a:cubicBezTo>
                        <a:pt x="953" y="41910"/>
                        <a:pt x="0" y="39053"/>
                        <a:pt x="0" y="37148"/>
                      </a:cubicBezTo>
                      <a:cubicBezTo>
                        <a:pt x="0" y="31433"/>
                        <a:pt x="2857" y="27623"/>
                        <a:pt x="8572" y="24765"/>
                      </a:cubicBezTo>
                      <a:cubicBezTo>
                        <a:pt x="3810" y="21908"/>
                        <a:pt x="1905" y="18098"/>
                        <a:pt x="1905" y="13335"/>
                      </a:cubicBezTo>
                      <a:cubicBezTo>
                        <a:pt x="1905" y="10478"/>
                        <a:pt x="2857" y="8573"/>
                        <a:pt x="3810" y="6668"/>
                      </a:cubicBezTo>
                      <a:cubicBezTo>
                        <a:pt x="4763" y="4763"/>
                        <a:pt x="6668" y="2858"/>
                        <a:pt x="9525" y="1905"/>
                      </a:cubicBezTo>
                      <a:cubicBezTo>
                        <a:pt x="11430" y="953"/>
                        <a:pt x="14288" y="0"/>
                        <a:pt x="17145" y="0"/>
                      </a:cubicBezTo>
                      <a:cubicBezTo>
                        <a:pt x="20003" y="0"/>
                        <a:pt x="22860" y="0"/>
                        <a:pt x="24765" y="953"/>
                      </a:cubicBezTo>
                      <a:cubicBezTo>
                        <a:pt x="26670" y="1905"/>
                        <a:pt x="28575" y="2858"/>
                        <a:pt x="30480" y="4763"/>
                      </a:cubicBezTo>
                      <a:cubicBezTo>
                        <a:pt x="31432" y="6668"/>
                        <a:pt x="32385" y="8573"/>
                        <a:pt x="32385" y="11430"/>
                      </a:cubicBezTo>
                      <a:cubicBezTo>
                        <a:pt x="32385" y="16192"/>
                        <a:pt x="29528" y="19050"/>
                        <a:pt x="24765" y="21908"/>
                      </a:cubicBezTo>
                      <a:cubicBezTo>
                        <a:pt x="31432" y="27623"/>
                        <a:pt x="34290" y="32385"/>
                        <a:pt x="34290" y="37148"/>
                      </a:cubicBezTo>
                      <a:close/>
                      <a:moveTo>
                        <a:pt x="23813" y="42863"/>
                      </a:moveTo>
                      <a:cubicBezTo>
                        <a:pt x="25718" y="41910"/>
                        <a:pt x="25718" y="40005"/>
                        <a:pt x="25718" y="38100"/>
                      </a:cubicBezTo>
                      <a:cubicBezTo>
                        <a:pt x="25718" y="36195"/>
                        <a:pt x="24765" y="34290"/>
                        <a:pt x="23813" y="33338"/>
                      </a:cubicBezTo>
                      <a:cubicBezTo>
                        <a:pt x="22860" y="32385"/>
                        <a:pt x="20003" y="30480"/>
                        <a:pt x="17145" y="29528"/>
                      </a:cubicBezTo>
                      <a:lnTo>
                        <a:pt x="15240" y="28575"/>
                      </a:lnTo>
                      <a:cubicBezTo>
                        <a:pt x="11430" y="30480"/>
                        <a:pt x="9525" y="33338"/>
                        <a:pt x="9525" y="38100"/>
                      </a:cubicBezTo>
                      <a:cubicBezTo>
                        <a:pt x="9525" y="40005"/>
                        <a:pt x="10478" y="41910"/>
                        <a:pt x="11430" y="43815"/>
                      </a:cubicBezTo>
                      <a:cubicBezTo>
                        <a:pt x="13335" y="44768"/>
                        <a:pt x="15240" y="45720"/>
                        <a:pt x="17145" y="45720"/>
                      </a:cubicBezTo>
                      <a:cubicBezTo>
                        <a:pt x="20003" y="44768"/>
                        <a:pt x="21907" y="43815"/>
                        <a:pt x="23813" y="42863"/>
                      </a:cubicBezTo>
                      <a:close/>
                      <a:moveTo>
                        <a:pt x="12382" y="10478"/>
                      </a:moveTo>
                      <a:cubicBezTo>
                        <a:pt x="11430" y="11430"/>
                        <a:pt x="10478" y="13335"/>
                        <a:pt x="10478" y="15240"/>
                      </a:cubicBezTo>
                      <a:cubicBezTo>
                        <a:pt x="10478" y="17145"/>
                        <a:pt x="11430" y="19050"/>
                        <a:pt x="12382" y="20003"/>
                      </a:cubicBezTo>
                      <a:cubicBezTo>
                        <a:pt x="13335" y="20955"/>
                        <a:pt x="15240" y="21908"/>
                        <a:pt x="18097" y="22860"/>
                      </a:cubicBezTo>
                      <a:lnTo>
                        <a:pt x="19050" y="23813"/>
                      </a:lnTo>
                      <a:cubicBezTo>
                        <a:pt x="20955" y="22860"/>
                        <a:pt x="21907" y="21908"/>
                        <a:pt x="22860" y="20003"/>
                      </a:cubicBezTo>
                      <a:cubicBezTo>
                        <a:pt x="23813" y="19050"/>
                        <a:pt x="23813" y="17145"/>
                        <a:pt x="23813" y="15240"/>
                      </a:cubicBezTo>
                      <a:cubicBezTo>
                        <a:pt x="23813" y="13335"/>
                        <a:pt x="22860" y="11430"/>
                        <a:pt x="21907" y="10478"/>
                      </a:cubicBezTo>
                      <a:cubicBezTo>
                        <a:pt x="20955" y="9525"/>
                        <a:pt x="19050" y="8573"/>
                        <a:pt x="17145" y="8573"/>
                      </a:cubicBezTo>
                      <a:cubicBezTo>
                        <a:pt x="15240" y="8573"/>
                        <a:pt x="13335" y="9525"/>
                        <a:pt x="12382" y="1047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E2517F69-9FAA-471E-A877-E1E164E5B3BD}"/>
                  </a:ext>
                </a:extLst>
              </p:cNvPr>
              <p:cNvSpPr/>
              <p:nvPr/>
            </p:nvSpPr>
            <p:spPr>
              <a:xfrm>
                <a:off x="3679467" y="3285541"/>
                <a:ext cx="373379" cy="7620"/>
              </a:xfrm>
              <a:custGeom>
                <a:avLst/>
                <a:gdLst>
                  <a:gd name="connsiteX0" fmla="*/ 0 w 373379"/>
                  <a:gd name="connsiteY0" fmla="*/ 0 h 7620"/>
                  <a:gd name="connsiteX1" fmla="*/ 373380 w 373379"/>
                  <a:gd name="connsiteY1" fmla="*/ 0 h 7620"/>
                  <a:gd name="connsiteX2" fmla="*/ 373380 w 373379"/>
                  <a:gd name="connsiteY2" fmla="*/ 7620 h 7620"/>
                  <a:gd name="connsiteX3" fmla="*/ 0 w 373379"/>
                  <a:gd name="connsiteY3" fmla="*/ 7620 h 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379" h="7620">
                    <a:moveTo>
                      <a:pt x="0" y="0"/>
                    </a:moveTo>
                    <a:lnTo>
                      <a:pt x="373380" y="0"/>
                    </a:lnTo>
                    <a:lnTo>
                      <a:pt x="37338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51506B02-02C4-49E2-8E4A-1FCF83104337}"/>
                  </a:ext>
                </a:extLst>
              </p:cNvPr>
              <p:cNvSpPr/>
              <p:nvPr/>
            </p:nvSpPr>
            <p:spPr>
              <a:xfrm>
                <a:off x="3679467" y="3308401"/>
                <a:ext cx="464820" cy="7620"/>
              </a:xfrm>
              <a:custGeom>
                <a:avLst/>
                <a:gdLst>
                  <a:gd name="connsiteX0" fmla="*/ 0 w 464820"/>
                  <a:gd name="connsiteY0" fmla="*/ 0 h 7620"/>
                  <a:gd name="connsiteX1" fmla="*/ 464820 w 464820"/>
                  <a:gd name="connsiteY1" fmla="*/ 0 h 7620"/>
                  <a:gd name="connsiteX2" fmla="*/ 464820 w 464820"/>
                  <a:gd name="connsiteY2" fmla="*/ 7620 h 7620"/>
                  <a:gd name="connsiteX3" fmla="*/ 0 w 464820"/>
                  <a:gd name="connsiteY3" fmla="*/ 7620 h 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4820" h="7620">
                    <a:moveTo>
                      <a:pt x="0" y="0"/>
                    </a:moveTo>
                    <a:lnTo>
                      <a:pt x="464820" y="0"/>
                    </a:lnTo>
                    <a:lnTo>
                      <a:pt x="46482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6" name="Forma Livre: Forma 125">
                <a:extLst>
                  <a:ext uri="{FF2B5EF4-FFF2-40B4-BE49-F238E27FC236}">
                    <a16:creationId xmlns:a16="http://schemas.microsoft.com/office/drawing/2014/main" id="{D812FD60-1CCE-45FD-A30D-2B6260FB3E69}"/>
                  </a:ext>
                </a:extLst>
              </p:cNvPr>
              <p:cNvSpPr/>
              <p:nvPr/>
            </p:nvSpPr>
            <p:spPr>
              <a:xfrm>
                <a:off x="4154764" y="5197208"/>
                <a:ext cx="1094422" cy="1012507"/>
              </a:xfrm>
              <a:custGeom>
                <a:avLst/>
                <a:gdLst>
                  <a:gd name="connsiteX0" fmla="*/ 0 w 1094422"/>
                  <a:gd name="connsiteY0" fmla="*/ 1011555 h 1012507"/>
                  <a:gd name="connsiteX1" fmla="*/ 0 w 1094422"/>
                  <a:gd name="connsiteY1" fmla="*/ 984885 h 1012507"/>
                  <a:gd name="connsiteX2" fmla="*/ 597217 w 1094422"/>
                  <a:gd name="connsiteY2" fmla="*/ 984885 h 1012507"/>
                  <a:gd name="connsiteX3" fmla="*/ 617220 w 1094422"/>
                  <a:gd name="connsiteY3" fmla="*/ 964883 h 1012507"/>
                  <a:gd name="connsiteX4" fmla="*/ 798195 w 1094422"/>
                  <a:gd name="connsiteY4" fmla="*/ 964883 h 1012507"/>
                  <a:gd name="connsiteX5" fmla="*/ 1045845 w 1094422"/>
                  <a:gd name="connsiteY5" fmla="*/ 649605 h 1012507"/>
                  <a:gd name="connsiteX6" fmla="*/ 1045845 w 1094422"/>
                  <a:gd name="connsiteY6" fmla="*/ 48578 h 1012507"/>
                  <a:gd name="connsiteX7" fmla="*/ 1094422 w 1094422"/>
                  <a:gd name="connsiteY7" fmla="*/ 0 h 1012507"/>
                  <a:gd name="connsiteX8" fmla="*/ 1087755 w 1094422"/>
                  <a:gd name="connsiteY8" fmla="*/ 655320 h 1012507"/>
                  <a:gd name="connsiteX9" fmla="*/ 820102 w 1094422"/>
                  <a:gd name="connsiteY9" fmla="*/ 1012508 h 101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4422" h="1012507">
                    <a:moveTo>
                      <a:pt x="0" y="1011555"/>
                    </a:moveTo>
                    <a:lnTo>
                      <a:pt x="0" y="984885"/>
                    </a:lnTo>
                    <a:lnTo>
                      <a:pt x="597217" y="984885"/>
                    </a:lnTo>
                    <a:lnTo>
                      <a:pt x="617220" y="964883"/>
                    </a:lnTo>
                    <a:lnTo>
                      <a:pt x="798195" y="964883"/>
                    </a:lnTo>
                    <a:lnTo>
                      <a:pt x="1045845" y="649605"/>
                    </a:lnTo>
                    <a:lnTo>
                      <a:pt x="1045845" y="48578"/>
                    </a:lnTo>
                    <a:lnTo>
                      <a:pt x="1094422" y="0"/>
                    </a:lnTo>
                    <a:lnTo>
                      <a:pt x="1087755" y="655320"/>
                    </a:lnTo>
                    <a:lnTo>
                      <a:pt x="820102" y="10125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306C0274-9383-4CE2-BADF-F7BAA52BDC14}"/>
                  </a:ext>
                </a:extLst>
              </p:cNvPr>
              <p:cNvSpPr/>
              <p:nvPr/>
            </p:nvSpPr>
            <p:spPr>
              <a:xfrm>
                <a:off x="242986" y="3497691"/>
                <a:ext cx="4940617" cy="2619375"/>
              </a:xfrm>
              <a:custGeom>
                <a:avLst/>
                <a:gdLst>
                  <a:gd name="connsiteX0" fmla="*/ 3877628 w 4940617"/>
                  <a:gd name="connsiteY0" fmla="*/ 2611755 h 2619375"/>
                  <a:gd name="connsiteX1" fmla="*/ 4474845 w 4940617"/>
                  <a:gd name="connsiteY1" fmla="*/ 2611755 h 2619375"/>
                  <a:gd name="connsiteX2" fmla="*/ 4494848 w 4940617"/>
                  <a:gd name="connsiteY2" fmla="*/ 2591753 h 2619375"/>
                  <a:gd name="connsiteX3" fmla="*/ 4675823 w 4940617"/>
                  <a:gd name="connsiteY3" fmla="*/ 2591753 h 2619375"/>
                  <a:gd name="connsiteX4" fmla="*/ 4914900 w 4940617"/>
                  <a:gd name="connsiteY4" fmla="*/ 2284095 h 2619375"/>
                  <a:gd name="connsiteX5" fmla="*/ 4914900 w 4940617"/>
                  <a:gd name="connsiteY5" fmla="*/ 1683068 h 2619375"/>
                  <a:gd name="connsiteX6" fmla="*/ 4940618 w 4940617"/>
                  <a:gd name="connsiteY6" fmla="*/ 1657350 h 2619375"/>
                  <a:gd name="connsiteX7" fmla="*/ 4940618 w 4940617"/>
                  <a:gd name="connsiteY7" fmla="*/ 386715 h 2619375"/>
                  <a:gd name="connsiteX8" fmla="*/ 4762500 w 4940617"/>
                  <a:gd name="connsiteY8" fmla="*/ 208598 h 2619375"/>
                  <a:gd name="connsiteX9" fmla="*/ 2857500 w 4940617"/>
                  <a:gd name="connsiteY9" fmla="*/ 208598 h 2619375"/>
                  <a:gd name="connsiteX10" fmla="*/ 2648903 w 4940617"/>
                  <a:gd name="connsiteY10" fmla="*/ 0 h 2619375"/>
                  <a:gd name="connsiteX11" fmla="*/ 178117 w 4940617"/>
                  <a:gd name="connsiteY11" fmla="*/ 0 h 2619375"/>
                  <a:gd name="connsiteX12" fmla="*/ 0 w 4940617"/>
                  <a:gd name="connsiteY12" fmla="*/ 178118 h 2619375"/>
                  <a:gd name="connsiteX13" fmla="*/ 0 w 4940617"/>
                  <a:gd name="connsiteY13" fmla="*/ 2232660 h 2619375"/>
                  <a:gd name="connsiteX14" fmla="*/ 386715 w 4940617"/>
                  <a:gd name="connsiteY14" fmla="*/ 2619375 h 2619375"/>
                  <a:gd name="connsiteX15" fmla="*/ 3877628 w 4940617"/>
                  <a:gd name="connsiteY15" fmla="*/ 2619375 h 261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40617" h="2619375">
                    <a:moveTo>
                      <a:pt x="3877628" y="2611755"/>
                    </a:moveTo>
                    <a:lnTo>
                      <a:pt x="4474845" y="2611755"/>
                    </a:lnTo>
                    <a:lnTo>
                      <a:pt x="4494848" y="2591753"/>
                    </a:lnTo>
                    <a:lnTo>
                      <a:pt x="4675823" y="2591753"/>
                    </a:lnTo>
                    <a:lnTo>
                      <a:pt x="4914900" y="2284095"/>
                    </a:lnTo>
                    <a:lnTo>
                      <a:pt x="4914900" y="1683068"/>
                    </a:lnTo>
                    <a:lnTo>
                      <a:pt x="4940618" y="1657350"/>
                    </a:lnTo>
                    <a:lnTo>
                      <a:pt x="4940618" y="386715"/>
                    </a:lnTo>
                    <a:lnTo>
                      <a:pt x="4762500" y="208598"/>
                    </a:lnTo>
                    <a:lnTo>
                      <a:pt x="2857500" y="208598"/>
                    </a:lnTo>
                    <a:lnTo>
                      <a:pt x="2648903" y="0"/>
                    </a:lnTo>
                    <a:lnTo>
                      <a:pt x="178117" y="0"/>
                    </a:lnTo>
                    <a:lnTo>
                      <a:pt x="0" y="178118"/>
                    </a:lnTo>
                    <a:lnTo>
                      <a:pt x="0" y="2232660"/>
                    </a:lnTo>
                    <a:lnTo>
                      <a:pt x="386715" y="2619375"/>
                    </a:lnTo>
                    <a:lnTo>
                      <a:pt x="3877628" y="2619375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28" name="Gráfico 7">
                <a:extLst>
                  <a:ext uri="{FF2B5EF4-FFF2-40B4-BE49-F238E27FC236}">
                    <a16:creationId xmlns:a16="http://schemas.microsoft.com/office/drawing/2014/main" id="{22F6C0C7-C2F9-49CC-96D1-6411A4BD43FF}"/>
                  </a:ext>
                </a:extLst>
              </p:cNvPr>
              <p:cNvGrpSpPr/>
              <p:nvPr/>
            </p:nvGrpSpPr>
            <p:grpSpPr>
              <a:xfrm>
                <a:off x="4685306" y="3207436"/>
                <a:ext cx="559117" cy="591502"/>
                <a:chOff x="4685306" y="3207436"/>
                <a:chExt cx="559117" cy="591502"/>
              </a:xfrm>
              <a:grpFill/>
            </p:grpSpPr>
            <p:sp>
              <p:nvSpPr>
                <p:cNvPr id="140" name="Forma Livre: Forma 139">
                  <a:extLst>
                    <a:ext uri="{FF2B5EF4-FFF2-40B4-BE49-F238E27FC236}">
                      <a16:creationId xmlns:a16="http://schemas.microsoft.com/office/drawing/2014/main" id="{72B2A598-943A-48C8-B3FA-4EFA5A67D731}"/>
                    </a:ext>
                  </a:extLst>
                </p:cNvPr>
                <p:cNvSpPr/>
                <p:nvPr/>
              </p:nvSpPr>
              <p:spPr>
                <a:xfrm>
                  <a:off x="4685306" y="3207436"/>
                  <a:ext cx="559117" cy="591502"/>
                </a:xfrm>
                <a:custGeom>
                  <a:avLst/>
                  <a:gdLst>
                    <a:gd name="connsiteX0" fmla="*/ 515303 w 559117"/>
                    <a:gd name="connsiteY0" fmla="*/ 426720 h 591502"/>
                    <a:gd name="connsiteX1" fmla="*/ 515303 w 559117"/>
                    <a:gd name="connsiteY1" fmla="*/ 188595 h 591502"/>
                    <a:gd name="connsiteX2" fmla="*/ 559117 w 559117"/>
                    <a:gd name="connsiteY2" fmla="*/ 188595 h 591502"/>
                    <a:gd name="connsiteX3" fmla="*/ 559117 w 559117"/>
                    <a:gd name="connsiteY3" fmla="*/ 63818 h 591502"/>
                    <a:gd name="connsiteX4" fmla="*/ 495300 w 559117"/>
                    <a:gd name="connsiteY4" fmla="*/ 0 h 591502"/>
                    <a:gd name="connsiteX5" fmla="*/ 374333 w 559117"/>
                    <a:gd name="connsiteY5" fmla="*/ 0 h 591502"/>
                    <a:gd name="connsiteX6" fmla="*/ 346710 w 559117"/>
                    <a:gd name="connsiteY6" fmla="*/ 27623 h 591502"/>
                    <a:gd name="connsiteX7" fmla="*/ 0 w 559117"/>
                    <a:gd name="connsiteY7" fmla="*/ 27623 h 591502"/>
                    <a:gd name="connsiteX8" fmla="*/ 43815 w 559117"/>
                    <a:gd name="connsiteY8" fmla="*/ 70485 h 591502"/>
                    <a:gd name="connsiteX9" fmla="*/ 436245 w 559117"/>
                    <a:gd name="connsiteY9" fmla="*/ 70485 h 591502"/>
                    <a:gd name="connsiteX10" fmla="*/ 477203 w 559117"/>
                    <a:gd name="connsiteY10" fmla="*/ 105728 h 591502"/>
                    <a:gd name="connsiteX11" fmla="*/ 477203 w 559117"/>
                    <a:gd name="connsiteY11" fmla="*/ 473393 h 591502"/>
                    <a:gd name="connsiteX12" fmla="*/ 513397 w 559117"/>
                    <a:gd name="connsiteY12" fmla="*/ 510540 h 591502"/>
                    <a:gd name="connsiteX13" fmla="*/ 513397 w 559117"/>
                    <a:gd name="connsiteY13" fmla="*/ 545783 h 591502"/>
                    <a:gd name="connsiteX14" fmla="*/ 559117 w 559117"/>
                    <a:gd name="connsiteY14" fmla="*/ 591503 h 591502"/>
                    <a:gd name="connsiteX15" fmla="*/ 559117 w 559117"/>
                    <a:gd name="connsiteY15" fmla="*/ 426720 h 5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59117" h="591502">
                      <a:moveTo>
                        <a:pt x="515303" y="426720"/>
                      </a:moveTo>
                      <a:lnTo>
                        <a:pt x="515303" y="188595"/>
                      </a:lnTo>
                      <a:lnTo>
                        <a:pt x="559117" y="188595"/>
                      </a:lnTo>
                      <a:lnTo>
                        <a:pt x="559117" y="63818"/>
                      </a:lnTo>
                      <a:lnTo>
                        <a:pt x="495300" y="0"/>
                      </a:lnTo>
                      <a:lnTo>
                        <a:pt x="374333" y="0"/>
                      </a:lnTo>
                      <a:lnTo>
                        <a:pt x="346710" y="27623"/>
                      </a:lnTo>
                      <a:lnTo>
                        <a:pt x="0" y="27623"/>
                      </a:lnTo>
                      <a:lnTo>
                        <a:pt x="43815" y="70485"/>
                      </a:lnTo>
                      <a:lnTo>
                        <a:pt x="436245" y="70485"/>
                      </a:lnTo>
                      <a:lnTo>
                        <a:pt x="477203" y="105728"/>
                      </a:lnTo>
                      <a:lnTo>
                        <a:pt x="477203" y="473393"/>
                      </a:lnTo>
                      <a:lnTo>
                        <a:pt x="513397" y="510540"/>
                      </a:lnTo>
                      <a:lnTo>
                        <a:pt x="513397" y="545783"/>
                      </a:lnTo>
                      <a:lnTo>
                        <a:pt x="559117" y="591503"/>
                      </a:lnTo>
                      <a:lnTo>
                        <a:pt x="559117" y="4267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1" name="Forma Livre: Forma 140">
                  <a:extLst>
                    <a:ext uri="{FF2B5EF4-FFF2-40B4-BE49-F238E27FC236}">
                      <a16:creationId xmlns:a16="http://schemas.microsoft.com/office/drawing/2014/main" id="{AA435006-7651-4BC1-9919-A1F8AD727C25}"/>
                    </a:ext>
                  </a:extLst>
                </p:cNvPr>
                <p:cNvSpPr/>
                <p:nvPr/>
              </p:nvSpPr>
              <p:spPr>
                <a:xfrm>
                  <a:off x="5213944" y="3420795"/>
                  <a:ext cx="24764" cy="24765"/>
                </a:xfrm>
                <a:custGeom>
                  <a:avLst/>
                  <a:gdLst>
                    <a:gd name="connsiteX0" fmla="*/ 24765 w 24764"/>
                    <a:gd name="connsiteY0" fmla="*/ 12383 h 24765"/>
                    <a:gd name="connsiteX1" fmla="*/ 12382 w 24764"/>
                    <a:gd name="connsiteY1" fmla="*/ 24765 h 24765"/>
                    <a:gd name="connsiteX2" fmla="*/ 0 w 24764"/>
                    <a:gd name="connsiteY2" fmla="*/ 12383 h 24765"/>
                    <a:gd name="connsiteX3" fmla="*/ 12382 w 24764"/>
                    <a:gd name="connsiteY3" fmla="*/ 0 h 24765"/>
                    <a:gd name="connsiteX4" fmla="*/ 24765 w 24764"/>
                    <a:gd name="connsiteY4" fmla="*/ 12383 h 24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5">
                      <a:moveTo>
                        <a:pt x="24765" y="12383"/>
                      </a:moveTo>
                      <a:cubicBezTo>
                        <a:pt x="24765" y="19050"/>
                        <a:pt x="19050" y="24765"/>
                        <a:pt x="12382" y="24765"/>
                      </a:cubicBezTo>
                      <a:cubicBezTo>
                        <a:pt x="5715" y="24765"/>
                        <a:pt x="0" y="19050"/>
                        <a:pt x="0" y="12383"/>
                      </a:cubicBezTo>
                      <a:cubicBezTo>
                        <a:pt x="0" y="5715"/>
                        <a:pt x="5715" y="0"/>
                        <a:pt x="12382" y="0"/>
                      </a:cubicBezTo>
                      <a:cubicBezTo>
                        <a:pt x="19050" y="0"/>
                        <a:pt x="24765" y="4763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2" name="Forma Livre: Forma 141">
                  <a:extLst>
                    <a:ext uri="{FF2B5EF4-FFF2-40B4-BE49-F238E27FC236}">
                      <a16:creationId xmlns:a16="http://schemas.microsoft.com/office/drawing/2014/main" id="{3CBC51FA-4B80-403A-90FE-FFD6810215EF}"/>
                    </a:ext>
                  </a:extLst>
                </p:cNvPr>
                <p:cNvSpPr/>
                <p:nvPr/>
              </p:nvSpPr>
              <p:spPr>
                <a:xfrm>
                  <a:off x="5213944" y="3475088"/>
                  <a:ext cx="24764" cy="24765"/>
                </a:xfrm>
                <a:custGeom>
                  <a:avLst/>
                  <a:gdLst>
                    <a:gd name="connsiteX0" fmla="*/ 24765 w 24764"/>
                    <a:gd name="connsiteY0" fmla="*/ 12382 h 24765"/>
                    <a:gd name="connsiteX1" fmla="*/ 12382 w 24764"/>
                    <a:gd name="connsiteY1" fmla="*/ 24765 h 24765"/>
                    <a:gd name="connsiteX2" fmla="*/ 0 w 24764"/>
                    <a:gd name="connsiteY2" fmla="*/ 12382 h 24765"/>
                    <a:gd name="connsiteX3" fmla="*/ 12382 w 24764"/>
                    <a:gd name="connsiteY3" fmla="*/ 0 h 24765"/>
                    <a:gd name="connsiteX4" fmla="*/ 24765 w 24764"/>
                    <a:gd name="connsiteY4" fmla="*/ 12382 h 24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5">
                      <a:moveTo>
                        <a:pt x="24765" y="12382"/>
                      </a:moveTo>
                      <a:cubicBezTo>
                        <a:pt x="24765" y="19050"/>
                        <a:pt x="19050" y="24765"/>
                        <a:pt x="12382" y="24765"/>
                      </a:cubicBezTo>
                      <a:cubicBezTo>
                        <a:pt x="5715" y="24765"/>
                        <a:pt x="0" y="19050"/>
                        <a:pt x="0" y="12382"/>
                      </a:cubicBezTo>
                      <a:cubicBezTo>
                        <a:pt x="0" y="5715"/>
                        <a:pt x="5715" y="0"/>
                        <a:pt x="12382" y="0"/>
                      </a:cubicBezTo>
                      <a:cubicBezTo>
                        <a:pt x="19050" y="0"/>
                        <a:pt x="24765" y="5715"/>
                        <a:pt x="24765" y="12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3" name="Forma Livre: Forma 142">
                  <a:extLst>
                    <a:ext uri="{FF2B5EF4-FFF2-40B4-BE49-F238E27FC236}">
                      <a16:creationId xmlns:a16="http://schemas.microsoft.com/office/drawing/2014/main" id="{5A0126CC-27FE-45E0-9275-2A3D6AB7680C}"/>
                    </a:ext>
                  </a:extLst>
                </p:cNvPr>
                <p:cNvSpPr/>
                <p:nvPr/>
              </p:nvSpPr>
              <p:spPr>
                <a:xfrm>
                  <a:off x="5213944" y="3530333"/>
                  <a:ext cx="24764" cy="24764"/>
                </a:xfrm>
                <a:custGeom>
                  <a:avLst/>
                  <a:gdLst>
                    <a:gd name="connsiteX0" fmla="*/ 24765 w 24764"/>
                    <a:gd name="connsiteY0" fmla="*/ 12383 h 24764"/>
                    <a:gd name="connsiteX1" fmla="*/ 12383 w 24764"/>
                    <a:gd name="connsiteY1" fmla="*/ 24765 h 24764"/>
                    <a:gd name="connsiteX2" fmla="*/ 0 w 24764"/>
                    <a:gd name="connsiteY2" fmla="*/ 12383 h 24764"/>
                    <a:gd name="connsiteX3" fmla="*/ 12383 w 24764"/>
                    <a:gd name="connsiteY3" fmla="*/ 0 h 24764"/>
                    <a:gd name="connsiteX4" fmla="*/ 24765 w 24764"/>
                    <a:gd name="connsiteY4" fmla="*/ 12383 h 2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4">
                      <a:moveTo>
                        <a:pt x="24765" y="12383"/>
                      </a:moveTo>
                      <a:cubicBezTo>
                        <a:pt x="24765" y="19221"/>
                        <a:pt x="19221" y="24765"/>
                        <a:pt x="12383" y="24765"/>
                      </a:cubicBezTo>
                      <a:cubicBezTo>
                        <a:pt x="5544" y="24765"/>
                        <a:pt x="0" y="19221"/>
                        <a:pt x="0" y="12383"/>
                      </a:cubicBezTo>
                      <a:cubicBezTo>
                        <a:pt x="0" y="5544"/>
                        <a:pt x="5544" y="0"/>
                        <a:pt x="12383" y="0"/>
                      </a:cubicBezTo>
                      <a:cubicBezTo>
                        <a:pt x="19221" y="0"/>
                        <a:pt x="24765" y="5544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4" name="Forma Livre: Forma 143">
                  <a:extLst>
                    <a:ext uri="{FF2B5EF4-FFF2-40B4-BE49-F238E27FC236}">
                      <a16:creationId xmlns:a16="http://schemas.microsoft.com/office/drawing/2014/main" id="{19F9B221-FB54-46A4-A618-8D5B79E3168B}"/>
                    </a:ext>
                  </a:extLst>
                </p:cNvPr>
                <p:cNvSpPr/>
                <p:nvPr/>
              </p:nvSpPr>
              <p:spPr>
                <a:xfrm>
                  <a:off x="5213944" y="3584626"/>
                  <a:ext cx="24764" cy="24764"/>
                </a:xfrm>
                <a:custGeom>
                  <a:avLst/>
                  <a:gdLst>
                    <a:gd name="connsiteX0" fmla="*/ 24765 w 24764"/>
                    <a:gd name="connsiteY0" fmla="*/ 12383 h 24764"/>
                    <a:gd name="connsiteX1" fmla="*/ 12383 w 24764"/>
                    <a:gd name="connsiteY1" fmla="*/ 24765 h 24764"/>
                    <a:gd name="connsiteX2" fmla="*/ 0 w 24764"/>
                    <a:gd name="connsiteY2" fmla="*/ 12383 h 24764"/>
                    <a:gd name="connsiteX3" fmla="*/ 12383 w 24764"/>
                    <a:gd name="connsiteY3" fmla="*/ 0 h 24764"/>
                    <a:gd name="connsiteX4" fmla="*/ 24765 w 24764"/>
                    <a:gd name="connsiteY4" fmla="*/ 12383 h 2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4">
                      <a:moveTo>
                        <a:pt x="24765" y="12383"/>
                      </a:moveTo>
                      <a:cubicBezTo>
                        <a:pt x="24765" y="19221"/>
                        <a:pt x="19221" y="24765"/>
                        <a:pt x="12383" y="24765"/>
                      </a:cubicBezTo>
                      <a:cubicBezTo>
                        <a:pt x="5544" y="24765"/>
                        <a:pt x="0" y="19221"/>
                        <a:pt x="0" y="12383"/>
                      </a:cubicBezTo>
                      <a:cubicBezTo>
                        <a:pt x="0" y="5544"/>
                        <a:pt x="5544" y="0"/>
                        <a:pt x="12383" y="0"/>
                      </a:cubicBezTo>
                      <a:cubicBezTo>
                        <a:pt x="19221" y="0"/>
                        <a:pt x="24765" y="5544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5" name="Forma Livre: Forma 144">
                  <a:extLst>
                    <a:ext uri="{FF2B5EF4-FFF2-40B4-BE49-F238E27FC236}">
                      <a16:creationId xmlns:a16="http://schemas.microsoft.com/office/drawing/2014/main" id="{844A8F20-3DDE-44C8-8223-9C90606F582C}"/>
                    </a:ext>
                  </a:extLst>
                </p:cNvPr>
                <p:cNvSpPr/>
                <p:nvPr/>
              </p:nvSpPr>
              <p:spPr>
                <a:xfrm>
                  <a:off x="4746266" y="3303638"/>
                  <a:ext cx="386715" cy="385762"/>
                </a:xfrm>
                <a:custGeom>
                  <a:avLst/>
                  <a:gdLst>
                    <a:gd name="connsiteX0" fmla="*/ 0 w 386715"/>
                    <a:gd name="connsiteY0" fmla="*/ 0 h 385762"/>
                    <a:gd name="connsiteX1" fmla="*/ 386715 w 386715"/>
                    <a:gd name="connsiteY1" fmla="*/ 385762 h 385762"/>
                    <a:gd name="connsiteX2" fmla="*/ 386715 w 386715"/>
                    <a:gd name="connsiteY2" fmla="*/ 23813 h 385762"/>
                    <a:gd name="connsiteX3" fmla="*/ 363855 w 386715"/>
                    <a:gd name="connsiteY3" fmla="*/ 952 h 38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6715" h="385762">
                      <a:moveTo>
                        <a:pt x="0" y="0"/>
                      </a:moveTo>
                      <a:lnTo>
                        <a:pt x="386715" y="385762"/>
                      </a:lnTo>
                      <a:lnTo>
                        <a:pt x="386715" y="23813"/>
                      </a:lnTo>
                      <a:lnTo>
                        <a:pt x="363855" y="952"/>
                      </a:lnTo>
                      <a:close/>
                    </a:path>
                  </a:pathLst>
                </a:custGeom>
                <a:solidFill>
                  <a:srgbClr val="FFD2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7171D2D8-0DC7-431A-95F0-08703F1D29C8}"/>
                  </a:ext>
                </a:extLst>
              </p:cNvPr>
              <p:cNvSpPr/>
              <p:nvPr/>
            </p:nvSpPr>
            <p:spPr>
              <a:xfrm>
                <a:off x="4759602" y="6240196"/>
                <a:ext cx="178117" cy="40957"/>
              </a:xfrm>
              <a:custGeom>
                <a:avLst/>
                <a:gdLst>
                  <a:gd name="connsiteX0" fmla="*/ 0 w 178117"/>
                  <a:gd name="connsiteY0" fmla="*/ 0 h 40957"/>
                  <a:gd name="connsiteX1" fmla="*/ 178118 w 178117"/>
                  <a:gd name="connsiteY1" fmla="*/ 0 h 40957"/>
                  <a:gd name="connsiteX2" fmla="*/ 178118 w 178117"/>
                  <a:gd name="connsiteY2" fmla="*/ 40957 h 40957"/>
                  <a:gd name="connsiteX3" fmla="*/ 0 w 178117"/>
                  <a:gd name="connsiteY3" fmla="*/ 40957 h 4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117" h="40957">
                    <a:moveTo>
                      <a:pt x="0" y="0"/>
                    </a:moveTo>
                    <a:lnTo>
                      <a:pt x="178118" y="0"/>
                    </a:lnTo>
                    <a:lnTo>
                      <a:pt x="178118" y="40957"/>
                    </a:lnTo>
                    <a:lnTo>
                      <a:pt x="0" y="409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30" name="Gráfico 7">
                <a:extLst>
                  <a:ext uri="{FF2B5EF4-FFF2-40B4-BE49-F238E27FC236}">
                    <a16:creationId xmlns:a16="http://schemas.microsoft.com/office/drawing/2014/main" id="{6A97F926-B714-416E-A482-FF9AFD2ED9C5}"/>
                  </a:ext>
                </a:extLst>
              </p:cNvPr>
              <p:cNvGrpSpPr/>
              <p:nvPr/>
            </p:nvGrpSpPr>
            <p:grpSpPr>
              <a:xfrm>
                <a:off x="4722" y="5835681"/>
                <a:ext cx="472439" cy="428327"/>
                <a:chOff x="4722" y="5835681"/>
                <a:chExt cx="472439" cy="428327"/>
              </a:xfrm>
              <a:grpFill/>
            </p:grpSpPr>
            <p:sp>
              <p:nvSpPr>
                <p:cNvPr id="131" name="Forma Livre: Forma 130">
                  <a:extLst>
                    <a:ext uri="{FF2B5EF4-FFF2-40B4-BE49-F238E27FC236}">
                      <a16:creationId xmlns:a16="http://schemas.microsoft.com/office/drawing/2014/main" id="{10EB029B-8CBC-44AF-933F-E9473D0A8523}"/>
                    </a:ext>
                  </a:extLst>
                </p:cNvPr>
                <p:cNvSpPr/>
                <p:nvPr/>
              </p:nvSpPr>
              <p:spPr>
                <a:xfrm rot="-2700000">
                  <a:off x="90800" y="5866971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2" name="Forma Livre: Forma 131">
                  <a:extLst>
                    <a:ext uri="{FF2B5EF4-FFF2-40B4-BE49-F238E27FC236}">
                      <a16:creationId xmlns:a16="http://schemas.microsoft.com/office/drawing/2014/main" id="{A470F31C-0D35-4A9E-A109-4C9E151D876E}"/>
                    </a:ext>
                  </a:extLst>
                </p:cNvPr>
                <p:cNvSpPr/>
                <p:nvPr/>
              </p:nvSpPr>
              <p:spPr>
                <a:xfrm rot="-2700000">
                  <a:off x="125086" y="5901258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3" name="Forma Livre: Forma 132">
                  <a:extLst>
                    <a:ext uri="{FF2B5EF4-FFF2-40B4-BE49-F238E27FC236}">
                      <a16:creationId xmlns:a16="http://schemas.microsoft.com/office/drawing/2014/main" id="{E1EDB094-30B0-4119-8E3B-C1D41C4EBA1A}"/>
                    </a:ext>
                  </a:extLst>
                </p:cNvPr>
                <p:cNvSpPr/>
                <p:nvPr/>
              </p:nvSpPr>
              <p:spPr>
                <a:xfrm rot="-2700000">
                  <a:off x="159381" y="5935532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4" name="Forma Livre: Forma 133">
                  <a:extLst>
                    <a:ext uri="{FF2B5EF4-FFF2-40B4-BE49-F238E27FC236}">
                      <a16:creationId xmlns:a16="http://schemas.microsoft.com/office/drawing/2014/main" id="{D0BCE4FE-B540-419E-9E74-1CB25A4D1827}"/>
                    </a:ext>
                  </a:extLst>
                </p:cNvPr>
                <p:cNvSpPr/>
                <p:nvPr/>
              </p:nvSpPr>
              <p:spPr>
                <a:xfrm rot="-2700000">
                  <a:off x="193689" y="5969791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5" name="Forma Livre: Forma 134">
                  <a:extLst>
                    <a:ext uri="{FF2B5EF4-FFF2-40B4-BE49-F238E27FC236}">
                      <a16:creationId xmlns:a16="http://schemas.microsoft.com/office/drawing/2014/main" id="{58220177-E8D7-4479-B0B3-E90F57E7801E}"/>
                    </a:ext>
                  </a:extLst>
                </p:cNvPr>
                <p:cNvSpPr/>
                <p:nvPr/>
              </p:nvSpPr>
              <p:spPr>
                <a:xfrm rot="-2700000">
                  <a:off x="227973" y="6004080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6" name="Forma Livre: Forma 135">
                  <a:extLst>
                    <a:ext uri="{FF2B5EF4-FFF2-40B4-BE49-F238E27FC236}">
                      <a16:creationId xmlns:a16="http://schemas.microsoft.com/office/drawing/2014/main" id="{A322A42F-2ECE-423A-BE87-E43EFF9DC1B7}"/>
                    </a:ext>
                  </a:extLst>
                </p:cNvPr>
                <p:cNvSpPr/>
                <p:nvPr/>
              </p:nvSpPr>
              <p:spPr>
                <a:xfrm rot="-2700000">
                  <a:off x="262270" y="6038353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7" name="Forma Livre: Forma 136">
                  <a:extLst>
                    <a:ext uri="{FF2B5EF4-FFF2-40B4-BE49-F238E27FC236}">
                      <a16:creationId xmlns:a16="http://schemas.microsoft.com/office/drawing/2014/main" id="{BDA66F3F-E2B5-4433-AEA4-0A67D32BE232}"/>
                    </a:ext>
                  </a:extLst>
                </p:cNvPr>
                <p:cNvSpPr/>
                <p:nvPr/>
              </p:nvSpPr>
              <p:spPr>
                <a:xfrm rot="-2700000">
                  <a:off x="296566" y="6072628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8" name="Forma Livre: Forma 137">
                  <a:extLst>
                    <a:ext uri="{FF2B5EF4-FFF2-40B4-BE49-F238E27FC236}">
                      <a16:creationId xmlns:a16="http://schemas.microsoft.com/office/drawing/2014/main" id="{FF8F18A6-28D1-4904-A56F-35FE031FD0FF}"/>
                    </a:ext>
                  </a:extLst>
                </p:cNvPr>
                <p:cNvSpPr/>
                <p:nvPr/>
              </p:nvSpPr>
              <p:spPr>
                <a:xfrm rot="-2700000">
                  <a:off x="330863" y="6106902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9" name="Forma Livre: Forma 138">
                  <a:extLst>
                    <a:ext uri="{FF2B5EF4-FFF2-40B4-BE49-F238E27FC236}">
                      <a16:creationId xmlns:a16="http://schemas.microsoft.com/office/drawing/2014/main" id="{9ED91D77-36D8-4895-A99E-D4F0D858FA47}"/>
                    </a:ext>
                  </a:extLst>
                </p:cNvPr>
                <p:cNvSpPr/>
                <p:nvPr/>
              </p:nvSpPr>
              <p:spPr>
                <a:xfrm>
                  <a:off x="4722" y="5852528"/>
                  <a:ext cx="472439" cy="411479"/>
                </a:xfrm>
                <a:custGeom>
                  <a:avLst/>
                  <a:gdLst>
                    <a:gd name="connsiteX0" fmla="*/ 472440 w 472439"/>
                    <a:gd name="connsiteY0" fmla="*/ 395288 h 411479"/>
                    <a:gd name="connsiteX1" fmla="*/ 426720 w 472439"/>
                    <a:gd name="connsiteY1" fmla="*/ 349567 h 411479"/>
                    <a:gd name="connsiteX2" fmla="*/ 350520 w 472439"/>
                    <a:gd name="connsiteY2" fmla="*/ 349567 h 411479"/>
                    <a:gd name="connsiteX3" fmla="*/ 68580 w 472439"/>
                    <a:gd name="connsiteY3" fmla="*/ 68580 h 411479"/>
                    <a:gd name="connsiteX4" fmla="*/ 68580 w 472439"/>
                    <a:gd name="connsiteY4" fmla="*/ 0 h 411479"/>
                    <a:gd name="connsiteX5" fmla="*/ 30480 w 472439"/>
                    <a:gd name="connsiteY5" fmla="*/ 0 h 411479"/>
                    <a:gd name="connsiteX6" fmla="*/ 0 w 472439"/>
                    <a:gd name="connsiteY6" fmla="*/ 30480 h 411479"/>
                    <a:gd name="connsiteX7" fmla="*/ 0 w 472439"/>
                    <a:gd name="connsiteY7" fmla="*/ 114300 h 411479"/>
                    <a:gd name="connsiteX8" fmla="*/ 34290 w 472439"/>
                    <a:gd name="connsiteY8" fmla="*/ 148590 h 411479"/>
                    <a:gd name="connsiteX9" fmla="*/ 3810 w 472439"/>
                    <a:gd name="connsiteY9" fmla="*/ 179070 h 411479"/>
                    <a:gd name="connsiteX10" fmla="*/ 22860 w 472439"/>
                    <a:gd name="connsiteY10" fmla="*/ 198120 h 411479"/>
                    <a:gd name="connsiteX11" fmla="*/ 3810 w 472439"/>
                    <a:gd name="connsiteY11" fmla="*/ 217170 h 411479"/>
                    <a:gd name="connsiteX12" fmla="*/ 186690 w 472439"/>
                    <a:gd name="connsiteY12" fmla="*/ 400050 h 411479"/>
                    <a:gd name="connsiteX13" fmla="*/ 205740 w 472439"/>
                    <a:gd name="connsiteY13" fmla="*/ 381000 h 411479"/>
                    <a:gd name="connsiteX14" fmla="*/ 236220 w 472439"/>
                    <a:gd name="connsiteY14" fmla="*/ 411480 h 411479"/>
                    <a:gd name="connsiteX15" fmla="*/ 266700 w 472439"/>
                    <a:gd name="connsiteY15" fmla="*/ 381000 h 411479"/>
                    <a:gd name="connsiteX16" fmla="*/ 281940 w 472439"/>
                    <a:gd name="connsiteY16" fmla="*/ 396240 h 411479"/>
                    <a:gd name="connsiteX17" fmla="*/ 472440 w 472439"/>
                    <a:gd name="connsiteY17" fmla="*/ 396240 h 41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2439" h="411479">
                      <a:moveTo>
                        <a:pt x="472440" y="395288"/>
                      </a:moveTo>
                      <a:lnTo>
                        <a:pt x="426720" y="349567"/>
                      </a:lnTo>
                      <a:lnTo>
                        <a:pt x="350520" y="349567"/>
                      </a:lnTo>
                      <a:lnTo>
                        <a:pt x="68580" y="68580"/>
                      </a:lnTo>
                      <a:lnTo>
                        <a:pt x="68580" y="0"/>
                      </a:lnTo>
                      <a:lnTo>
                        <a:pt x="30480" y="0"/>
                      </a:lnTo>
                      <a:cubicBezTo>
                        <a:pt x="19050" y="11430"/>
                        <a:pt x="12383" y="18097"/>
                        <a:pt x="0" y="30480"/>
                      </a:cubicBezTo>
                      <a:lnTo>
                        <a:pt x="0" y="114300"/>
                      </a:lnTo>
                      <a:lnTo>
                        <a:pt x="34290" y="148590"/>
                      </a:lnTo>
                      <a:lnTo>
                        <a:pt x="3810" y="179070"/>
                      </a:lnTo>
                      <a:lnTo>
                        <a:pt x="22860" y="198120"/>
                      </a:lnTo>
                      <a:lnTo>
                        <a:pt x="3810" y="217170"/>
                      </a:lnTo>
                      <a:lnTo>
                        <a:pt x="186690" y="400050"/>
                      </a:lnTo>
                      <a:lnTo>
                        <a:pt x="205740" y="381000"/>
                      </a:lnTo>
                      <a:lnTo>
                        <a:pt x="236220" y="411480"/>
                      </a:lnTo>
                      <a:lnTo>
                        <a:pt x="266700" y="381000"/>
                      </a:lnTo>
                      <a:lnTo>
                        <a:pt x="281940" y="396240"/>
                      </a:lnTo>
                      <a:lnTo>
                        <a:pt x="472440" y="39624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</p:grpSp>
        <p:sp>
          <p:nvSpPr>
            <p:cNvPr id="169" name="Retângulo 168">
              <a:extLst>
                <a:ext uri="{FF2B5EF4-FFF2-40B4-BE49-F238E27FC236}">
                  <a16:creationId xmlns:a16="http://schemas.microsoft.com/office/drawing/2014/main" id="{91DB6411-FC59-4FF2-AEF2-0A6EDBCBF5A8}"/>
                </a:ext>
              </a:extLst>
            </p:cNvPr>
            <p:cNvSpPr/>
            <p:nvPr/>
          </p:nvSpPr>
          <p:spPr>
            <a:xfrm>
              <a:off x="769005" y="3772193"/>
              <a:ext cx="5450223" cy="33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123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Capacidade Básica/Técnica que será trabalhada</a:t>
              </a:r>
            </a:p>
          </p:txBody>
        </p:sp>
      </p:grpSp>
      <p:grpSp>
        <p:nvGrpSpPr>
          <p:cNvPr id="10" name="Gráfico 8">
            <a:extLst>
              <a:ext uri="{FF2B5EF4-FFF2-40B4-BE49-F238E27FC236}">
                <a16:creationId xmlns:a16="http://schemas.microsoft.com/office/drawing/2014/main" id="{CE401390-F758-45FD-B2D1-CFFF07F5A846}"/>
              </a:ext>
            </a:extLst>
          </p:cNvPr>
          <p:cNvGrpSpPr/>
          <p:nvPr/>
        </p:nvGrpSpPr>
        <p:grpSpPr>
          <a:xfrm>
            <a:off x="16052681" y="3075927"/>
            <a:ext cx="3731528" cy="3453522"/>
            <a:chOff x="9174162" y="2723682"/>
            <a:chExt cx="2262961" cy="2094366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743512A-83DB-4771-9F7E-1042E234AF1E}"/>
                </a:ext>
              </a:extLst>
            </p:cNvPr>
            <p:cNvSpPr/>
            <p:nvPr/>
          </p:nvSpPr>
          <p:spPr>
            <a:xfrm>
              <a:off x="10354321" y="2723682"/>
              <a:ext cx="1082802" cy="1068554"/>
            </a:xfrm>
            <a:custGeom>
              <a:avLst/>
              <a:gdLst>
                <a:gd name="connsiteX0" fmla="*/ 0 w 1082802"/>
                <a:gd name="connsiteY0" fmla="*/ 1068555 h 1068554"/>
                <a:gd name="connsiteX1" fmla="*/ 1082802 w 1082802"/>
                <a:gd name="connsiteY1" fmla="*/ 634009 h 1068554"/>
                <a:gd name="connsiteX2" fmla="*/ 823975 w 1082802"/>
                <a:gd name="connsiteY2" fmla="*/ 242206 h 1068554"/>
                <a:gd name="connsiteX3" fmla="*/ 467790 w 1082802"/>
                <a:gd name="connsiteY3" fmla="*/ 0 h 1068554"/>
                <a:gd name="connsiteX4" fmla="*/ 0 w 1082802"/>
                <a:gd name="connsiteY4" fmla="*/ 1068555 h 10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802" h="1068554">
                  <a:moveTo>
                    <a:pt x="0" y="1068555"/>
                  </a:moveTo>
                  <a:lnTo>
                    <a:pt x="1082802" y="634009"/>
                  </a:lnTo>
                  <a:cubicBezTo>
                    <a:pt x="1023438" y="486786"/>
                    <a:pt x="935579" y="353810"/>
                    <a:pt x="823975" y="242206"/>
                  </a:cubicBezTo>
                  <a:cubicBezTo>
                    <a:pt x="721868" y="140099"/>
                    <a:pt x="600765" y="56990"/>
                    <a:pt x="467790" y="0"/>
                  </a:cubicBezTo>
                  <a:lnTo>
                    <a:pt x="0" y="1068555"/>
                  </a:lnTo>
                  <a:close/>
                </a:path>
              </a:pathLst>
            </a:custGeom>
            <a:solidFill>
              <a:srgbClr val="FFD225">
                <a:alpha val="40000"/>
              </a:srgbClr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CBBB527A-9D66-4365-B864-F5C595D592FA}"/>
                </a:ext>
              </a:extLst>
            </p:cNvPr>
            <p:cNvSpPr/>
            <p:nvPr/>
          </p:nvSpPr>
          <p:spPr>
            <a:xfrm>
              <a:off x="9174162" y="3618893"/>
              <a:ext cx="1211028" cy="914207"/>
            </a:xfrm>
            <a:custGeom>
              <a:avLst/>
              <a:gdLst>
                <a:gd name="connsiteX0" fmla="*/ 261202 w 1211028"/>
                <a:gd name="connsiteY0" fmla="*/ 914208 h 914207"/>
                <a:gd name="connsiteX1" fmla="*/ 254079 w 1211028"/>
                <a:gd name="connsiteY1" fmla="*/ 904710 h 914207"/>
                <a:gd name="connsiteX2" fmla="*/ 0 w 1211028"/>
                <a:gd name="connsiteY2" fmla="*/ 173343 h 914207"/>
                <a:gd name="connsiteX3" fmla="*/ 11873 w 1211028"/>
                <a:gd name="connsiteY3" fmla="*/ 11873 h 914207"/>
                <a:gd name="connsiteX4" fmla="*/ 14247 w 1211028"/>
                <a:gd name="connsiteY4" fmla="*/ 0 h 914207"/>
                <a:gd name="connsiteX5" fmla="*/ 1211029 w 1211028"/>
                <a:gd name="connsiteY5" fmla="*/ 166220 h 914207"/>
                <a:gd name="connsiteX6" fmla="*/ 261202 w 1211028"/>
                <a:gd name="connsiteY6" fmla="*/ 914208 h 914207"/>
                <a:gd name="connsiteX7" fmla="*/ 33244 w 1211028"/>
                <a:gd name="connsiteY7" fmla="*/ 26120 h 914207"/>
                <a:gd name="connsiteX8" fmla="*/ 23746 w 1211028"/>
                <a:gd name="connsiteY8" fmla="*/ 173343 h 914207"/>
                <a:gd name="connsiteX9" fmla="*/ 265951 w 1211028"/>
                <a:gd name="connsiteY9" fmla="*/ 880964 h 914207"/>
                <a:gd name="connsiteX10" fmla="*/ 1149290 w 1211028"/>
                <a:gd name="connsiteY10" fmla="*/ 180467 h 914207"/>
                <a:gd name="connsiteX11" fmla="*/ 33244 w 1211028"/>
                <a:gd name="connsiteY11" fmla="*/ 26120 h 91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028" h="914207">
                  <a:moveTo>
                    <a:pt x="261202" y="914208"/>
                  </a:moveTo>
                  <a:lnTo>
                    <a:pt x="254079" y="904710"/>
                  </a:lnTo>
                  <a:cubicBezTo>
                    <a:pt x="90234" y="698122"/>
                    <a:pt x="0" y="439295"/>
                    <a:pt x="0" y="173343"/>
                  </a:cubicBezTo>
                  <a:cubicBezTo>
                    <a:pt x="0" y="118728"/>
                    <a:pt x="4749" y="66488"/>
                    <a:pt x="11873" y="11873"/>
                  </a:cubicBezTo>
                  <a:lnTo>
                    <a:pt x="14247" y="0"/>
                  </a:lnTo>
                  <a:lnTo>
                    <a:pt x="1211029" y="166220"/>
                  </a:lnTo>
                  <a:lnTo>
                    <a:pt x="261202" y="914208"/>
                  </a:lnTo>
                  <a:close/>
                  <a:moveTo>
                    <a:pt x="33244" y="26120"/>
                  </a:moveTo>
                  <a:cubicBezTo>
                    <a:pt x="26120" y="75986"/>
                    <a:pt x="23746" y="125852"/>
                    <a:pt x="23746" y="173343"/>
                  </a:cubicBezTo>
                  <a:cubicBezTo>
                    <a:pt x="23746" y="429796"/>
                    <a:pt x="109230" y="679126"/>
                    <a:pt x="265951" y="880964"/>
                  </a:cubicBezTo>
                  <a:lnTo>
                    <a:pt x="1149290" y="180467"/>
                  </a:lnTo>
                  <a:lnTo>
                    <a:pt x="33244" y="26120"/>
                  </a:lnTo>
                  <a:close/>
                </a:path>
              </a:pathLst>
            </a:custGeom>
            <a:solidFill>
              <a:srgbClr val="FFD225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7362080F-283A-448F-9F65-70CFCC94D208}"/>
                </a:ext>
              </a:extLst>
            </p:cNvPr>
            <p:cNvSpPr/>
            <p:nvPr/>
          </p:nvSpPr>
          <p:spPr>
            <a:xfrm>
              <a:off x="10218971" y="3656886"/>
              <a:ext cx="270700" cy="270700"/>
            </a:xfrm>
            <a:custGeom>
              <a:avLst/>
              <a:gdLst>
                <a:gd name="connsiteX0" fmla="*/ 0 w 270700"/>
                <a:gd name="connsiteY0" fmla="*/ 135350 h 270700"/>
                <a:gd name="connsiteX1" fmla="*/ 135350 w 270700"/>
                <a:gd name="connsiteY1" fmla="*/ 270701 h 270700"/>
                <a:gd name="connsiteX2" fmla="*/ 270701 w 270700"/>
                <a:gd name="connsiteY2" fmla="*/ 135350 h 270700"/>
                <a:gd name="connsiteX3" fmla="*/ 135350 w 270700"/>
                <a:gd name="connsiteY3" fmla="*/ 0 h 270700"/>
                <a:gd name="connsiteX4" fmla="*/ 0 w 270700"/>
                <a:gd name="connsiteY4" fmla="*/ 135350 h 27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0" h="270700">
                  <a:moveTo>
                    <a:pt x="0" y="135350"/>
                  </a:moveTo>
                  <a:cubicBezTo>
                    <a:pt x="0" y="208962"/>
                    <a:pt x="59364" y="270701"/>
                    <a:pt x="135350" y="270701"/>
                  </a:cubicBezTo>
                  <a:cubicBezTo>
                    <a:pt x="208962" y="270701"/>
                    <a:pt x="270701" y="211336"/>
                    <a:pt x="270701" y="135350"/>
                  </a:cubicBezTo>
                  <a:cubicBezTo>
                    <a:pt x="270701" y="61739"/>
                    <a:pt x="211336" y="0"/>
                    <a:pt x="135350" y="0"/>
                  </a:cubicBezTo>
                  <a:cubicBezTo>
                    <a:pt x="59364" y="0"/>
                    <a:pt x="0" y="61739"/>
                    <a:pt x="0" y="135350"/>
                  </a:cubicBezTo>
                  <a:close/>
                </a:path>
              </a:pathLst>
            </a:custGeom>
            <a:solidFill>
              <a:srgbClr val="FFFFFF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EAE12005-C109-4FA2-A977-0ED771D4F4B1}"/>
                </a:ext>
              </a:extLst>
            </p:cNvPr>
            <p:cNvSpPr/>
            <p:nvPr/>
          </p:nvSpPr>
          <p:spPr>
            <a:xfrm>
              <a:off x="9328508" y="2766424"/>
              <a:ext cx="2051625" cy="2051624"/>
            </a:xfrm>
            <a:custGeom>
              <a:avLst/>
              <a:gdLst>
                <a:gd name="connsiteX0" fmla="*/ 1025813 w 2051625"/>
                <a:gd name="connsiteY0" fmla="*/ 2051625 h 2051624"/>
                <a:gd name="connsiteX1" fmla="*/ 0 w 2051625"/>
                <a:gd name="connsiteY1" fmla="*/ 1025813 h 2051624"/>
                <a:gd name="connsiteX2" fmla="*/ 1025813 w 2051625"/>
                <a:gd name="connsiteY2" fmla="*/ 0 h 2051624"/>
                <a:gd name="connsiteX3" fmla="*/ 2051625 w 2051625"/>
                <a:gd name="connsiteY3" fmla="*/ 1025813 h 2051624"/>
                <a:gd name="connsiteX4" fmla="*/ 1025813 w 2051625"/>
                <a:gd name="connsiteY4" fmla="*/ 2051625 h 2051624"/>
                <a:gd name="connsiteX5" fmla="*/ 1025813 w 2051625"/>
                <a:gd name="connsiteY5" fmla="*/ 23746 h 2051624"/>
                <a:gd name="connsiteX6" fmla="*/ 23746 w 2051625"/>
                <a:gd name="connsiteY6" fmla="*/ 1025813 h 2051624"/>
                <a:gd name="connsiteX7" fmla="*/ 1025813 w 2051625"/>
                <a:gd name="connsiteY7" fmla="*/ 2027879 h 2051624"/>
                <a:gd name="connsiteX8" fmla="*/ 2027880 w 2051625"/>
                <a:gd name="connsiteY8" fmla="*/ 1025813 h 2051624"/>
                <a:gd name="connsiteX9" fmla="*/ 1025813 w 2051625"/>
                <a:gd name="connsiteY9" fmla="*/ 23746 h 205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1625" h="2051624">
                  <a:moveTo>
                    <a:pt x="1025813" y="2051625"/>
                  </a:moveTo>
                  <a:cubicBezTo>
                    <a:pt x="460666" y="2051625"/>
                    <a:pt x="0" y="1590959"/>
                    <a:pt x="0" y="1025813"/>
                  </a:cubicBezTo>
                  <a:cubicBezTo>
                    <a:pt x="0" y="460666"/>
                    <a:pt x="460666" y="0"/>
                    <a:pt x="1025813" y="0"/>
                  </a:cubicBezTo>
                  <a:cubicBezTo>
                    <a:pt x="1590959" y="0"/>
                    <a:pt x="2051625" y="460666"/>
                    <a:pt x="2051625" y="1025813"/>
                  </a:cubicBezTo>
                  <a:cubicBezTo>
                    <a:pt x="2051625" y="1590959"/>
                    <a:pt x="1590959" y="2051625"/>
                    <a:pt x="1025813" y="2051625"/>
                  </a:cubicBezTo>
                  <a:close/>
                  <a:moveTo>
                    <a:pt x="1025813" y="23746"/>
                  </a:moveTo>
                  <a:cubicBezTo>
                    <a:pt x="472539" y="23746"/>
                    <a:pt x="23746" y="472539"/>
                    <a:pt x="23746" y="1025813"/>
                  </a:cubicBezTo>
                  <a:cubicBezTo>
                    <a:pt x="23746" y="1579086"/>
                    <a:pt x="472539" y="2027879"/>
                    <a:pt x="1025813" y="2027879"/>
                  </a:cubicBezTo>
                  <a:cubicBezTo>
                    <a:pt x="1579087" y="2027879"/>
                    <a:pt x="2027880" y="1579086"/>
                    <a:pt x="2027880" y="1025813"/>
                  </a:cubicBezTo>
                  <a:cubicBezTo>
                    <a:pt x="2027880" y="472539"/>
                    <a:pt x="1576712" y="23746"/>
                    <a:pt x="1025813" y="23746"/>
                  </a:cubicBezTo>
                  <a:close/>
                </a:path>
              </a:pathLst>
            </a:custGeom>
            <a:solidFill>
              <a:srgbClr val="FFFFFF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grpSp>
          <p:nvGrpSpPr>
            <p:cNvPr id="20" name="Gráfico 8">
              <a:extLst>
                <a:ext uri="{FF2B5EF4-FFF2-40B4-BE49-F238E27FC236}">
                  <a16:creationId xmlns:a16="http://schemas.microsoft.com/office/drawing/2014/main" id="{CE401390-F758-45FD-B2D1-CFFF07F5A846}"/>
                </a:ext>
              </a:extLst>
            </p:cNvPr>
            <p:cNvGrpSpPr/>
            <p:nvPr/>
          </p:nvGrpSpPr>
          <p:grpSpPr>
            <a:xfrm>
              <a:off x="9435364" y="2904149"/>
              <a:ext cx="1807044" cy="1776175"/>
              <a:chOff x="9435364" y="2904149"/>
              <a:chExt cx="1807044" cy="1776175"/>
            </a:xfrm>
            <a:solidFill>
              <a:srgbClr val="FFFFFF"/>
            </a:solidFill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8A0B9536-1EB8-41A0-B785-AA6B1F8CD043}"/>
                  </a:ext>
                </a:extLst>
              </p:cNvPr>
              <p:cNvSpPr/>
              <p:nvPr/>
            </p:nvSpPr>
            <p:spPr>
              <a:xfrm>
                <a:off x="10323452" y="2904149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5A163961-7008-4C35-B949-994FC244A95C}"/>
                  </a:ext>
                </a:extLst>
              </p:cNvPr>
              <p:cNvSpPr/>
              <p:nvPr/>
            </p:nvSpPr>
            <p:spPr>
              <a:xfrm>
                <a:off x="10101394" y="2933795"/>
                <a:ext cx="59434" cy="59434"/>
              </a:xfrm>
              <a:custGeom>
                <a:avLst/>
                <a:gdLst>
                  <a:gd name="connsiteX0" fmla="*/ 58212 w 59434"/>
                  <a:gd name="connsiteY0" fmla="*/ 22594 h 59434"/>
                  <a:gd name="connsiteX1" fmla="*/ 36841 w 59434"/>
                  <a:gd name="connsiteY1" fmla="*/ 58212 h 59434"/>
                  <a:gd name="connsiteX2" fmla="*/ 1222 w 59434"/>
                  <a:gd name="connsiteY2" fmla="*/ 36841 h 59434"/>
                  <a:gd name="connsiteX3" fmla="*/ 22594 w 59434"/>
                  <a:gd name="connsiteY3" fmla="*/ 1223 h 59434"/>
                  <a:gd name="connsiteX4" fmla="*/ 58212 w 59434"/>
                  <a:gd name="connsiteY4" fmla="*/ 22594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58212" y="22594"/>
                    </a:moveTo>
                    <a:cubicBezTo>
                      <a:pt x="62961" y="39216"/>
                      <a:pt x="53463" y="55838"/>
                      <a:pt x="36841" y="58212"/>
                    </a:cubicBezTo>
                    <a:cubicBezTo>
                      <a:pt x="20219" y="62961"/>
                      <a:pt x="3597" y="53463"/>
                      <a:pt x="1222" y="36841"/>
                    </a:cubicBezTo>
                    <a:cubicBezTo>
                      <a:pt x="-3527" y="20219"/>
                      <a:pt x="5972" y="3597"/>
                      <a:pt x="22594" y="1223"/>
                    </a:cubicBezTo>
                    <a:cubicBezTo>
                      <a:pt x="39216" y="-3527"/>
                      <a:pt x="55838" y="5972"/>
                      <a:pt x="58212" y="225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557269C0-87AB-4A76-B21A-57844F6B36C7}"/>
                  </a:ext>
                </a:extLst>
              </p:cNvPr>
              <p:cNvSpPr/>
              <p:nvPr/>
            </p:nvSpPr>
            <p:spPr>
              <a:xfrm>
                <a:off x="9895131" y="3019604"/>
                <a:ext cx="58786" cy="58786"/>
              </a:xfrm>
              <a:custGeom>
                <a:avLst/>
                <a:gdLst>
                  <a:gd name="connsiteX0" fmla="*/ 55513 w 58786"/>
                  <a:gd name="connsiteY0" fmla="*/ 15146 h 58786"/>
                  <a:gd name="connsiteX1" fmla="*/ 43640 w 58786"/>
                  <a:gd name="connsiteY1" fmla="*/ 55513 h 58786"/>
                  <a:gd name="connsiteX2" fmla="*/ 3273 w 58786"/>
                  <a:gd name="connsiteY2" fmla="*/ 43640 h 58786"/>
                  <a:gd name="connsiteX3" fmla="*/ 15146 w 58786"/>
                  <a:gd name="connsiteY3" fmla="*/ 3273 h 58786"/>
                  <a:gd name="connsiteX4" fmla="*/ 55513 w 58786"/>
                  <a:gd name="connsiteY4" fmla="*/ 15146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55513" y="15146"/>
                    </a:moveTo>
                    <a:cubicBezTo>
                      <a:pt x="62637" y="29393"/>
                      <a:pt x="57888" y="48390"/>
                      <a:pt x="43640" y="55513"/>
                    </a:cubicBezTo>
                    <a:cubicBezTo>
                      <a:pt x="29393" y="62637"/>
                      <a:pt x="10397" y="57888"/>
                      <a:pt x="3273" y="43640"/>
                    </a:cubicBezTo>
                    <a:cubicBezTo>
                      <a:pt x="-3851" y="29393"/>
                      <a:pt x="898" y="10397"/>
                      <a:pt x="15146" y="3273"/>
                    </a:cubicBezTo>
                    <a:cubicBezTo>
                      <a:pt x="29393" y="-3851"/>
                      <a:pt x="46015" y="898"/>
                      <a:pt x="55513" y="15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499FE655-4948-48A0-8888-CBFBA72FDEBD}"/>
                  </a:ext>
                </a:extLst>
              </p:cNvPr>
              <p:cNvSpPr/>
              <p:nvPr/>
            </p:nvSpPr>
            <p:spPr>
              <a:xfrm>
                <a:off x="9715563" y="3155852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BE8F3FF2-F935-47AF-B885-36D6CF79556F}"/>
                  </a:ext>
                </a:extLst>
              </p:cNvPr>
              <p:cNvSpPr/>
              <p:nvPr/>
            </p:nvSpPr>
            <p:spPr>
              <a:xfrm>
                <a:off x="9581689" y="3333853"/>
                <a:ext cx="58786" cy="60354"/>
              </a:xfrm>
              <a:custGeom>
                <a:avLst/>
                <a:gdLst>
                  <a:gd name="connsiteX0" fmla="*/ 43640 w 58786"/>
                  <a:gd name="connsiteY0" fmla="*/ 4841 h 60354"/>
                  <a:gd name="connsiteX1" fmla="*/ 55513 w 58786"/>
                  <a:gd name="connsiteY1" fmla="*/ 45209 h 60354"/>
                  <a:gd name="connsiteX2" fmla="*/ 15146 w 58786"/>
                  <a:gd name="connsiteY2" fmla="*/ 57081 h 60354"/>
                  <a:gd name="connsiteX3" fmla="*/ 3273 w 58786"/>
                  <a:gd name="connsiteY3" fmla="*/ 16714 h 60354"/>
                  <a:gd name="connsiteX4" fmla="*/ 43640 w 58786"/>
                  <a:gd name="connsiteY4" fmla="*/ 4841 h 6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60354">
                    <a:moveTo>
                      <a:pt x="43640" y="4841"/>
                    </a:moveTo>
                    <a:cubicBezTo>
                      <a:pt x="57888" y="11965"/>
                      <a:pt x="62637" y="30961"/>
                      <a:pt x="55513" y="45209"/>
                    </a:cubicBezTo>
                    <a:cubicBezTo>
                      <a:pt x="48390" y="59456"/>
                      <a:pt x="29393" y="64205"/>
                      <a:pt x="15146" y="57081"/>
                    </a:cubicBezTo>
                    <a:cubicBezTo>
                      <a:pt x="898" y="49958"/>
                      <a:pt x="-3851" y="30961"/>
                      <a:pt x="3273" y="16714"/>
                    </a:cubicBezTo>
                    <a:cubicBezTo>
                      <a:pt x="10397" y="92"/>
                      <a:pt x="29393" y="-4657"/>
                      <a:pt x="43640" y="4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0BA65F20-3F5E-47E0-AC47-1727D8278F18}"/>
                  </a:ext>
                </a:extLst>
              </p:cNvPr>
              <p:cNvSpPr/>
              <p:nvPr/>
            </p:nvSpPr>
            <p:spPr>
              <a:xfrm>
                <a:off x="9495880" y="3540169"/>
                <a:ext cx="59434" cy="58575"/>
              </a:xfrm>
              <a:custGeom>
                <a:avLst/>
                <a:gdLst>
                  <a:gd name="connsiteX0" fmla="*/ 36841 w 59434"/>
                  <a:gd name="connsiteY0" fmla="*/ 364 h 58575"/>
                  <a:gd name="connsiteX1" fmla="*/ 58212 w 59434"/>
                  <a:gd name="connsiteY1" fmla="*/ 35982 h 58575"/>
                  <a:gd name="connsiteX2" fmla="*/ 22594 w 59434"/>
                  <a:gd name="connsiteY2" fmla="*/ 57353 h 58575"/>
                  <a:gd name="connsiteX3" fmla="*/ 1223 w 59434"/>
                  <a:gd name="connsiteY3" fmla="*/ 21735 h 58575"/>
                  <a:gd name="connsiteX4" fmla="*/ 36841 w 59434"/>
                  <a:gd name="connsiteY4" fmla="*/ 364 h 5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8575">
                    <a:moveTo>
                      <a:pt x="36841" y="364"/>
                    </a:moveTo>
                    <a:cubicBezTo>
                      <a:pt x="53463" y="5113"/>
                      <a:pt x="62961" y="21735"/>
                      <a:pt x="58212" y="35982"/>
                    </a:cubicBezTo>
                    <a:cubicBezTo>
                      <a:pt x="53463" y="52604"/>
                      <a:pt x="36841" y="62102"/>
                      <a:pt x="22594" y="57353"/>
                    </a:cubicBezTo>
                    <a:cubicBezTo>
                      <a:pt x="5972" y="52604"/>
                      <a:pt x="-3527" y="35982"/>
                      <a:pt x="1223" y="21735"/>
                    </a:cubicBezTo>
                    <a:cubicBezTo>
                      <a:pt x="3597" y="7487"/>
                      <a:pt x="20219" y="-2011"/>
                      <a:pt x="36841" y="3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53112F0C-7499-4DF4-A959-7BF8C8FE3AC7}"/>
                  </a:ext>
                </a:extLst>
              </p:cNvPr>
              <p:cNvSpPr/>
              <p:nvPr/>
            </p:nvSpPr>
            <p:spPr>
              <a:xfrm>
                <a:off x="9435364" y="3732872"/>
                <a:ext cx="118728" cy="118728"/>
              </a:xfrm>
              <a:custGeom>
                <a:avLst/>
                <a:gdLst>
                  <a:gd name="connsiteX0" fmla="*/ 59364 w 118728"/>
                  <a:gd name="connsiteY0" fmla="*/ 23746 h 118728"/>
                  <a:gd name="connsiteX1" fmla="*/ 94983 w 118728"/>
                  <a:gd name="connsiteY1" fmla="*/ 59364 h 118728"/>
                  <a:gd name="connsiteX2" fmla="*/ 59364 w 118728"/>
                  <a:gd name="connsiteY2" fmla="*/ 94983 h 118728"/>
                  <a:gd name="connsiteX3" fmla="*/ 23746 w 118728"/>
                  <a:gd name="connsiteY3" fmla="*/ 59364 h 118728"/>
                  <a:gd name="connsiteX4" fmla="*/ 59364 w 118728"/>
                  <a:gd name="connsiteY4" fmla="*/ 23746 h 118728"/>
                  <a:gd name="connsiteX5" fmla="*/ 59364 w 118728"/>
                  <a:gd name="connsiteY5" fmla="*/ 0 h 118728"/>
                  <a:gd name="connsiteX6" fmla="*/ 0 w 118728"/>
                  <a:gd name="connsiteY6" fmla="*/ 59364 h 118728"/>
                  <a:gd name="connsiteX7" fmla="*/ 59364 w 118728"/>
                  <a:gd name="connsiteY7" fmla="*/ 118728 h 118728"/>
                  <a:gd name="connsiteX8" fmla="*/ 118728 w 118728"/>
                  <a:gd name="connsiteY8" fmla="*/ 59364 h 118728"/>
                  <a:gd name="connsiteX9" fmla="*/ 59364 w 118728"/>
                  <a:gd name="connsiteY9" fmla="*/ 0 h 118728"/>
                  <a:gd name="connsiteX10" fmla="*/ 59364 w 118728"/>
                  <a:gd name="connsiteY10" fmla="*/ 0 h 11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728" h="118728">
                    <a:moveTo>
                      <a:pt x="59364" y="23746"/>
                    </a:moveTo>
                    <a:cubicBezTo>
                      <a:pt x="78361" y="23746"/>
                      <a:pt x="94983" y="40368"/>
                      <a:pt x="94983" y="59364"/>
                    </a:cubicBezTo>
                    <a:cubicBezTo>
                      <a:pt x="94983" y="78361"/>
                      <a:pt x="78361" y="94983"/>
                      <a:pt x="59364" y="94983"/>
                    </a:cubicBezTo>
                    <a:cubicBezTo>
                      <a:pt x="40368" y="94983"/>
                      <a:pt x="23746" y="78361"/>
                      <a:pt x="23746" y="59364"/>
                    </a:cubicBezTo>
                    <a:cubicBezTo>
                      <a:pt x="23746" y="40368"/>
                      <a:pt x="40368" y="23746"/>
                      <a:pt x="59364" y="23746"/>
                    </a:cubicBezTo>
                    <a:close/>
                    <a:moveTo>
                      <a:pt x="59364" y="0"/>
                    </a:moveTo>
                    <a:cubicBezTo>
                      <a:pt x="26120" y="0"/>
                      <a:pt x="0" y="26120"/>
                      <a:pt x="0" y="59364"/>
                    </a:cubicBezTo>
                    <a:cubicBezTo>
                      <a:pt x="0" y="92608"/>
                      <a:pt x="26120" y="118728"/>
                      <a:pt x="59364" y="118728"/>
                    </a:cubicBezTo>
                    <a:cubicBezTo>
                      <a:pt x="92608" y="118728"/>
                      <a:pt x="118728" y="92608"/>
                      <a:pt x="118728" y="59364"/>
                    </a:cubicBezTo>
                    <a:cubicBezTo>
                      <a:pt x="118728" y="26120"/>
                      <a:pt x="92608" y="0"/>
                      <a:pt x="59364" y="0"/>
                    </a:cubicBezTo>
                    <a:lnTo>
                      <a:pt x="59364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4CB41C84-14DA-4EF9-8528-7B8A3D9050DB}"/>
                  </a:ext>
                </a:extLst>
              </p:cNvPr>
              <p:cNvSpPr/>
              <p:nvPr/>
            </p:nvSpPr>
            <p:spPr>
              <a:xfrm>
                <a:off x="9467112" y="3956081"/>
                <a:ext cx="116970" cy="121102"/>
              </a:xfrm>
              <a:custGeom>
                <a:avLst/>
                <a:gdLst>
                  <a:gd name="connsiteX0" fmla="*/ 58485 w 116970"/>
                  <a:gd name="connsiteY0" fmla="*/ 23746 h 121102"/>
                  <a:gd name="connsiteX1" fmla="*/ 91729 w 116970"/>
                  <a:gd name="connsiteY1" fmla="*/ 49866 h 121102"/>
                  <a:gd name="connsiteX2" fmla="*/ 89354 w 116970"/>
                  <a:gd name="connsiteY2" fmla="*/ 75986 h 121102"/>
                  <a:gd name="connsiteX3" fmla="*/ 67983 w 116970"/>
                  <a:gd name="connsiteY3" fmla="*/ 92608 h 121102"/>
                  <a:gd name="connsiteX4" fmla="*/ 58485 w 116970"/>
                  <a:gd name="connsiteY4" fmla="*/ 94983 h 121102"/>
                  <a:gd name="connsiteX5" fmla="*/ 25241 w 116970"/>
                  <a:gd name="connsiteY5" fmla="*/ 68862 h 121102"/>
                  <a:gd name="connsiteX6" fmla="*/ 27616 w 116970"/>
                  <a:gd name="connsiteY6" fmla="*/ 42742 h 121102"/>
                  <a:gd name="connsiteX7" fmla="*/ 48987 w 116970"/>
                  <a:gd name="connsiteY7" fmla="*/ 26120 h 121102"/>
                  <a:gd name="connsiteX8" fmla="*/ 58485 w 116970"/>
                  <a:gd name="connsiteY8" fmla="*/ 23746 h 121102"/>
                  <a:gd name="connsiteX9" fmla="*/ 58485 w 116970"/>
                  <a:gd name="connsiteY9" fmla="*/ 0 h 121102"/>
                  <a:gd name="connsiteX10" fmla="*/ 44238 w 116970"/>
                  <a:gd name="connsiteY10" fmla="*/ 2375 h 121102"/>
                  <a:gd name="connsiteX11" fmla="*/ 1495 w 116970"/>
                  <a:gd name="connsiteY11" fmla="*/ 75986 h 121102"/>
                  <a:gd name="connsiteX12" fmla="*/ 58485 w 116970"/>
                  <a:gd name="connsiteY12" fmla="*/ 121103 h 121102"/>
                  <a:gd name="connsiteX13" fmla="*/ 72732 w 116970"/>
                  <a:gd name="connsiteY13" fmla="*/ 118728 h 121102"/>
                  <a:gd name="connsiteX14" fmla="*/ 115475 w 116970"/>
                  <a:gd name="connsiteY14" fmla="*/ 45117 h 121102"/>
                  <a:gd name="connsiteX15" fmla="*/ 58485 w 116970"/>
                  <a:gd name="connsiteY15" fmla="*/ 0 h 121102"/>
                  <a:gd name="connsiteX16" fmla="*/ 58485 w 116970"/>
                  <a:gd name="connsiteY16" fmla="*/ 0 h 12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970" h="121102">
                    <a:moveTo>
                      <a:pt x="58485" y="23746"/>
                    </a:moveTo>
                    <a:cubicBezTo>
                      <a:pt x="75107" y="23746"/>
                      <a:pt x="89354" y="35618"/>
                      <a:pt x="91729" y="49866"/>
                    </a:cubicBezTo>
                    <a:cubicBezTo>
                      <a:pt x="94104" y="59364"/>
                      <a:pt x="94104" y="68862"/>
                      <a:pt x="89354" y="75986"/>
                    </a:cubicBezTo>
                    <a:cubicBezTo>
                      <a:pt x="84605" y="83110"/>
                      <a:pt x="77482" y="90233"/>
                      <a:pt x="67983" y="92608"/>
                    </a:cubicBezTo>
                    <a:cubicBezTo>
                      <a:pt x="65609" y="92608"/>
                      <a:pt x="60860" y="94983"/>
                      <a:pt x="58485" y="94983"/>
                    </a:cubicBezTo>
                    <a:cubicBezTo>
                      <a:pt x="41863" y="94983"/>
                      <a:pt x="27616" y="83110"/>
                      <a:pt x="25241" y="68862"/>
                    </a:cubicBezTo>
                    <a:cubicBezTo>
                      <a:pt x="22867" y="59364"/>
                      <a:pt x="22867" y="49866"/>
                      <a:pt x="27616" y="42742"/>
                    </a:cubicBezTo>
                    <a:cubicBezTo>
                      <a:pt x="32365" y="35618"/>
                      <a:pt x="39488" y="28495"/>
                      <a:pt x="48987" y="26120"/>
                    </a:cubicBezTo>
                    <a:cubicBezTo>
                      <a:pt x="51361" y="23746"/>
                      <a:pt x="53736" y="23746"/>
                      <a:pt x="58485" y="23746"/>
                    </a:cubicBezTo>
                    <a:close/>
                    <a:moveTo>
                      <a:pt x="58485" y="0"/>
                    </a:moveTo>
                    <a:cubicBezTo>
                      <a:pt x="53736" y="0"/>
                      <a:pt x="48987" y="0"/>
                      <a:pt x="44238" y="2375"/>
                    </a:cubicBezTo>
                    <a:cubicBezTo>
                      <a:pt x="13368" y="11873"/>
                      <a:pt x="-5628" y="42742"/>
                      <a:pt x="1495" y="75986"/>
                    </a:cubicBezTo>
                    <a:cubicBezTo>
                      <a:pt x="8619" y="102106"/>
                      <a:pt x="32365" y="121103"/>
                      <a:pt x="58485" y="121103"/>
                    </a:cubicBezTo>
                    <a:cubicBezTo>
                      <a:pt x="63234" y="121103"/>
                      <a:pt x="67983" y="121103"/>
                      <a:pt x="72732" y="118728"/>
                    </a:cubicBezTo>
                    <a:cubicBezTo>
                      <a:pt x="103602" y="109230"/>
                      <a:pt x="122598" y="78361"/>
                      <a:pt x="115475" y="45117"/>
                    </a:cubicBezTo>
                    <a:cubicBezTo>
                      <a:pt x="108351" y="16622"/>
                      <a:pt x="84605" y="0"/>
                      <a:pt x="58485" y="0"/>
                    </a:cubicBezTo>
                    <a:lnTo>
                      <a:pt x="58485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0D1823E-6D77-4178-9C92-D52CE31363E0}"/>
                  </a:ext>
                </a:extLst>
              </p:cNvPr>
              <p:cNvSpPr/>
              <p:nvPr/>
            </p:nvSpPr>
            <p:spPr>
              <a:xfrm>
                <a:off x="9553037" y="4162668"/>
                <a:ext cx="118464" cy="118728"/>
              </a:xfrm>
              <a:custGeom>
                <a:avLst/>
                <a:gdLst>
                  <a:gd name="connsiteX0" fmla="*/ 58045 w 118464"/>
                  <a:gd name="connsiteY0" fmla="*/ 23746 h 118728"/>
                  <a:gd name="connsiteX1" fmla="*/ 88914 w 118464"/>
                  <a:gd name="connsiteY1" fmla="*/ 42742 h 118728"/>
                  <a:gd name="connsiteX2" fmla="*/ 91289 w 118464"/>
                  <a:gd name="connsiteY2" fmla="*/ 68862 h 118728"/>
                  <a:gd name="connsiteX3" fmla="*/ 74667 w 118464"/>
                  <a:gd name="connsiteY3" fmla="*/ 90234 h 118728"/>
                  <a:gd name="connsiteX4" fmla="*/ 58045 w 118464"/>
                  <a:gd name="connsiteY4" fmla="*/ 94983 h 118728"/>
                  <a:gd name="connsiteX5" fmla="*/ 27176 w 118464"/>
                  <a:gd name="connsiteY5" fmla="*/ 75986 h 118728"/>
                  <a:gd name="connsiteX6" fmla="*/ 24801 w 118464"/>
                  <a:gd name="connsiteY6" fmla="*/ 49866 h 118728"/>
                  <a:gd name="connsiteX7" fmla="*/ 41423 w 118464"/>
                  <a:gd name="connsiteY7" fmla="*/ 28495 h 118728"/>
                  <a:gd name="connsiteX8" fmla="*/ 58045 w 118464"/>
                  <a:gd name="connsiteY8" fmla="*/ 23746 h 118728"/>
                  <a:gd name="connsiteX9" fmla="*/ 58045 w 118464"/>
                  <a:gd name="connsiteY9" fmla="*/ 0 h 118728"/>
                  <a:gd name="connsiteX10" fmla="*/ 29550 w 118464"/>
                  <a:gd name="connsiteY10" fmla="*/ 7124 h 118728"/>
                  <a:gd name="connsiteX11" fmla="*/ 8179 w 118464"/>
                  <a:gd name="connsiteY11" fmla="*/ 87859 h 118728"/>
                  <a:gd name="connsiteX12" fmla="*/ 60420 w 118464"/>
                  <a:gd name="connsiteY12" fmla="*/ 118728 h 118728"/>
                  <a:gd name="connsiteX13" fmla="*/ 88914 w 118464"/>
                  <a:gd name="connsiteY13" fmla="*/ 111605 h 118728"/>
                  <a:gd name="connsiteX14" fmla="*/ 110285 w 118464"/>
                  <a:gd name="connsiteY14" fmla="*/ 30869 h 118728"/>
                  <a:gd name="connsiteX15" fmla="*/ 58045 w 118464"/>
                  <a:gd name="connsiteY15" fmla="*/ 0 h 118728"/>
                  <a:gd name="connsiteX16" fmla="*/ 58045 w 118464"/>
                  <a:gd name="connsiteY16" fmla="*/ 0 h 11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464" h="118728">
                    <a:moveTo>
                      <a:pt x="58045" y="23746"/>
                    </a:moveTo>
                    <a:cubicBezTo>
                      <a:pt x="69918" y="23746"/>
                      <a:pt x="81791" y="30869"/>
                      <a:pt x="88914" y="42742"/>
                    </a:cubicBezTo>
                    <a:cubicBezTo>
                      <a:pt x="93663" y="49866"/>
                      <a:pt x="96038" y="61739"/>
                      <a:pt x="91289" y="68862"/>
                    </a:cubicBezTo>
                    <a:cubicBezTo>
                      <a:pt x="88914" y="78361"/>
                      <a:pt x="81791" y="85484"/>
                      <a:pt x="74667" y="90234"/>
                    </a:cubicBezTo>
                    <a:cubicBezTo>
                      <a:pt x="69918" y="92608"/>
                      <a:pt x="62794" y="94983"/>
                      <a:pt x="58045" y="94983"/>
                    </a:cubicBezTo>
                    <a:cubicBezTo>
                      <a:pt x="46172" y="94983"/>
                      <a:pt x="34299" y="87859"/>
                      <a:pt x="27176" y="75986"/>
                    </a:cubicBezTo>
                    <a:cubicBezTo>
                      <a:pt x="22426" y="68862"/>
                      <a:pt x="20052" y="56990"/>
                      <a:pt x="24801" y="49866"/>
                    </a:cubicBezTo>
                    <a:cubicBezTo>
                      <a:pt x="27176" y="40368"/>
                      <a:pt x="34299" y="33244"/>
                      <a:pt x="41423" y="28495"/>
                    </a:cubicBezTo>
                    <a:cubicBezTo>
                      <a:pt x="46172" y="23746"/>
                      <a:pt x="50921" y="23746"/>
                      <a:pt x="58045" y="23746"/>
                    </a:cubicBezTo>
                    <a:close/>
                    <a:moveTo>
                      <a:pt x="58045" y="0"/>
                    </a:moveTo>
                    <a:cubicBezTo>
                      <a:pt x="48547" y="0"/>
                      <a:pt x="36674" y="2375"/>
                      <a:pt x="29550" y="7124"/>
                    </a:cubicBezTo>
                    <a:cubicBezTo>
                      <a:pt x="1055" y="23746"/>
                      <a:pt x="-8443" y="59364"/>
                      <a:pt x="8179" y="87859"/>
                    </a:cubicBezTo>
                    <a:cubicBezTo>
                      <a:pt x="20052" y="106855"/>
                      <a:pt x="39048" y="118728"/>
                      <a:pt x="60420" y="118728"/>
                    </a:cubicBezTo>
                    <a:cubicBezTo>
                      <a:pt x="69918" y="118728"/>
                      <a:pt x="81791" y="116354"/>
                      <a:pt x="88914" y="111605"/>
                    </a:cubicBezTo>
                    <a:cubicBezTo>
                      <a:pt x="117409" y="94983"/>
                      <a:pt x="126907" y="59364"/>
                      <a:pt x="110285" y="30869"/>
                    </a:cubicBezTo>
                    <a:cubicBezTo>
                      <a:pt x="98413" y="9498"/>
                      <a:pt x="77042" y="0"/>
                      <a:pt x="58045" y="0"/>
                    </a:cubicBezTo>
                    <a:lnTo>
                      <a:pt x="58045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 dirty="0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239C5CE2-5A74-4A5C-9EC9-57043D609040}"/>
                  </a:ext>
                </a:extLst>
              </p:cNvPr>
              <p:cNvSpPr/>
              <p:nvPr/>
            </p:nvSpPr>
            <p:spPr>
              <a:xfrm>
                <a:off x="9715563" y="4369256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C298A3FA-4456-48BA-AD37-60E35018B8BE}"/>
                  </a:ext>
                </a:extLst>
              </p:cNvPr>
              <p:cNvSpPr/>
              <p:nvPr/>
            </p:nvSpPr>
            <p:spPr>
              <a:xfrm>
                <a:off x="9895131" y="4506082"/>
                <a:ext cx="58786" cy="58786"/>
              </a:xfrm>
              <a:custGeom>
                <a:avLst/>
                <a:gdLst>
                  <a:gd name="connsiteX0" fmla="*/ 3273 w 58786"/>
                  <a:gd name="connsiteY0" fmla="*/ 15146 h 58786"/>
                  <a:gd name="connsiteX1" fmla="*/ 43640 w 58786"/>
                  <a:gd name="connsiteY1" fmla="*/ 3273 h 58786"/>
                  <a:gd name="connsiteX2" fmla="*/ 55513 w 58786"/>
                  <a:gd name="connsiteY2" fmla="*/ 43641 h 58786"/>
                  <a:gd name="connsiteX3" fmla="*/ 15146 w 58786"/>
                  <a:gd name="connsiteY3" fmla="*/ 55513 h 58786"/>
                  <a:gd name="connsiteX4" fmla="*/ 3273 w 58786"/>
                  <a:gd name="connsiteY4" fmla="*/ 15146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3273" y="15146"/>
                    </a:moveTo>
                    <a:cubicBezTo>
                      <a:pt x="10397" y="898"/>
                      <a:pt x="29393" y="-3851"/>
                      <a:pt x="43640" y="3273"/>
                    </a:cubicBezTo>
                    <a:cubicBezTo>
                      <a:pt x="57888" y="10397"/>
                      <a:pt x="62637" y="29393"/>
                      <a:pt x="55513" y="43641"/>
                    </a:cubicBezTo>
                    <a:cubicBezTo>
                      <a:pt x="48390" y="57888"/>
                      <a:pt x="29393" y="62637"/>
                      <a:pt x="15146" y="55513"/>
                    </a:cubicBezTo>
                    <a:cubicBezTo>
                      <a:pt x="898" y="46015"/>
                      <a:pt x="-3851" y="29393"/>
                      <a:pt x="3273" y="15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23204FA2-1BA8-4757-9276-22EBE7AC92D3}"/>
                  </a:ext>
                </a:extLst>
              </p:cNvPr>
              <p:cNvSpPr/>
              <p:nvPr/>
            </p:nvSpPr>
            <p:spPr>
              <a:xfrm>
                <a:off x="10101394" y="4591242"/>
                <a:ext cx="59434" cy="59434"/>
              </a:xfrm>
              <a:custGeom>
                <a:avLst/>
                <a:gdLst>
                  <a:gd name="connsiteX0" fmla="*/ 1222 w 59434"/>
                  <a:gd name="connsiteY0" fmla="*/ 22594 h 59434"/>
                  <a:gd name="connsiteX1" fmla="*/ 36841 w 59434"/>
                  <a:gd name="connsiteY1" fmla="*/ 1222 h 59434"/>
                  <a:gd name="connsiteX2" fmla="*/ 58212 w 59434"/>
                  <a:gd name="connsiteY2" fmla="*/ 36841 h 59434"/>
                  <a:gd name="connsiteX3" fmla="*/ 22594 w 59434"/>
                  <a:gd name="connsiteY3" fmla="*/ 58212 h 59434"/>
                  <a:gd name="connsiteX4" fmla="*/ 1222 w 59434"/>
                  <a:gd name="connsiteY4" fmla="*/ 22594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1222" y="22594"/>
                    </a:moveTo>
                    <a:cubicBezTo>
                      <a:pt x="5972" y="5972"/>
                      <a:pt x="22594" y="-3527"/>
                      <a:pt x="36841" y="1222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ubicBezTo>
                      <a:pt x="53463" y="53463"/>
                      <a:pt x="36841" y="62961"/>
                      <a:pt x="22594" y="58212"/>
                    </a:cubicBezTo>
                    <a:cubicBezTo>
                      <a:pt x="5972" y="53463"/>
                      <a:pt x="-3527" y="39216"/>
                      <a:pt x="1222" y="225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DBD69848-C443-4E97-8F4A-FF1E6B3A9ACD}"/>
                  </a:ext>
                </a:extLst>
              </p:cNvPr>
              <p:cNvSpPr/>
              <p:nvPr/>
            </p:nvSpPr>
            <p:spPr>
              <a:xfrm>
                <a:off x="10323452" y="4618585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CDA25325-EA86-4502-BC4F-7D9E0FD6DF44}"/>
                  </a:ext>
                </a:extLst>
              </p:cNvPr>
              <p:cNvSpPr/>
              <p:nvPr/>
            </p:nvSpPr>
            <p:spPr>
              <a:xfrm>
                <a:off x="10545438" y="4591242"/>
                <a:ext cx="59434" cy="59434"/>
              </a:xfrm>
              <a:custGeom>
                <a:avLst/>
                <a:gdLst>
                  <a:gd name="connsiteX0" fmla="*/ 1223 w 59434"/>
                  <a:gd name="connsiteY0" fmla="*/ 36841 h 59434"/>
                  <a:gd name="connsiteX1" fmla="*/ 22594 w 59434"/>
                  <a:gd name="connsiteY1" fmla="*/ 1222 h 59434"/>
                  <a:gd name="connsiteX2" fmla="*/ 58212 w 59434"/>
                  <a:gd name="connsiteY2" fmla="*/ 22594 h 59434"/>
                  <a:gd name="connsiteX3" fmla="*/ 36841 w 59434"/>
                  <a:gd name="connsiteY3" fmla="*/ 58212 h 59434"/>
                  <a:gd name="connsiteX4" fmla="*/ 1223 w 59434"/>
                  <a:gd name="connsiteY4" fmla="*/ 3684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1223" y="36841"/>
                    </a:moveTo>
                    <a:cubicBezTo>
                      <a:pt x="-3527" y="20219"/>
                      <a:pt x="5972" y="3597"/>
                      <a:pt x="22594" y="1222"/>
                    </a:cubicBezTo>
                    <a:cubicBezTo>
                      <a:pt x="39216" y="-3527"/>
                      <a:pt x="55838" y="5972"/>
                      <a:pt x="58212" y="22594"/>
                    </a:cubicBezTo>
                    <a:cubicBezTo>
                      <a:pt x="62961" y="39216"/>
                      <a:pt x="53463" y="55838"/>
                      <a:pt x="36841" y="58212"/>
                    </a:cubicBezTo>
                    <a:cubicBezTo>
                      <a:pt x="22594" y="62961"/>
                      <a:pt x="5972" y="53463"/>
                      <a:pt x="1223" y="36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2BDE04D7-1ABB-4CCE-BD1B-729CD517579E}"/>
                  </a:ext>
                </a:extLst>
              </p:cNvPr>
              <p:cNvSpPr/>
              <p:nvPr/>
            </p:nvSpPr>
            <p:spPr>
              <a:xfrm>
                <a:off x="10754724" y="4506082"/>
                <a:ext cx="58786" cy="58786"/>
              </a:xfrm>
              <a:custGeom>
                <a:avLst/>
                <a:gdLst>
                  <a:gd name="connsiteX0" fmla="*/ 3273 w 58786"/>
                  <a:gd name="connsiteY0" fmla="*/ 43641 h 58786"/>
                  <a:gd name="connsiteX1" fmla="*/ 15146 w 58786"/>
                  <a:gd name="connsiteY1" fmla="*/ 3273 h 58786"/>
                  <a:gd name="connsiteX2" fmla="*/ 55513 w 58786"/>
                  <a:gd name="connsiteY2" fmla="*/ 15146 h 58786"/>
                  <a:gd name="connsiteX3" fmla="*/ 43641 w 58786"/>
                  <a:gd name="connsiteY3" fmla="*/ 55513 h 58786"/>
                  <a:gd name="connsiteX4" fmla="*/ 3273 w 58786"/>
                  <a:gd name="connsiteY4" fmla="*/ 43641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3273" y="43641"/>
                    </a:moveTo>
                    <a:cubicBezTo>
                      <a:pt x="-3851" y="29393"/>
                      <a:pt x="898" y="10397"/>
                      <a:pt x="15146" y="3273"/>
                    </a:cubicBezTo>
                    <a:cubicBezTo>
                      <a:pt x="29393" y="-3851"/>
                      <a:pt x="48390" y="898"/>
                      <a:pt x="55513" y="15146"/>
                    </a:cubicBezTo>
                    <a:cubicBezTo>
                      <a:pt x="62637" y="29393"/>
                      <a:pt x="57888" y="48390"/>
                      <a:pt x="43641" y="55513"/>
                    </a:cubicBezTo>
                    <a:cubicBezTo>
                      <a:pt x="29393" y="62637"/>
                      <a:pt x="10397" y="57888"/>
                      <a:pt x="3273" y="436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D6AC8352-C89E-49D1-8191-803DE765442F}"/>
                  </a:ext>
                </a:extLst>
              </p:cNvPr>
              <p:cNvSpPr/>
              <p:nvPr/>
            </p:nvSpPr>
            <p:spPr>
              <a:xfrm>
                <a:off x="10928966" y="4369256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6C82204F-79BA-4F0D-AA19-931F7E3F8FCD}"/>
                  </a:ext>
                </a:extLst>
              </p:cNvPr>
              <p:cNvSpPr/>
              <p:nvPr/>
            </p:nvSpPr>
            <p:spPr>
              <a:xfrm>
                <a:off x="11065793" y="4192640"/>
                <a:ext cx="58786" cy="58786"/>
              </a:xfrm>
              <a:custGeom>
                <a:avLst/>
                <a:gdLst>
                  <a:gd name="connsiteX0" fmla="*/ 15146 w 58786"/>
                  <a:gd name="connsiteY0" fmla="*/ 55513 h 58786"/>
                  <a:gd name="connsiteX1" fmla="*/ 3273 w 58786"/>
                  <a:gd name="connsiteY1" fmla="*/ 15146 h 58786"/>
                  <a:gd name="connsiteX2" fmla="*/ 43640 w 58786"/>
                  <a:gd name="connsiteY2" fmla="*/ 3273 h 58786"/>
                  <a:gd name="connsiteX3" fmla="*/ 55513 w 58786"/>
                  <a:gd name="connsiteY3" fmla="*/ 43640 h 58786"/>
                  <a:gd name="connsiteX4" fmla="*/ 15146 w 58786"/>
                  <a:gd name="connsiteY4" fmla="*/ 55513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15146" y="55513"/>
                    </a:moveTo>
                    <a:cubicBezTo>
                      <a:pt x="898" y="48390"/>
                      <a:pt x="-3851" y="29393"/>
                      <a:pt x="3273" y="15146"/>
                    </a:cubicBezTo>
                    <a:cubicBezTo>
                      <a:pt x="10397" y="898"/>
                      <a:pt x="29393" y="-3851"/>
                      <a:pt x="43640" y="3273"/>
                    </a:cubicBezTo>
                    <a:cubicBezTo>
                      <a:pt x="57888" y="10397"/>
                      <a:pt x="62637" y="29393"/>
                      <a:pt x="55513" y="43640"/>
                    </a:cubicBezTo>
                    <a:cubicBezTo>
                      <a:pt x="48390" y="57888"/>
                      <a:pt x="29393" y="62637"/>
                      <a:pt x="15146" y="555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7696B622-122E-4487-A018-EDC3680C8317}"/>
                  </a:ext>
                </a:extLst>
              </p:cNvPr>
              <p:cNvSpPr/>
              <p:nvPr/>
            </p:nvSpPr>
            <p:spPr>
              <a:xfrm>
                <a:off x="11153327" y="3985728"/>
                <a:ext cx="59434" cy="59434"/>
              </a:xfrm>
              <a:custGeom>
                <a:avLst/>
                <a:gdLst>
                  <a:gd name="connsiteX0" fmla="*/ 22594 w 59434"/>
                  <a:gd name="connsiteY0" fmla="*/ 58212 h 59434"/>
                  <a:gd name="connsiteX1" fmla="*/ 1223 w 59434"/>
                  <a:gd name="connsiteY1" fmla="*/ 22594 h 59434"/>
                  <a:gd name="connsiteX2" fmla="*/ 36841 w 59434"/>
                  <a:gd name="connsiteY2" fmla="*/ 1223 h 59434"/>
                  <a:gd name="connsiteX3" fmla="*/ 58212 w 59434"/>
                  <a:gd name="connsiteY3" fmla="*/ 36841 h 59434"/>
                  <a:gd name="connsiteX4" fmla="*/ 22594 w 59434"/>
                  <a:gd name="connsiteY4" fmla="*/ 58212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22594" y="58212"/>
                    </a:moveTo>
                    <a:cubicBezTo>
                      <a:pt x="5972" y="53463"/>
                      <a:pt x="-3527" y="36841"/>
                      <a:pt x="1223" y="22594"/>
                    </a:cubicBezTo>
                    <a:cubicBezTo>
                      <a:pt x="5972" y="5972"/>
                      <a:pt x="22594" y="-3527"/>
                      <a:pt x="36841" y="1223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ubicBezTo>
                      <a:pt x="53463" y="53463"/>
                      <a:pt x="36841" y="62961"/>
                      <a:pt x="22594" y="58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34406941-C4DF-495F-A04B-272E492C47B7}"/>
                  </a:ext>
                </a:extLst>
              </p:cNvPr>
              <p:cNvSpPr/>
              <p:nvPr/>
            </p:nvSpPr>
            <p:spPr>
              <a:xfrm>
                <a:off x="11180670" y="3761367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FABEF886-297E-437E-BA96-06C4154418A1}"/>
                  </a:ext>
                </a:extLst>
              </p:cNvPr>
              <p:cNvSpPr/>
              <p:nvPr/>
            </p:nvSpPr>
            <p:spPr>
              <a:xfrm>
                <a:off x="11153327" y="3541684"/>
                <a:ext cx="59434" cy="59434"/>
              </a:xfrm>
              <a:custGeom>
                <a:avLst/>
                <a:gdLst>
                  <a:gd name="connsiteX0" fmla="*/ 36841 w 59434"/>
                  <a:gd name="connsiteY0" fmla="*/ 58212 h 59434"/>
                  <a:gd name="connsiteX1" fmla="*/ 1223 w 59434"/>
                  <a:gd name="connsiteY1" fmla="*/ 36841 h 59434"/>
                  <a:gd name="connsiteX2" fmla="*/ 22594 w 59434"/>
                  <a:gd name="connsiteY2" fmla="*/ 1223 h 59434"/>
                  <a:gd name="connsiteX3" fmla="*/ 58212 w 59434"/>
                  <a:gd name="connsiteY3" fmla="*/ 22594 h 59434"/>
                  <a:gd name="connsiteX4" fmla="*/ 36841 w 59434"/>
                  <a:gd name="connsiteY4" fmla="*/ 58212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36841" y="58212"/>
                    </a:moveTo>
                    <a:cubicBezTo>
                      <a:pt x="20219" y="62961"/>
                      <a:pt x="3597" y="53463"/>
                      <a:pt x="1223" y="36841"/>
                    </a:cubicBezTo>
                    <a:cubicBezTo>
                      <a:pt x="-3527" y="20219"/>
                      <a:pt x="5972" y="3597"/>
                      <a:pt x="22594" y="1223"/>
                    </a:cubicBezTo>
                    <a:cubicBezTo>
                      <a:pt x="39216" y="-3527"/>
                      <a:pt x="55837" y="5972"/>
                      <a:pt x="58212" y="22594"/>
                    </a:cubicBezTo>
                    <a:cubicBezTo>
                      <a:pt x="62961" y="36841"/>
                      <a:pt x="53463" y="53463"/>
                      <a:pt x="36841" y="58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138819D6-1200-4C51-A27D-144F894C224F}"/>
                  </a:ext>
                </a:extLst>
              </p:cNvPr>
              <p:cNvSpPr/>
              <p:nvPr/>
            </p:nvSpPr>
            <p:spPr>
              <a:xfrm>
                <a:off x="10545438" y="2933795"/>
                <a:ext cx="59434" cy="59434"/>
              </a:xfrm>
              <a:custGeom>
                <a:avLst/>
                <a:gdLst>
                  <a:gd name="connsiteX0" fmla="*/ 58212 w 59434"/>
                  <a:gd name="connsiteY0" fmla="*/ 36841 h 59434"/>
                  <a:gd name="connsiteX1" fmla="*/ 22594 w 59434"/>
                  <a:gd name="connsiteY1" fmla="*/ 58212 h 59434"/>
                  <a:gd name="connsiteX2" fmla="*/ 1223 w 59434"/>
                  <a:gd name="connsiteY2" fmla="*/ 22594 h 59434"/>
                  <a:gd name="connsiteX3" fmla="*/ 36841 w 59434"/>
                  <a:gd name="connsiteY3" fmla="*/ 1223 h 59434"/>
                  <a:gd name="connsiteX4" fmla="*/ 58212 w 59434"/>
                  <a:gd name="connsiteY4" fmla="*/ 3684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58212" y="36841"/>
                    </a:moveTo>
                    <a:cubicBezTo>
                      <a:pt x="53463" y="53463"/>
                      <a:pt x="36841" y="62961"/>
                      <a:pt x="22594" y="58212"/>
                    </a:cubicBezTo>
                    <a:cubicBezTo>
                      <a:pt x="5972" y="53463"/>
                      <a:pt x="-3527" y="36841"/>
                      <a:pt x="1223" y="22594"/>
                    </a:cubicBezTo>
                    <a:cubicBezTo>
                      <a:pt x="5972" y="5972"/>
                      <a:pt x="22594" y="-3527"/>
                      <a:pt x="36841" y="1223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grpSp>
        <p:nvGrpSpPr>
          <p:cNvPr id="8" name="Gráfico 4">
            <a:extLst>
              <a:ext uri="{FF2B5EF4-FFF2-40B4-BE49-F238E27FC236}">
                <a16:creationId xmlns:a16="http://schemas.microsoft.com/office/drawing/2014/main" id="{1D945950-080D-4048-9B49-2F1E1C38FC11}"/>
              </a:ext>
            </a:extLst>
          </p:cNvPr>
          <p:cNvGrpSpPr/>
          <p:nvPr/>
        </p:nvGrpSpPr>
        <p:grpSpPr>
          <a:xfrm>
            <a:off x="16508829" y="8467246"/>
            <a:ext cx="2840313" cy="2457134"/>
            <a:chOff x="3271837" y="985837"/>
            <a:chExt cx="5648325" cy="4886325"/>
          </a:xfrm>
          <a:solidFill>
            <a:srgbClr val="FFD225"/>
          </a:solidFill>
        </p:grpSpPr>
        <p:grpSp>
          <p:nvGrpSpPr>
            <p:cNvPr id="9" name="Gráfico 4">
              <a:extLst>
                <a:ext uri="{FF2B5EF4-FFF2-40B4-BE49-F238E27FC236}">
                  <a16:creationId xmlns:a16="http://schemas.microsoft.com/office/drawing/2014/main" id="{1D945950-080D-4048-9B49-2F1E1C38FC11}"/>
                </a:ext>
              </a:extLst>
            </p:cNvPr>
            <p:cNvGrpSpPr/>
            <p:nvPr/>
          </p:nvGrpSpPr>
          <p:grpSpPr>
            <a:xfrm>
              <a:off x="3271837" y="985837"/>
              <a:ext cx="5645467" cy="4889182"/>
              <a:chOff x="3271837" y="985837"/>
              <a:chExt cx="5645467" cy="4889182"/>
            </a:xfrm>
            <a:grpFill/>
          </p:grpSpPr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AAF92BC7-D22C-4EFD-BE54-E8F312BB8D93}"/>
                  </a:ext>
                </a:extLst>
              </p:cNvPr>
              <p:cNvSpPr/>
              <p:nvPr/>
            </p:nvSpPr>
            <p:spPr>
              <a:xfrm>
                <a:off x="4068126" y="4749164"/>
                <a:ext cx="1845944" cy="1125854"/>
              </a:xfrm>
              <a:custGeom>
                <a:avLst/>
                <a:gdLst>
                  <a:gd name="connsiteX0" fmla="*/ 1845945 w 1845944"/>
                  <a:gd name="connsiteY0" fmla="*/ 1125855 h 1125854"/>
                  <a:gd name="connsiteX1" fmla="*/ 615315 w 1845944"/>
                  <a:gd name="connsiteY1" fmla="*/ 1125855 h 1125854"/>
                  <a:gd name="connsiteX2" fmla="*/ 0 w 1845944"/>
                  <a:gd name="connsiteY2" fmla="*/ 60007 h 1125854"/>
                  <a:gd name="connsiteX3" fmla="*/ 102870 w 1845944"/>
                  <a:gd name="connsiteY3" fmla="*/ 0 h 1125854"/>
                  <a:gd name="connsiteX4" fmla="*/ 683895 w 1845944"/>
                  <a:gd name="connsiteY4" fmla="*/ 1006792 h 1125854"/>
                  <a:gd name="connsiteX5" fmla="*/ 1845945 w 1845944"/>
                  <a:gd name="connsiteY5" fmla="*/ 1006792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4" h="1125854">
                    <a:moveTo>
                      <a:pt x="1845945" y="1125855"/>
                    </a:moveTo>
                    <a:lnTo>
                      <a:pt x="615315" y="1125855"/>
                    </a:lnTo>
                    <a:lnTo>
                      <a:pt x="0" y="60007"/>
                    </a:lnTo>
                    <a:lnTo>
                      <a:pt x="102870" y="0"/>
                    </a:lnTo>
                    <a:lnTo>
                      <a:pt x="683895" y="1006792"/>
                    </a:lnTo>
                    <a:lnTo>
                      <a:pt x="1845945" y="1006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790D5D61-2BB1-45E3-BBBD-1DF6C9222FA2}"/>
                  </a:ext>
                </a:extLst>
              </p:cNvPr>
              <p:cNvSpPr/>
              <p:nvPr/>
            </p:nvSpPr>
            <p:spPr>
              <a:xfrm>
                <a:off x="3897629" y="4454842"/>
                <a:ext cx="220980" cy="262889"/>
              </a:xfrm>
              <a:custGeom>
                <a:avLst/>
                <a:gdLst>
                  <a:gd name="connsiteX0" fmla="*/ 117158 w 220980"/>
                  <a:gd name="connsiteY0" fmla="*/ 262890 h 262889"/>
                  <a:gd name="connsiteX1" fmla="*/ 106680 w 220980"/>
                  <a:gd name="connsiteY1" fmla="*/ 244792 h 262889"/>
                  <a:gd name="connsiteX2" fmla="*/ 210503 w 220980"/>
                  <a:gd name="connsiteY2" fmla="*/ 184785 h 262889"/>
                  <a:gd name="connsiteX3" fmla="*/ 220980 w 220980"/>
                  <a:gd name="connsiteY3" fmla="*/ 202882 h 262889"/>
                  <a:gd name="connsiteX4" fmla="*/ 117158 w 220980"/>
                  <a:gd name="connsiteY4" fmla="*/ 262890 h 262889"/>
                  <a:gd name="connsiteX5" fmla="*/ 53340 w 220980"/>
                  <a:gd name="connsiteY5" fmla="*/ 152400 h 262889"/>
                  <a:gd name="connsiteX6" fmla="*/ 0 w 220980"/>
                  <a:gd name="connsiteY6" fmla="*/ 60007 h 262889"/>
                  <a:gd name="connsiteX7" fmla="*/ 103823 w 220980"/>
                  <a:gd name="connsiteY7" fmla="*/ 0 h 262889"/>
                  <a:gd name="connsiteX8" fmla="*/ 157163 w 220980"/>
                  <a:gd name="connsiteY8" fmla="*/ 92392 h 262889"/>
                  <a:gd name="connsiteX9" fmla="*/ 53340 w 220980"/>
                  <a:gd name="connsiteY9" fmla="*/ 152400 h 26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980" h="262889">
                    <a:moveTo>
                      <a:pt x="117158" y="262890"/>
                    </a:moveTo>
                    <a:lnTo>
                      <a:pt x="106680" y="244792"/>
                    </a:lnTo>
                    <a:lnTo>
                      <a:pt x="210503" y="184785"/>
                    </a:lnTo>
                    <a:lnTo>
                      <a:pt x="220980" y="202882"/>
                    </a:lnTo>
                    <a:lnTo>
                      <a:pt x="117158" y="262890"/>
                    </a:lnTo>
                    <a:close/>
                    <a:moveTo>
                      <a:pt x="53340" y="152400"/>
                    </a:moveTo>
                    <a:lnTo>
                      <a:pt x="0" y="60007"/>
                    </a:lnTo>
                    <a:lnTo>
                      <a:pt x="103823" y="0"/>
                    </a:lnTo>
                    <a:lnTo>
                      <a:pt x="157163" y="92392"/>
                    </a:lnTo>
                    <a:lnTo>
                      <a:pt x="53340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C02BB6F8-CA65-41AB-A405-28A55B0D6721}"/>
                  </a:ext>
                </a:extLst>
              </p:cNvPr>
              <p:cNvSpPr/>
              <p:nvPr/>
            </p:nvSpPr>
            <p:spPr>
              <a:xfrm>
                <a:off x="3271837" y="2365057"/>
                <a:ext cx="719137" cy="2131695"/>
              </a:xfrm>
              <a:custGeom>
                <a:avLst/>
                <a:gdLst>
                  <a:gd name="connsiteX0" fmla="*/ 615315 w 719137"/>
                  <a:gd name="connsiteY0" fmla="*/ 2131695 h 2131695"/>
                  <a:gd name="connsiteX1" fmla="*/ 0 w 719137"/>
                  <a:gd name="connsiteY1" fmla="*/ 1065848 h 2131695"/>
                  <a:gd name="connsiteX2" fmla="*/ 615315 w 719137"/>
                  <a:gd name="connsiteY2" fmla="*/ 0 h 2131695"/>
                  <a:gd name="connsiteX3" fmla="*/ 719138 w 719137"/>
                  <a:gd name="connsiteY3" fmla="*/ 59055 h 2131695"/>
                  <a:gd name="connsiteX4" fmla="*/ 138113 w 719137"/>
                  <a:gd name="connsiteY4" fmla="*/ 1065848 h 2131695"/>
                  <a:gd name="connsiteX5" fmla="*/ 719138 w 719137"/>
                  <a:gd name="connsiteY5" fmla="*/ 2071687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615315" y="213169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719138" y="59055"/>
                    </a:lnTo>
                    <a:lnTo>
                      <a:pt x="138113" y="1065848"/>
                    </a:lnTo>
                    <a:lnTo>
                      <a:pt x="719138" y="20716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1AF6B278-74DC-4FC7-9515-78AD60DFFF42}"/>
                  </a:ext>
                </a:extLst>
              </p:cNvPr>
              <p:cNvSpPr/>
              <p:nvPr/>
            </p:nvSpPr>
            <p:spPr>
              <a:xfrm>
                <a:off x="3940491" y="2069782"/>
                <a:ext cx="220980" cy="262889"/>
              </a:xfrm>
              <a:custGeom>
                <a:avLst/>
                <a:gdLst>
                  <a:gd name="connsiteX0" fmla="*/ 103823 w 220980"/>
                  <a:gd name="connsiteY0" fmla="*/ 262890 h 262889"/>
                  <a:gd name="connsiteX1" fmla="*/ 0 w 220980"/>
                  <a:gd name="connsiteY1" fmla="*/ 202883 h 262889"/>
                  <a:gd name="connsiteX2" fmla="*/ 10478 w 220980"/>
                  <a:gd name="connsiteY2" fmla="*/ 184785 h 262889"/>
                  <a:gd name="connsiteX3" fmla="*/ 114300 w 220980"/>
                  <a:gd name="connsiteY3" fmla="*/ 244792 h 262889"/>
                  <a:gd name="connsiteX4" fmla="*/ 103823 w 220980"/>
                  <a:gd name="connsiteY4" fmla="*/ 262890 h 262889"/>
                  <a:gd name="connsiteX5" fmla="*/ 167640 w 220980"/>
                  <a:gd name="connsiteY5" fmla="*/ 152400 h 262889"/>
                  <a:gd name="connsiteX6" fmla="*/ 63818 w 220980"/>
                  <a:gd name="connsiteY6" fmla="*/ 92392 h 262889"/>
                  <a:gd name="connsiteX7" fmla="*/ 117158 w 220980"/>
                  <a:gd name="connsiteY7" fmla="*/ 0 h 262889"/>
                  <a:gd name="connsiteX8" fmla="*/ 220980 w 220980"/>
                  <a:gd name="connsiteY8" fmla="*/ 60007 h 262889"/>
                  <a:gd name="connsiteX9" fmla="*/ 167640 w 220980"/>
                  <a:gd name="connsiteY9" fmla="*/ 152400 h 26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980" h="262889">
                    <a:moveTo>
                      <a:pt x="103823" y="262890"/>
                    </a:moveTo>
                    <a:lnTo>
                      <a:pt x="0" y="202883"/>
                    </a:lnTo>
                    <a:lnTo>
                      <a:pt x="10478" y="184785"/>
                    </a:lnTo>
                    <a:lnTo>
                      <a:pt x="114300" y="244792"/>
                    </a:lnTo>
                    <a:lnTo>
                      <a:pt x="103823" y="262890"/>
                    </a:lnTo>
                    <a:close/>
                    <a:moveTo>
                      <a:pt x="167640" y="152400"/>
                    </a:moveTo>
                    <a:lnTo>
                      <a:pt x="63818" y="92392"/>
                    </a:lnTo>
                    <a:lnTo>
                      <a:pt x="117158" y="0"/>
                    </a:lnTo>
                    <a:lnTo>
                      <a:pt x="220980" y="60007"/>
                    </a:lnTo>
                    <a:lnTo>
                      <a:pt x="167640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EC72A84A-42D3-4592-B2A0-A7DF7AACCF4F}"/>
                  </a:ext>
                </a:extLst>
              </p:cNvPr>
              <p:cNvSpPr/>
              <p:nvPr/>
            </p:nvSpPr>
            <p:spPr>
              <a:xfrm>
                <a:off x="4068126" y="985837"/>
                <a:ext cx="1845944" cy="1125854"/>
              </a:xfrm>
              <a:custGeom>
                <a:avLst/>
                <a:gdLst>
                  <a:gd name="connsiteX0" fmla="*/ 102870 w 1845944"/>
                  <a:gd name="connsiteY0" fmla="*/ 1125855 h 1125854"/>
                  <a:gd name="connsiteX1" fmla="*/ 0 w 1845944"/>
                  <a:gd name="connsiteY1" fmla="*/ 1065848 h 1125854"/>
                  <a:gd name="connsiteX2" fmla="*/ 615315 w 1845944"/>
                  <a:gd name="connsiteY2" fmla="*/ 0 h 1125854"/>
                  <a:gd name="connsiteX3" fmla="*/ 1845945 w 1845944"/>
                  <a:gd name="connsiteY3" fmla="*/ 0 h 1125854"/>
                  <a:gd name="connsiteX4" fmla="*/ 1845945 w 1845944"/>
                  <a:gd name="connsiteY4" fmla="*/ 120015 h 1125854"/>
                  <a:gd name="connsiteX5" fmla="*/ 683895 w 1845944"/>
                  <a:gd name="connsiteY5" fmla="*/ 120015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4" h="1125854">
                    <a:moveTo>
                      <a:pt x="102870" y="112585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1845945" y="0"/>
                    </a:lnTo>
                    <a:lnTo>
                      <a:pt x="1845945" y="120015"/>
                    </a:lnTo>
                    <a:lnTo>
                      <a:pt x="683895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34F80CC2-C82B-476F-9B8C-9280A99E386E}"/>
                  </a:ext>
                </a:extLst>
              </p:cNvPr>
              <p:cNvSpPr/>
              <p:nvPr/>
            </p:nvSpPr>
            <p:spPr>
              <a:xfrm>
                <a:off x="6020752" y="985837"/>
                <a:ext cx="233362" cy="120015"/>
              </a:xfrm>
              <a:custGeom>
                <a:avLst/>
                <a:gdLst>
                  <a:gd name="connsiteX0" fmla="*/ 233363 w 233362"/>
                  <a:gd name="connsiteY0" fmla="*/ 120015 h 120015"/>
                  <a:gd name="connsiteX1" fmla="*/ 126682 w 233362"/>
                  <a:gd name="connsiteY1" fmla="*/ 120015 h 120015"/>
                  <a:gd name="connsiteX2" fmla="*/ 126682 w 233362"/>
                  <a:gd name="connsiteY2" fmla="*/ 0 h 120015"/>
                  <a:gd name="connsiteX3" fmla="*/ 233363 w 233362"/>
                  <a:gd name="connsiteY3" fmla="*/ 0 h 120015"/>
                  <a:gd name="connsiteX4" fmla="*/ 233363 w 233362"/>
                  <a:gd name="connsiteY4" fmla="*/ 120015 h 120015"/>
                  <a:gd name="connsiteX5" fmla="*/ 20955 w 233362"/>
                  <a:gd name="connsiteY5" fmla="*/ 120015 h 120015"/>
                  <a:gd name="connsiteX6" fmla="*/ 0 w 233362"/>
                  <a:gd name="connsiteY6" fmla="*/ 120015 h 120015"/>
                  <a:gd name="connsiteX7" fmla="*/ 0 w 233362"/>
                  <a:gd name="connsiteY7" fmla="*/ 0 h 120015"/>
                  <a:gd name="connsiteX8" fmla="*/ 20955 w 233362"/>
                  <a:gd name="connsiteY8" fmla="*/ 0 h 120015"/>
                  <a:gd name="connsiteX9" fmla="*/ 20955 w 233362"/>
                  <a:gd name="connsiteY9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362" h="120015">
                    <a:moveTo>
                      <a:pt x="233363" y="120015"/>
                    </a:moveTo>
                    <a:lnTo>
                      <a:pt x="126682" y="120015"/>
                    </a:lnTo>
                    <a:lnTo>
                      <a:pt x="126682" y="0"/>
                    </a:lnTo>
                    <a:lnTo>
                      <a:pt x="233363" y="0"/>
                    </a:lnTo>
                    <a:lnTo>
                      <a:pt x="233363" y="120015"/>
                    </a:lnTo>
                    <a:close/>
                    <a:moveTo>
                      <a:pt x="20955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20955" y="0"/>
                    </a:lnTo>
                    <a:lnTo>
                      <a:pt x="20955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09DC61AF-5919-411A-8EA8-526973B89080}"/>
                  </a:ext>
                </a:extLst>
              </p:cNvPr>
              <p:cNvSpPr/>
              <p:nvPr/>
            </p:nvSpPr>
            <p:spPr>
              <a:xfrm>
                <a:off x="6275069" y="985837"/>
                <a:ext cx="1846897" cy="1125854"/>
              </a:xfrm>
              <a:custGeom>
                <a:avLst/>
                <a:gdLst>
                  <a:gd name="connsiteX0" fmla="*/ 1743075 w 1846897"/>
                  <a:gd name="connsiteY0" fmla="*/ 1125855 h 1125854"/>
                  <a:gd name="connsiteX1" fmla="*/ 1162050 w 1846897"/>
                  <a:gd name="connsiteY1" fmla="*/ 120015 h 1125854"/>
                  <a:gd name="connsiteX2" fmla="*/ 0 w 1846897"/>
                  <a:gd name="connsiteY2" fmla="*/ 120015 h 1125854"/>
                  <a:gd name="connsiteX3" fmla="*/ 0 w 1846897"/>
                  <a:gd name="connsiteY3" fmla="*/ 0 h 1125854"/>
                  <a:gd name="connsiteX4" fmla="*/ 1231583 w 1846897"/>
                  <a:gd name="connsiteY4" fmla="*/ 0 h 1125854"/>
                  <a:gd name="connsiteX5" fmla="*/ 1846898 w 1846897"/>
                  <a:gd name="connsiteY5" fmla="*/ 1065848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743075" y="1125855"/>
                    </a:moveTo>
                    <a:lnTo>
                      <a:pt x="1162050" y="120015"/>
                    </a:lnTo>
                    <a:lnTo>
                      <a:pt x="0" y="120015"/>
                    </a:lnTo>
                    <a:lnTo>
                      <a:pt x="0" y="0"/>
                    </a:lnTo>
                    <a:lnTo>
                      <a:pt x="1231583" y="0"/>
                    </a:lnTo>
                    <a:lnTo>
                      <a:pt x="1846898" y="10658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1AA6CF57-6ADC-4D85-9891-3605C28AF7AF}"/>
                  </a:ext>
                </a:extLst>
              </p:cNvPr>
              <p:cNvSpPr/>
              <p:nvPr/>
            </p:nvSpPr>
            <p:spPr>
              <a:xfrm>
                <a:off x="8071484" y="2144076"/>
                <a:ext cx="220027" cy="261937"/>
              </a:xfrm>
              <a:custGeom>
                <a:avLst/>
                <a:gdLst>
                  <a:gd name="connsiteX0" fmla="*/ 116205 w 220027"/>
                  <a:gd name="connsiteY0" fmla="*/ 261938 h 261937"/>
                  <a:gd name="connsiteX1" fmla="*/ 62865 w 220027"/>
                  <a:gd name="connsiteY1" fmla="*/ 169545 h 261937"/>
                  <a:gd name="connsiteX2" fmla="*/ 166688 w 220027"/>
                  <a:gd name="connsiteY2" fmla="*/ 109538 h 261937"/>
                  <a:gd name="connsiteX3" fmla="*/ 220028 w 220027"/>
                  <a:gd name="connsiteY3" fmla="*/ 201930 h 261937"/>
                  <a:gd name="connsiteX4" fmla="*/ 116205 w 220027"/>
                  <a:gd name="connsiteY4" fmla="*/ 261938 h 261937"/>
                  <a:gd name="connsiteX5" fmla="*/ 10478 w 220027"/>
                  <a:gd name="connsiteY5" fmla="*/ 78105 h 261937"/>
                  <a:gd name="connsiteX6" fmla="*/ 0 w 220027"/>
                  <a:gd name="connsiteY6" fmla="*/ 60008 h 261937"/>
                  <a:gd name="connsiteX7" fmla="*/ 103822 w 220027"/>
                  <a:gd name="connsiteY7" fmla="*/ 0 h 261937"/>
                  <a:gd name="connsiteX8" fmla="*/ 114300 w 220027"/>
                  <a:gd name="connsiteY8" fmla="*/ 18098 h 261937"/>
                  <a:gd name="connsiteX9" fmla="*/ 10478 w 220027"/>
                  <a:gd name="connsiteY9" fmla="*/ 78105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27" h="261937">
                    <a:moveTo>
                      <a:pt x="116205" y="261938"/>
                    </a:moveTo>
                    <a:lnTo>
                      <a:pt x="62865" y="169545"/>
                    </a:lnTo>
                    <a:lnTo>
                      <a:pt x="166688" y="109538"/>
                    </a:lnTo>
                    <a:lnTo>
                      <a:pt x="220028" y="201930"/>
                    </a:lnTo>
                    <a:lnTo>
                      <a:pt x="116205" y="261938"/>
                    </a:lnTo>
                    <a:close/>
                    <a:moveTo>
                      <a:pt x="10478" y="78105"/>
                    </a:moveTo>
                    <a:lnTo>
                      <a:pt x="0" y="60008"/>
                    </a:lnTo>
                    <a:lnTo>
                      <a:pt x="103822" y="0"/>
                    </a:lnTo>
                    <a:lnTo>
                      <a:pt x="114300" y="18098"/>
                    </a:lnTo>
                    <a:lnTo>
                      <a:pt x="10478" y="781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E806119B-D6AE-4985-800B-F5272074BE77}"/>
                  </a:ext>
                </a:extLst>
              </p:cNvPr>
              <p:cNvSpPr/>
              <p:nvPr/>
            </p:nvSpPr>
            <p:spPr>
              <a:xfrm>
                <a:off x="8199119" y="2365057"/>
                <a:ext cx="718185" cy="2131695"/>
              </a:xfrm>
              <a:custGeom>
                <a:avLst/>
                <a:gdLst>
                  <a:gd name="connsiteX0" fmla="*/ 102870 w 718185"/>
                  <a:gd name="connsiteY0" fmla="*/ 2131695 h 2131695"/>
                  <a:gd name="connsiteX1" fmla="*/ 0 w 718185"/>
                  <a:gd name="connsiteY1" fmla="*/ 2071687 h 2131695"/>
                  <a:gd name="connsiteX2" fmla="*/ 580073 w 718185"/>
                  <a:gd name="connsiteY2" fmla="*/ 1065848 h 2131695"/>
                  <a:gd name="connsiteX3" fmla="*/ 0 w 718185"/>
                  <a:gd name="connsiteY3" fmla="*/ 59055 h 2131695"/>
                  <a:gd name="connsiteX4" fmla="*/ 102870 w 718185"/>
                  <a:gd name="connsiteY4" fmla="*/ 0 h 2131695"/>
                  <a:gd name="connsiteX5" fmla="*/ 718185 w 718185"/>
                  <a:gd name="connsiteY5" fmla="*/ 1065848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185" h="2131695">
                    <a:moveTo>
                      <a:pt x="102870" y="2131695"/>
                    </a:moveTo>
                    <a:lnTo>
                      <a:pt x="0" y="2071687"/>
                    </a:lnTo>
                    <a:lnTo>
                      <a:pt x="580073" y="1065848"/>
                    </a:lnTo>
                    <a:lnTo>
                      <a:pt x="0" y="59055"/>
                    </a:lnTo>
                    <a:lnTo>
                      <a:pt x="102870" y="0"/>
                    </a:lnTo>
                    <a:lnTo>
                      <a:pt x="718185" y="10658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B8EDED7B-BE66-4439-80AD-7E9F812387CB}"/>
                  </a:ext>
                </a:extLst>
              </p:cNvPr>
              <p:cNvSpPr/>
              <p:nvPr/>
            </p:nvSpPr>
            <p:spPr>
              <a:xfrm>
                <a:off x="8028621" y="4529137"/>
                <a:ext cx="220027" cy="261937"/>
              </a:xfrm>
              <a:custGeom>
                <a:avLst/>
                <a:gdLst>
                  <a:gd name="connsiteX0" fmla="*/ 103822 w 220027"/>
                  <a:gd name="connsiteY0" fmla="*/ 261938 h 261937"/>
                  <a:gd name="connsiteX1" fmla="*/ 0 w 220027"/>
                  <a:gd name="connsiteY1" fmla="*/ 201930 h 261937"/>
                  <a:gd name="connsiteX2" fmla="*/ 53340 w 220027"/>
                  <a:gd name="connsiteY2" fmla="*/ 109538 h 261937"/>
                  <a:gd name="connsiteX3" fmla="*/ 157163 w 220027"/>
                  <a:gd name="connsiteY3" fmla="*/ 169545 h 261937"/>
                  <a:gd name="connsiteX4" fmla="*/ 103822 w 220027"/>
                  <a:gd name="connsiteY4" fmla="*/ 261938 h 261937"/>
                  <a:gd name="connsiteX5" fmla="*/ 209550 w 220027"/>
                  <a:gd name="connsiteY5" fmla="*/ 78105 h 261937"/>
                  <a:gd name="connsiteX6" fmla="*/ 105728 w 220027"/>
                  <a:gd name="connsiteY6" fmla="*/ 18097 h 261937"/>
                  <a:gd name="connsiteX7" fmla="*/ 116205 w 220027"/>
                  <a:gd name="connsiteY7" fmla="*/ 0 h 261937"/>
                  <a:gd name="connsiteX8" fmla="*/ 220028 w 220027"/>
                  <a:gd name="connsiteY8" fmla="*/ 60007 h 261937"/>
                  <a:gd name="connsiteX9" fmla="*/ 209550 w 220027"/>
                  <a:gd name="connsiteY9" fmla="*/ 78105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27" h="261937">
                    <a:moveTo>
                      <a:pt x="103822" y="261938"/>
                    </a:moveTo>
                    <a:lnTo>
                      <a:pt x="0" y="201930"/>
                    </a:lnTo>
                    <a:lnTo>
                      <a:pt x="53340" y="109538"/>
                    </a:lnTo>
                    <a:lnTo>
                      <a:pt x="157163" y="169545"/>
                    </a:lnTo>
                    <a:lnTo>
                      <a:pt x="103822" y="261938"/>
                    </a:lnTo>
                    <a:close/>
                    <a:moveTo>
                      <a:pt x="209550" y="78105"/>
                    </a:moveTo>
                    <a:lnTo>
                      <a:pt x="105728" y="18097"/>
                    </a:lnTo>
                    <a:lnTo>
                      <a:pt x="116205" y="0"/>
                    </a:lnTo>
                    <a:lnTo>
                      <a:pt x="220028" y="60007"/>
                    </a:lnTo>
                    <a:lnTo>
                      <a:pt x="209550" y="781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B6DD2FFC-1832-4219-88B7-DFC664DC76BD}"/>
                  </a:ext>
                </a:extLst>
              </p:cNvPr>
              <p:cNvSpPr/>
              <p:nvPr/>
            </p:nvSpPr>
            <p:spPr>
              <a:xfrm>
                <a:off x="6275069" y="4749164"/>
                <a:ext cx="1846897" cy="1125854"/>
              </a:xfrm>
              <a:custGeom>
                <a:avLst/>
                <a:gdLst>
                  <a:gd name="connsiteX0" fmla="*/ 1231583 w 1846897"/>
                  <a:gd name="connsiteY0" fmla="*/ 1125855 h 1125854"/>
                  <a:gd name="connsiteX1" fmla="*/ 0 w 1846897"/>
                  <a:gd name="connsiteY1" fmla="*/ 1125855 h 1125854"/>
                  <a:gd name="connsiteX2" fmla="*/ 0 w 1846897"/>
                  <a:gd name="connsiteY2" fmla="*/ 1006792 h 1125854"/>
                  <a:gd name="connsiteX3" fmla="*/ 1162050 w 1846897"/>
                  <a:gd name="connsiteY3" fmla="*/ 1006792 h 1125854"/>
                  <a:gd name="connsiteX4" fmla="*/ 1743075 w 1846897"/>
                  <a:gd name="connsiteY4" fmla="*/ 0 h 1125854"/>
                  <a:gd name="connsiteX5" fmla="*/ 1846898 w 1846897"/>
                  <a:gd name="connsiteY5" fmla="*/ 60007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231583" y="1125855"/>
                    </a:moveTo>
                    <a:lnTo>
                      <a:pt x="0" y="1125855"/>
                    </a:lnTo>
                    <a:lnTo>
                      <a:pt x="0" y="1006792"/>
                    </a:lnTo>
                    <a:lnTo>
                      <a:pt x="1162050" y="1006792"/>
                    </a:lnTo>
                    <a:lnTo>
                      <a:pt x="1743075" y="0"/>
                    </a:lnTo>
                    <a:lnTo>
                      <a:pt x="1846898" y="600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347673BF-B1BD-4022-93D8-E71BC39E4361}"/>
                  </a:ext>
                </a:extLst>
              </p:cNvPr>
              <p:cNvSpPr/>
              <p:nvPr/>
            </p:nvSpPr>
            <p:spPr>
              <a:xfrm>
                <a:off x="5935027" y="5755004"/>
                <a:ext cx="234315" cy="120014"/>
              </a:xfrm>
              <a:custGeom>
                <a:avLst/>
                <a:gdLst>
                  <a:gd name="connsiteX0" fmla="*/ 234315 w 234315"/>
                  <a:gd name="connsiteY0" fmla="*/ 120015 h 120014"/>
                  <a:gd name="connsiteX1" fmla="*/ 213360 w 234315"/>
                  <a:gd name="connsiteY1" fmla="*/ 120015 h 120014"/>
                  <a:gd name="connsiteX2" fmla="*/ 213360 w 234315"/>
                  <a:gd name="connsiteY2" fmla="*/ 0 h 120014"/>
                  <a:gd name="connsiteX3" fmla="*/ 234315 w 234315"/>
                  <a:gd name="connsiteY3" fmla="*/ 0 h 120014"/>
                  <a:gd name="connsiteX4" fmla="*/ 234315 w 234315"/>
                  <a:gd name="connsiteY4" fmla="*/ 120015 h 120014"/>
                  <a:gd name="connsiteX5" fmla="*/ 106680 w 234315"/>
                  <a:gd name="connsiteY5" fmla="*/ 120015 h 120014"/>
                  <a:gd name="connsiteX6" fmla="*/ 0 w 234315"/>
                  <a:gd name="connsiteY6" fmla="*/ 120015 h 120014"/>
                  <a:gd name="connsiteX7" fmla="*/ 0 w 234315"/>
                  <a:gd name="connsiteY7" fmla="*/ 0 h 120014"/>
                  <a:gd name="connsiteX8" fmla="*/ 106680 w 234315"/>
                  <a:gd name="connsiteY8" fmla="*/ 0 h 120014"/>
                  <a:gd name="connsiteX9" fmla="*/ 106680 w 234315"/>
                  <a:gd name="connsiteY9" fmla="*/ 120015 h 120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" h="120014">
                    <a:moveTo>
                      <a:pt x="234315" y="120015"/>
                    </a:moveTo>
                    <a:lnTo>
                      <a:pt x="213360" y="120015"/>
                    </a:lnTo>
                    <a:lnTo>
                      <a:pt x="213360" y="0"/>
                    </a:lnTo>
                    <a:lnTo>
                      <a:pt x="234315" y="0"/>
                    </a:lnTo>
                    <a:lnTo>
                      <a:pt x="234315" y="120015"/>
                    </a:lnTo>
                    <a:close/>
                    <a:moveTo>
                      <a:pt x="106680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106680" y="0"/>
                    </a:lnTo>
                    <a:lnTo>
                      <a:pt x="106680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  <p:grpSp>
          <p:nvGrpSpPr>
            <p:cNvPr id="58" name="Gráfico 4">
              <a:extLst>
                <a:ext uri="{FF2B5EF4-FFF2-40B4-BE49-F238E27FC236}">
                  <a16:creationId xmlns:a16="http://schemas.microsoft.com/office/drawing/2014/main" id="{1D945950-080D-4048-9B49-2F1E1C38FC11}"/>
                </a:ext>
              </a:extLst>
            </p:cNvPr>
            <p:cNvGrpSpPr/>
            <p:nvPr/>
          </p:nvGrpSpPr>
          <p:grpSpPr>
            <a:xfrm>
              <a:off x="3589972" y="1262062"/>
              <a:ext cx="5009197" cy="4337684"/>
              <a:chOff x="3589972" y="1262062"/>
              <a:chExt cx="5009197" cy="4337684"/>
            </a:xfrm>
            <a:grpFill/>
          </p:grpSpPr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3A668054-45A4-4EA1-B114-DA85D992AEB3}"/>
                  </a:ext>
                </a:extLst>
              </p:cNvPr>
              <p:cNvSpPr/>
              <p:nvPr/>
            </p:nvSpPr>
            <p:spPr>
              <a:xfrm>
                <a:off x="4227194" y="4473892"/>
                <a:ext cx="1845945" cy="1125854"/>
              </a:xfrm>
              <a:custGeom>
                <a:avLst/>
                <a:gdLst>
                  <a:gd name="connsiteX0" fmla="*/ 1845945 w 1845945"/>
                  <a:gd name="connsiteY0" fmla="*/ 1125855 h 1125854"/>
                  <a:gd name="connsiteX1" fmla="*/ 615315 w 1845945"/>
                  <a:gd name="connsiteY1" fmla="*/ 1125855 h 1125854"/>
                  <a:gd name="connsiteX2" fmla="*/ 0 w 1845945"/>
                  <a:gd name="connsiteY2" fmla="*/ 60007 h 1125854"/>
                  <a:gd name="connsiteX3" fmla="*/ 103822 w 1845945"/>
                  <a:gd name="connsiteY3" fmla="*/ 0 h 1125854"/>
                  <a:gd name="connsiteX4" fmla="*/ 684847 w 1845945"/>
                  <a:gd name="connsiteY4" fmla="*/ 1005840 h 1125854"/>
                  <a:gd name="connsiteX5" fmla="*/ 1845945 w 1845945"/>
                  <a:gd name="connsiteY5" fmla="*/ 1005840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5" h="1125854">
                    <a:moveTo>
                      <a:pt x="1845945" y="1125855"/>
                    </a:moveTo>
                    <a:lnTo>
                      <a:pt x="615315" y="1125855"/>
                    </a:lnTo>
                    <a:lnTo>
                      <a:pt x="0" y="60007"/>
                    </a:lnTo>
                    <a:lnTo>
                      <a:pt x="103822" y="0"/>
                    </a:lnTo>
                    <a:lnTo>
                      <a:pt x="684847" y="1005840"/>
                    </a:lnTo>
                    <a:lnTo>
                      <a:pt x="1845945" y="100584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94D78403-EE1A-476B-B1EC-776D8200EC94}"/>
                  </a:ext>
                </a:extLst>
              </p:cNvPr>
              <p:cNvSpPr/>
              <p:nvPr/>
            </p:nvSpPr>
            <p:spPr>
              <a:xfrm>
                <a:off x="4206239" y="4439602"/>
                <a:ext cx="118110" cy="82867"/>
              </a:xfrm>
              <a:custGeom>
                <a:avLst/>
                <a:gdLst>
                  <a:gd name="connsiteX0" fmla="*/ 14288 w 118110"/>
                  <a:gd name="connsiteY0" fmla="*/ 82867 h 82867"/>
                  <a:gd name="connsiteX1" fmla="*/ 13335 w 118110"/>
                  <a:gd name="connsiteY1" fmla="*/ 80963 h 82867"/>
                  <a:gd name="connsiteX2" fmla="*/ 117158 w 118110"/>
                  <a:gd name="connsiteY2" fmla="*/ 20955 h 82867"/>
                  <a:gd name="connsiteX3" fmla="*/ 118110 w 118110"/>
                  <a:gd name="connsiteY3" fmla="*/ 22860 h 82867"/>
                  <a:gd name="connsiteX4" fmla="*/ 14288 w 118110"/>
                  <a:gd name="connsiteY4" fmla="*/ 82867 h 82867"/>
                  <a:gd name="connsiteX5" fmla="*/ 6668 w 118110"/>
                  <a:gd name="connsiteY5" fmla="*/ 70485 h 82867"/>
                  <a:gd name="connsiteX6" fmla="*/ 0 w 118110"/>
                  <a:gd name="connsiteY6" fmla="*/ 60007 h 82867"/>
                  <a:gd name="connsiteX7" fmla="*/ 103823 w 118110"/>
                  <a:gd name="connsiteY7" fmla="*/ 0 h 82867"/>
                  <a:gd name="connsiteX8" fmla="*/ 110490 w 118110"/>
                  <a:gd name="connsiteY8" fmla="*/ 10478 h 82867"/>
                  <a:gd name="connsiteX9" fmla="*/ 6668 w 118110"/>
                  <a:gd name="connsiteY9" fmla="*/ 70485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110" h="82867">
                    <a:moveTo>
                      <a:pt x="14288" y="82867"/>
                    </a:moveTo>
                    <a:lnTo>
                      <a:pt x="13335" y="80963"/>
                    </a:lnTo>
                    <a:lnTo>
                      <a:pt x="117158" y="20955"/>
                    </a:lnTo>
                    <a:lnTo>
                      <a:pt x="118110" y="22860"/>
                    </a:lnTo>
                    <a:lnTo>
                      <a:pt x="14288" y="82867"/>
                    </a:lnTo>
                    <a:close/>
                    <a:moveTo>
                      <a:pt x="6668" y="70485"/>
                    </a:moveTo>
                    <a:lnTo>
                      <a:pt x="0" y="60007"/>
                    </a:lnTo>
                    <a:lnTo>
                      <a:pt x="103823" y="0"/>
                    </a:lnTo>
                    <a:lnTo>
                      <a:pt x="110490" y="10478"/>
                    </a:lnTo>
                    <a:lnTo>
                      <a:pt x="6668" y="704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A6E97DFC-99FB-4944-8124-81E44862F57B}"/>
                  </a:ext>
                </a:extLst>
              </p:cNvPr>
              <p:cNvSpPr/>
              <p:nvPr/>
            </p:nvSpPr>
            <p:spPr>
              <a:xfrm>
                <a:off x="3589972" y="2365057"/>
                <a:ext cx="719137" cy="2131695"/>
              </a:xfrm>
              <a:custGeom>
                <a:avLst/>
                <a:gdLst>
                  <a:gd name="connsiteX0" fmla="*/ 616268 w 719137"/>
                  <a:gd name="connsiteY0" fmla="*/ 2131695 h 2131695"/>
                  <a:gd name="connsiteX1" fmla="*/ 0 w 719137"/>
                  <a:gd name="connsiteY1" fmla="*/ 1065848 h 2131695"/>
                  <a:gd name="connsiteX2" fmla="*/ 616268 w 719137"/>
                  <a:gd name="connsiteY2" fmla="*/ 0 h 2131695"/>
                  <a:gd name="connsiteX3" fmla="*/ 719138 w 719137"/>
                  <a:gd name="connsiteY3" fmla="*/ 59055 h 2131695"/>
                  <a:gd name="connsiteX4" fmla="*/ 138113 w 719137"/>
                  <a:gd name="connsiteY4" fmla="*/ 1065848 h 2131695"/>
                  <a:gd name="connsiteX5" fmla="*/ 719138 w 719137"/>
                  <a:gd name="connsiteY5" fmla="*/ 2071687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616268" y="2131695"/>
                    </a:moveTo>
                    <a:lnTo>
                      <a:pt x="0" y="1065848"/>
                    </a:lnTo>
                    <a:lnTo>
                      <a:pt x="616268" y="0"/>
                    </a:lnTo>
                    <a:lnTo>
                      <a:pt x="719138" y="59055"/>
                    </a:lnTo>
                    <a:lnTo>
                      <a:pt x="138113" y="1065848"/>
                    </a:lnTo>
                    <a:lnTo>
                      <a:pt x="719138" y="207168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93072F53-0D70-4698-A7C9-FCDEA2407FF8}"/>
                  </a:ext>
                </a:extLst>
              </p:cNvPr>
              <p:cNvSpPr/>
              <p:nvPr/>
            </p:nvSpPr>
            <p:spPr>
              <a:xfrm>
                <a:off x="4211954" y="2329814"/>
                <a:ext cx="118110" cy="83819"/>
              </a:xfrm>
              <a:custGeom>
                <a:avLst/>
                <a:gdLst>
                  <a:gd name="connsiteX0" fmla="*/ 103823 w 118110"/>
                  <a:gd name="connsiteY0" fmla="*/ 83820 h 83819"/>
                  <a:gd name="connsiteX1" fmla="*/ 0 w 118110"/>
                  <a:gd name="connsiteY1" fmla="*/ 23813 h 83819"/>
                  <a:gd name="connsiteX2" fmla="*/ 953 w 118110"/>
                  <a:gd name="connsiteY2" fmla="*/ 21907 h 83819"/>
                  <a:gd name="connsiteX3" fmla="*/ 104775 w 118110"/>
                  <a:gd name="connsiteY3" fmla="*/ 81915 h 83819"/>
                  <a:gd name="connsiteX4" fmla="*/ 103823 w 118110"/>
                  <a:gd name="connsiteY4" fmla="*/ 83820 h 83819"/>
                  <a:gd name="connsiteX5" fmla="*/ 111443 w 118110"/>
                  <a:gd name="connsiteY5" fmla="*/ 70485 h 83819"/>
                  <a:gd name="connsiteX6" fmla="*/ 7620 w 118110"/>
                  <a:gd name="connsiteY6" fmla="*/ 10477 h 83819"/>
                  <a:gd name="connsiteX7" fmla="*/ 14288 w 118110"/>
                  <a:gd name="connsiteY7" fmla="*/ 0 h 83819"/>
                  <a:gd name="connsiteX8" fmla="*/ 118110 w 118110"/>
                  <a:gd name="connsiteY8" fmla="*/ 60007 h 83819"/>
                  <a:gd name="connsiteX9" fmla="*/ 111443 w 118110"/>
                  <a:gd name="connsiteY9" fmla="*/ 70485 h 8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110" h="83819">
                    <a:moveTo>
                      <a:pt x="103823" y="83820"/>
                    </a:moveTo>
                    <a:lnTo>
                      <a:pt x="0" y="23813"/>
                    </a:lnTo>
                    <a:lnTo>
                      <a:pt x="953" y="21907"/>
                    </a:lnTo>
                    <a:lnTo>
                      <a:pt x="104775" y="81915"/>
                    </a:lnTo>
                    <a:lnTo>
                      <a:pt x="103823" y="83820"/>
                    </a:lnTo>
                    <a:close/>
                    <a:moveTo>
                      <a:pt x="111443" y="70485"/>
                    </a:moveTo>
                    <a:lnTo>
                      <a:pt x="7620" y="10477"/>
                    </a:lnTo>
                    <a:lnTo>
                      <a:pt x="14288" y="0"/>
                    </a:lnTo>
                    <a:lnTo>
                      <a:pt x="118110" y="60007"/>
                    </a:lnTo>
                    <a:lnTo>
                      <a:pt x="111443" y="704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43F910E5-4818-4939-B760-8F8217DE43F1}"/>
                  </a:ext>
                </a:extLst>
              </p:cNvPr>
              <p:cNvSpPr/>
              <p:nvPr/>
            </p:nvSpPr>
            <p:spPr>
              <a:xfrm>
                <a:off x="4227194" y="1262062"/>
                <a:ext cx="1845945" cy="1125854"/>
              </a:xfrm>
              <a:custGeom>
                <a:avLst/>
                <a:gdLst>
                  <a:gd name="connsiteX0" fmla="*/ 103822 w 1845945"/>
                  <a:gd name="connsiteY0" fmla="*/ 1125855 h 1125854"/>
                  <a:gd name="connsiteX1" fmla="*/ 0 w 1845945"/>
                  <a:gd name="connsiteY1" fmla="*/ 1065848 h 1125854"/>
                  <a:gd name="connsiteX2" fmla="*/ 615315 w 1845945"/>
                  <a:gd name="connsiteY2" fmla="*/ 0 h 1125854"/>
                  <a:gd name="connsiteX3" fmla="*/ 1845945 w 1845945"/>
                  <a:gd name="connsiteY3" fmla="*/ 0 h 1125854"/>
                  <a:gd name="connsiteX4" fmla="*/ 1845945 w 1845945"/>
                  <a:gd name="connsiteY4" fmla="*/ 119063 h 1125854"/>
                  <a:gd name="connsiteX5" fmla="*/ 684847 w 1845945"/>
                  <a:gd name="connsiteY5" fmla="*/ 119063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5" h="1125854">
                    <a:moveTo>
                      <a:pt x="103822" y="112585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1845945" y="0"/>
                    </a:lnTo>
                    <a:lnTo>
                      <a:pt x="1845945" y="119063"/>
                    </a:lnTo>
                    <a:lnTo>
                      <a:pt x="684847" y="11906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634B9572-C866-4784-9767-1FA81D099E6F}"/>
                  </a:ext>
                </a:extLst>
              </p:cNvPr>
              <p:cNvSpPr/>
              <p:nvPr/>
            </p:nvSpPr>
            <p:spPr>
              <a:xfrm>
                <a:off x="6085521" y="1262062"/>
                <a:ext cx="27622" cy="119062"/>
              </a:xfrm>
              <a:custGeom>
                <a:avLst/>
                <a:gdLst>
                  <a:gd name="connsiteX0" fmla="*/ 27622 w 27622"/>
                  <a:gd name="connsiteY0" fmla="*/ 119063 h 119062"/>
                  <a:gd name="connsiteX1" fmla="*/ 15240 w 27622"/>
                  <a:gd name="connsiteY1" fmla="*/ 119063 h 119062"/>
                  <a:gd name="connsiteX2" fmla="*/ 15240 w 27622"/>
                  <a:gd name="connsiteY2" fmla="*/ 0 h 119062"/>
                  <a:gd name="connsiteX3" fmla="*/ 27622 w 27622"/>
                  <a:gd name="connsiteY3" fmla="*/ 0 h 119062"/>
                  <a:gd name="connsiteX4" fmla="*/ 27622 w 27622"/>
                  <a:gd name="connsiteY4" fmla="*/ 119063 h 119062"/>
                  <a:gd name="connsiteX5" fmla="*/ 2858 w 27622"/>
                  <a:gd name="connsiteY5" fmla="*/ 119063 h 119062"/>
                  <a:gd name="connsiteX6" fmla="*/ 0 w 27622"/>
                  <a:gd name="connsiteY6" fmla="*/ 119063 h 119062"/>
                  <a:gd name="connsiteX7" fmla="*/ 0 w 27622"/>
                  <a:gd name="connsiteY7" fmla="*/ 0 h 119062"/>
                  <a:gd name="connsiteX8" fmla="*/ 2858 w 27622"/>
                  <a:gd name="connsiteY8" fmla="*/ 0 h 119062"/>
                  <a:gd name="connsiteX9" fmla="*/ 2858 w 27622"/>
                  <a:gd name="connsiteY9" fmla="*/ 119063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" h="119062">
                    <a:moveTo>
                      <a:pt x="27622" y="119063"/>
                    </a:moveTo>
                    <a:lnTo>
                      <a:pt x="15240" y="119063"/>
                    </a:lnTo>
                    <a:lnTo>
                      <a:pt x="15240" y="0"/>
                    </a:lnTo>
                    <a:lnTo>
                      <a:pt x="27622" y="0"/>
                    </a:lnTo>
                    <a:lnTo>
                      <a:pt x="27622" y="119063"/>
                    </a:lnTo>
                    <a:close/>
                    <a:moveTo>
                      <a:pt x="2858" y="119063"/>
                    </a:moveTo>
                    <a:lnTo>
                      <a:pt x="0" y="119063"/>
                    </a:lnTo>
                    <a:lnTo>
                      <a:pt x="0" y="0"/>
                    </a:lnTo>
                    <a:lnTo>
                      <a:pt x="2858" y="0"/>
                    </a:lnTo>
                    <a:lnTo>
                      <a:pt x="2858" y="1190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3A396448-4CC5-42BC-B630-832206E3717E}"/>
                  </a:ext>
                </a:extLst>
              </p:cNvPr>
              <p:cNvSpPr/>
              <p:nvPr/>
            </p:nvSpPr>
            <p:spPr>
              <a:xfrm>
                <a:off x="6116002" y="1262062"/>
                <a:ext cx="1846897" cy="1125854"/>
              </a:xfrm>
              <a:custGeom>
                <a:avLst/>
                <a:gdLst>
                  <a:gd name="connsiteX0" fmla="*/ 1743075 w 1846897"/>
                  <a:gd name="connsiteY0" fmla="*/ 1125855 h 1125854"/>
                  <a:gd name="connsiteX1" fmla="*/ 1162050 w 1846897"/>
                  <a:gd name="connsiteY1" fmla="*/ 119063 h 1125854"/>
                  <a:gd name="connsiteX2" fmla="*/ 0 w 1846897"/>
                  <a:gd name="connsiteY2" fmla="*/ 119063 h 1125854"/>
                  <a:gd name="connsiteX3" fmla="*/ 0 w 1846897"/>
                  <a:gd name="connsiteY3" fmla="*/ 0 h 1125854"/>
                  <a:gd name="connsiteX4" fmla="*/ 1230630 w 1846897"/>
                  <a:gd name="connsiteY4" fmla="*/ 0 h 1125854"/>
                  <a:gd name="connsiteX5" fmla="*/ 1846898 w 1846897"/>
                  <a:gd name="connsiteY5" fmla="*/ 1065848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743075" y="1125855"/>
                    </a:moveTo>
                    <a:lnTo>
                      <a:pt x="1162050" y="119063"/>
                    </a:lnTo>
                    <a:lnTo>
                      <a:pt x="0" y="119063"/>
                    </a:lnTo>
                    <a:lnTo>
                      <a:pt x="0" y="0"/>
                    </a:lnTo>
                    <a:lnTo>
                      <a:pt x="1230630" y="0"/>
                    </a:lnTo>
                    <a:lnTo>
                      <a:pt x="1846898" y="10658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CE940257-7F51-4CB8-96FB-C6AFAC49F4D4}"/>
                  </a:ext>
                </a:extLst>
              </p:cNvPr>
              <p:cNvSpPr/>
              <p:nvPr/>
            </p:nvSpPr>
            <p:spPr>
              <a:xfrm>
                <a:off x="7865744" y="2338387"/>
                <a:ext cx="117157" cy="83820"/>
              </a:xfrm>
              <a:custGeom>
                <a:avLst/>
                <a:gdLst>
                  <a:gd name="connsiteX0" fmla="*/ 13335 w 117157"/>
                  <a:gd name="connsiteY0" fmla="*/ 83820 h 83820"/>
                  <a:gd name="connsiteX1" fmla="*/ 6668 w 117157"/>
                  <a:gd name="connsiteY1" fmla="*/ 73342 h 83820"/>
                  <a:gd name="connsiteX2" fmla="*/ 110490 w 117157"/>
                  <a:gd name="connsiteY2" fmla="*/ 13335 h 83820"/>
                  <a:gd name="connsiteX3" fmla="*/ 117158 w 117157"/>
                  <a:gd name="connsiteY3" fmla="*/ 23813 h 83820"/>
                  <a:gd name="connsiteX4" fmla="*/ 13335 w 117157"/>
                  <a:gd name="connsiteY4" fmla="*/ 83820 h 83820"/>
                  <a:gd name="connsiteX5" fmla="*/ 953 w 117157"/>
                  <a:gd name="connsiteY5" fmla="*/ 61913 h 83820"/>
                  <a:gd name="connsiteX6" fmla="*/ 0 w 117157"/>
                  <a:gd name="connsiteY6" fmla="*/ 60008 h 83820"/>
                  <a:gd name="connsiteX7" fmla="*/ 103823 w 117157"/>
                  <a:gd name="connsiteY7" fmla="*/ 0 h 83820"/>
                  <a:gd name="connsiteX8" fmla="*/ 104775 w 117157"/>
                  <a:gd name="connsiteY8" fmla="*/ 1905 h 83820"/>
                  <a:gd name="connsiteX9" fmla="*/ 953 w 117157"/>
                  <a:gd name="connsiteY9" fmla="*/ 61913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" h="83820">
                    <a:moveTo>
                      <a:pt x="13335" y="83820"/>
                    </a:moveTo>
                    <a:lnTo>
                      <a:pt x="6668" y="73342"/>
                    </a:lnTo>
                    <a:lnTo>
                      <a:pt x="110490" y="13335"/>
                    </a:lnTo>
                    <a:lnTo>
                      <a:pt x="117158" y="23813"/>
                    </a:lnTo>
                    <a:lnTo>
                      <a:pt x="13335" y="83820"/>
                    </a:lnTo>
                    <a:close/>
                    <a:moveTo>
                      <a:pt x="953" y="61913"/>
                    </a:moveTo>
                    <a:lnTo>
                      <a:pt x="0" y="60008"/>
                    </a:lnTo>
                    <a:lnTo>
                      <a:pt x="103823" y="0"/>
                    </a:lnTo>
                    <a:lnTo>
                      <a:pt x="104775" y="1905"/>
                    </a:lnTo>
                    <a:lnTo>
                      <a:pt x="953" y="619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3BE70C24-38AA-4A77-87F2-EDCA4943BB39}"/>
                  </a:ext>
                </a:extLst>
              </p:cNvPr>
              <p:cNvSpPr/>
              <p:nvPr/>
            </p:nvSpPr>
            <p:spPr>
              <a:xfrm>
                <a:off x="7880031" y="2365057"/>
                <a:ext cx="719137" cy="2131695"/>
              </a:xfrm>
              <a:custGeom>
                <a:avLst/>
                <a:gdLst>
                  <a:gd name="connsiteX0" fmla="*/ 103823 w 719137"/>
                  <a:gd name="connsiteY0" fmla="*/ 2131695 h 2131695"/>
                  <a:gd name="connsiteX1" fmla="*/ 0 w 719137"/>
                  <a:gd name="connsiteY1" fmla="*/ 2071687 h 2131695"/>
                  <a:gd name="connsiteX2" fmla="*/ 581025 w 719137"/>
                  <a:gd name="connsiteY2" fmla="*/ 1065848 h 2131695"/>
                  <a:gd name="connsiteX3" fmla="*/ 0 w 719137"/>
                  <a:gd name="connsiteY3" fmla="*/ 59055 h 2131695"/>
                  <a:gd name="connsiteX4" fmla="*/ 103823 w 719137"/>
                  <a:gd name="connsiteY4" fmla="*/ 0 h 2131695"/>
                  <a:gd name="connsiteX5" fmla="*/ 719138 w 719137"/>
                  <a:gd name="connsiteY5" fmla="*/ 1065848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103823" y="2131695"/>
                    </a:moveTo>
                    <a:lnTo>
                      <a:pt x="0" y="2071687"/>
                    </a:lnTo>
                    <a:lnTo>
                      <a:pt x="581025" y="1065848"/>
                    </a:lnTo>
                    <a:lnTo>
                      <a:pt x="0" y="59055"/>
                    </a:lnTo>
                    <a:lnTo>
                      <a:pt x="103823" y="0"/>
                    </a:lnTo>
                    <a:lnTo>
                      <a:pt x="719138" y="10658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63127B53-8FE3-41FE-97BE-5581E7338DE0}"/>
                  </a:ext>
                </a:extLst>
              </p:cNvPr>
              <p:cNvSpPr/>
              <p:nvPr/>
            </p:nvSpPr>
            <p:spPr>
              <a:xfrm>
                <a:off x="7860029" y="4447221"/>
                <a:ext cx="117157" cy="83820"/>
              </a:xfrm>
              <a:custGeom>
                <a:avLst/>
                <a:gdLst>
                  <a:gd name="connsiteX0" fmla="*/ 103822 w 117157"/>
                  <a:gd name="connsiteY0" fmla="*/ 83820 h 83820"/>
                  <a:gd name="connsiteX1" fmla="*/ 0 w 117157"/>
                  <a:gd name="connsiteY1" fmla="*/ 23813 h 83820"/>
                  <a:gd name="connsiteX2" fmla="*/ 6667 w 117157"/>
                  <a:gd name="connsiteY2" fmla="*/ 13335 h 83820"/>
                  <a:gd name="connsiteX3" fmla="*/ 110490 w 117157"/>
                  <a:gd name="connsiteY3" fmla="*/ 73343 h 83820"/>
                  <a:gd name="connsiteX4" fmla="*/ 103822 w 117157"/>
                  <a:gd name="connsiteY4" fmla="*/ 83820 h 83820"/>
                  <a:gd name="connsiteX5" fmla="*/ 116205 w 117157"/>
                  <a:gd name="connsiteY5" fmla="*/ 61913 h 83820"/>
                  <a:gd name="connsiteX6" fmla="*/ 12382 w 117157"/>
                  <a:gd name="connsiteY6" fmla="*/ 1905 h 83820"/>
                  <a:gd name="connsiteX7" fmla="*/ 13335 w 117157"/>
                  <a:gd name="connsiteY7" fmla="*/ 0 h 83820"/>
                  <a:gd name="connsiteX8" fmla="*/ 117157 w 117157"/>
                  <a:gd name="connsiteY8" fmla="*/ 60008 h 83820"/>
                  <a:gd name="connsiteX9" fmla="*/ 116205 w 117157"/>
                  <a:gd name="connsiteY9" fmla="*/ 61913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" h="83820">
                    <a:moveTo>
                      <a:pt x="103822" y="83820"/>
                    </a:moveTo>
                    <a:lnTo>
                      <a:pt x="0" y="23813"/>
                    </a:lnTo>
                    <a:lnTo>
                      <a:pt x="6667" y="13335"/>
                    </a:lnTo>
                    <a:lnTo>
                      <a:pt x="110490" y="73343"/>
                    </a:lnTo>
                    <a:lnTo>
                      <a:pt x="103822" y="83820"/>
                    </a:lnTo>
                    <a:close/>
                    <a:moveTo>
                      <a:pt x="116205" y="61913"/>
                    </a:moveTo>
                    <a:lnTo>
                      <a:pt x="12382" y="1905"/>
                    </a:lnTo>
                    <a:lnTo>
                      <a:pt x="13335" y="0"/>
                    </a:lnTo>
                    <a:lnTo>
                      <a:pt x="117157" y="60008"/>
                    </a:lnTo>
                    <a:lnTo>
                      <a:pt x="116205" y="619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595AD096-46B2-4AAA-9AEA-4BD6944BBBFC}"/>
                  </a:ext>
                </a:extLst>
              </p:cNvPr>
              <p:cNvSpPr/>
              <p:nvPr/>
            </p:nvSpPr>
            <p:spPr>
              <a:xfrm>
                <a:off x="6116002" y="4473892"/>
                <a:ext cx="1846897" cy="1125854"/>
              </a:xfrm>
              <a:custGeom>
                <a:avLst/>
                <a:gdLst>
                  <a:gd name="connsiteX0" fmla="*/ 1230630 w 1846897"/>
                  <a:gd name="connsiteY0" fmla="*/ 1125855 h 1125854"/>
                  <a:gd name="connsiteX1" fmla="*/ 0 w 1846897"/>
                  <a:gd name="connsiteY1" fmla="*/ 1125855 h 1125854"/>
                  <a:gd name="connsiteX2" fmla="*/ 0 w 1846897"/>
                  <a:gd name="connsiteY2" fmla="*/ 1005840 h 1125854"/>
                  <a:gd name="connsiteX3" fmla="*/ 1162050 w 1846897"/>
                  <a:gd name="connsiteY3" fmla="*/ 1005840 h 1125854"/>
                  <a:gd name="connsiteX4" fmla="*/ 1743075 w 1846897"/>
                  <a:gd name="connsiteY4" fmla="*/ 0 h 1125854"/>
                  <a:gd name="connsiteX5" fmla="*/ 1846898 w 1846897"/>
                  <a:gd name="connsiteY5" fmla="*/ 60007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230630" y="1125855"/>
                    </a:moveTo>
                    <a:lnTo>
                      <a:pt x="0" y="1125855"/>
                    </a:lnTo>
                    <a:lnTo>
                      <a:pt x="0" y="1005840"/>
                    </a:lnTo>
                    <a:lnTo>
                      <a:pt x="1162050" y="1005840"/>
                    </a:lnTo>
                    <a:lnTo>
                      <a:pt x="1743075" y="0"/>
                    </a:lnTo>
                    <a:lnTo>
                      <a:pt x="1846898" y="6000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525B2290-DAF2-4773-AFA6-ABE47FAC88FB}"/>
                  </a:ext>
                </a:extLst>
              </p:cNvPr>
              <p:cNvSpPr/>
              <p:nvPr/>
            </p:nvSpPr>
            <p:spPr>
              <a:xfrm>
                <a:off x="6075996" y="5479731"/>
                <a:ext cx="27622" cy="120015"/>
              </a:xfrm>
              <a:custGeom>
                <a:avLst/>
                <a:gdLst>
                  <a:gd name="connsiteX0" fmla="*/ 27622 w 27622"/>
                  <a:gd name="connsiteY0" fmla="*/ 120015 h 120015"/>
                  <a:gd name="connsiteX1" fmla="*/ 24765 w 27622"/>
                  <a:gd name="connsiteY1" fmla="*/ 120015 h 120015"/>
                  <a:gd name="connsiteX2" fmla="*/ 24765 w 27622"/>
                  <a:gd name="connsiteY2" fmla="*/ 0 h 120015"/>
                  <a:gd name="connsiteX3" fmla="*/ 27622 w 27622"/>
                  <a:gd name="connsiteY3" fmla="*/ 0 h 120015"/>
                  <a:gd name="connsiteX4" fmla="*/ 27622 w 27622"/>
                  <a:gd name="connsiteY4" fmla="*/ 120015 h 120015"/>
                  <a:gd name="connsiteX5" fmla="*/ 12383 w 27622"/>
                  <a:gd name="connsiteY5" fmla="*/ 120015 h 120015"/>
                  <a:gd name="connsiteX6" fmla="*/ 0 w 27622"/>
                  <a:gd name="connsiteY6" fmla="*/ 120015 h 120015"/>
                  <a:gd name="connsiteX7" fmla="*/ 0 w 27622"/>
                  <a:gd name="connsiteY7" fmla="*/ 0 h 120015"/>
                  <a:gd name="connsiteX8" fmla="*/ 12383 w 27622"/>
                  <a:gd name="connsiteY8" fmla="*/ 0 h 120015"/>
                  <a:gd name="connsiteX9" fmla="*/ 12383 w 27622"/>
                  <a:gd name="connsiteY9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" h="120015">
                    <a:moveTo>
                      <a:pt x="27622" y="120015"/>
                    </a:moveTo>
                    <a:lnTo>
                      <a:pt x="24765" y="120015"/>
                    </a:lnTo>
                    <a:lnTo>
                      <a:pt x="24765" y="0"/>
                    </a:lnTo>
                    <a:lnTo>
                      <a:pt x="27622" y="0"/>
                    </a:lnTo>
                    <a:lnTo>
                      <a:pt x="27622" y="120015"/>
                    </a:lnTo>
                    <a:close/>
                    <a:moveTo>
                      <a:pt x="12383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12383" y="0"/>
                    </a:lnTo>
                    <a:lnTo>
                      <a:pt x="12383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grpSp>
        <p:nvGrpSpPr>
          <p:cNvPr id="73" name="Gráfico 71">
            <a:extLst>
              <a:ext uri="{FF2B5EF4-FFF2-40B4-BE49-F238E27FC236}">
                <a16:creationId xmlns:a16="http://schemas.microsoft.com/office/drawing/2014/main" id="{71E07A3A-B904-4609-89F2-C62BCCC08C05}"/>
              </a:ext>
            </a:extLst>
          </p:cNvPr>
          <p:cNvGrpSpPr/>
          <p:nvPr/>
        </p:nvGrpSpPr>
        <p:grpSpPr>
          <a:xfrm>
            <a:off x="17134366" y="8852050"/>
            <a:ext cx="1664871" cy="1664867"/>
            <a:chOff x="7753351" y="5410201"/>
            <a:chExt cx="914398" cy="914396"/>
          </a:xfrm>
          <a:solidFill>
            <a:srgbClr val="FFFFFF"/>
          </a:solidFill>
        </p:grpSpPr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48EC2F12-60E3-4A05-9EC3-676D8925F9E7}"/>
                </a:ext>
              </a:extLst>
            </p:cNvPr>
            <p:cNvSpPr/>
            <p:nvPr/>
          </p:nvSpPr>
          <p:spPr>
            <a:xfrm>
              <a:off x="7753351" y="5410201"/>
              <a:ext cx="914398" cy="914396"/>
            </a:xfrm>
            <a:custGeom>
              <a:avLst/>
              <a:gdLst>
                <a:gd name="connsiteX0" fmla="*/ 906324 w 914398"/>
                <a:gd name="connsiteY0" fmla="*/ 391328 h 914396"/>
                <a:gd name="connsiteX1" fmla="*/ 850740 w 914398"/>
                <a:gd name="connsiteY1" fmla="*/ 367264 h 914396"/>
                <a:gd name="connsiteX2" fmla="*/ 842991 w 914398"/>
                <a:gd name="connsiteY2" fmla="*/ 338309 h 914396"/>
                <a:gd name="connsiteX3" fmla="*/ 879088 w 914398"/>
                <a:gd name="connsiteY3" fmla="*/ 289680 h 914396"/>
                <a:gd name="connsiteX4" fmla="*/ 879933 w 914398"/>
                <a:gd name="connsiteY4" fmla="*/ 274999 h 914396"/>
                <a:gd name="connsiteX5" fmla="*/ 826355 w 914398"/>
                <a:gd name="connsiteY5" fmla="*/ 182201 h 914396"/>
                <a:gd name="connsiteX6" fmla="*/ 813211 w 914398"/>
                <a:gd name="connsiteY6" fmla="*/ 175593 h 914396"/>
                <a:gd name="connsiteX7" fmla="*/ 752966 w 914398"/>
                <a:gd name="connsiteY7" fmla="*/ 182585 h 914396"/>
                <a:gd name="connsiteX8" fmla="*/ 731815 w 914398"/>
                <a:gd name="connsiteY8" fmla="*/ 161434 h 914396"/>
                <a:gd name="connsiteX9" fmla="*/ 738807 w 914398"/>
                <a:gd name="connsiteY9" fmla="*/ 101189 h 914396"/>
                <a:gd name="connsiteX10" fmla="*/ 732199 w 914398"/>
                <a:gd name="connsiteY10" fmla="*/ 88045 h 914396"/>
                <a:gd name="connsiteX11" fmla="*/ 639400 w 914398"/>
                <a:gd name="connsiteY11" fmla="*/ 34467 h 914396"/>
                <a:gd name="connsiteX12" fmla="*/ 624720 w 914398"/>
                <a:gd name="connsiteY12" fmla="*/ 35311 h 914396"/>
                <a:gd name="connsiteX13" fmla="*/ 576089 w 914398"/>
                <a:gd name="connsiteY13" fmla="*/ 71407 h 914396"/>
                <a:gd name="connsiteX14" fmla="*/ 547133 w 914398"/>
                <a:gd name="connsiteY14" fmla="*/ 63658 h 914396"/>
                <a:gd name="connsiteX15" fmla="*/ 523070 w 914398"/>
                <a:gd name="connsiteY15" fmla="*/ 8074 h 914396"/>
                <a:gd name="connsiteX16" fmla="*/ 510777 w 914398"/>
                <a:gd name="connsiteY16" fmla="*/ 0 h 914396"/>
                <a:gd name="connsiteX17" fmla="*/ 403621 w 914398"/>
                <a:gd name="connsiteY17" fmla="*/ 0 h 914396"/>
                <a:gd name="connsiteX18" fmla="*/ 391328 w 914398"/>
                <a:gd name="connsiteY18" fmla="*/ 8074 h 914396"/>
                <a:gd name="connsiteX19" fmla="*/ 367265 w 914398"/>
                <a:gd name="connsiteY19" fmla="*/ 63658 h 914396"/>
                <a:gd name="connsiteX20" fmla="*/ 338309 w 914398"/>
                <a:gd name="connsiteY20" fmla="*/ 71407 h 914396"/>
                <a:gd name="connsiteX21" fmla="*/ 289680 w 914398"/>
                <a:gd name="connsiteY21" fmla="*/ 35310 h 914396"/>
                <a:gd name="connsiteX22" fmla="*/ 275000 w 914398"/>
                <a:gd name="connsiteY22" fmla="*/ 34465 h 914396"/>
                <a:gd name="connsiteX23" fmla="*/ 182199 w 914398"/>
                <a:gd name="connsiteY23" fmla="*/ 88043 h 914396"/>
                <a:gd name="connsiteX24" fmla="*/ 175591 w 914398"/>
                <a:gd name="connsiteY24" fmla="*/ 101187 h 914396"/>
                <a:gd name="connsiteX25" fmla="*/ 182583 w 914398"/>
                <a:gd name="connsiteY25" fmla="*/ 161432 h 914396"/>
                <a:gd name="connsiteX26" fmla="*/ 161432 w 914398"/>
                <a:gd name="connsiteY26" fmla="*/ 182583 h 914396"/>
                <a:gd name="connsiteX27" fmla="*/ 101187 w 914398"/>
                <a:gd name="connsiteY27" fmla="*/ 175591 h 914396"/>
                <a:gd name="connsiteX28" fmla="*/ 88043 w 914398"/>
                <a:gd name="connsiteY28" fmla="*/ 182199 h 914396"/>
                <a:gd name="connsiteX29" fmla="*/ 34465 w 914398"/>
                <a:gd name="connsiteY29" fmla="*/ 274997 h 914396"/>
                <a:gd name="connsiteX30" fmla="*/ 35310 w 914398"/>
                <a:gd name="connsiteY30" fmla="*/ 289678 h 914396"/>
                <a:gd name="connsiteX31" fmla="*/ 71407 w 914398"/>
                <a:gd name="connsiteY31" fmla="*/ 338307 h 914396"/>
                <a:gd name="connsiteX32" fmla="*/ 63658 w 914398"/>
                <a:gd name="connsiteY32" fmla="*/ 367262 h 914396"/>
                <a:gd name="connsiteX33" fmla="*/ 8074 w 914398"/>
                <a:gd name="connsiteY33" fmla="*/ 391328 h 914396"/>
                <a:gd name="connsiteX34" fmla="*/ 0 w 914398"/>
                <a:gd name="connsiteY34" fmla="*/ 403620 h 914396"/>
                <a:gd name="connsiteX35" fmla="*/ 0 w 914398"/>
                <a:gd name="connsiteY35" fmla="*/ 510776 h 914396"/>
                <a:gd name="connsiteX36" fmla="*/ 8074 w 914398"/>
                <a:gd name="connsiteY36" fmla="*/ 523068 h 914396"/>
                <a:gd name="connsiteX37" fmla="*/ 63658 w 914398"/>
                <a:gd name="connsiteY37" fmla="*/ 547132 h 914396"/>
                <a:gd name="connsiteX38" fmla="*/ 71407 w 914398"/>
                <a:gd name="connsiteY38" fmla="*/ 576087 h 914396"/>
                <a:gd name="connsiteX39" fmla="*/ 35310 w 914398"/>
                <a:gd name="connsiteY39" fmla="*/ 624716 h 914396"/>
                <a:gd name="connsiteX40" fmla="*/ 34465 w 914398"/>
                <a:gd name="connsiteY40" fmla="*/ 639397 h 914396"/>
                <a:gd name="connsiteX41" fmla="*/ 88043 w 914398"/>
                <a:gd name="connsiteY41" fmla="*/ 732197 h 914396"/>
                <a:gd name="connsiteX42" fmla="*/ 101187 w 914398"/>
                <a:gd name="connsiteY42" fmla="*/ 738805 h 914396"/>
                <a:gd name="connsiteX43" fmla="*/ 161432 w 914398"/>
                <a:gd name="connsiteY43" fmla="*/ 731813 h 914396"/>
                <a:gd name="connsiteX44" fmla="*/ 182583 w 914398"/>
                <a:gd name="connsiteY44" fmla="*/ 752964 h 914396"/>
                <a:gd name="connsiteX45" fmla="*/ 175591 w 914398"/>
                <a:gd name="connsiteY45" fmla="*/ 813209 h 914396"/>
                <a:gd name="connsiteX46" fmla="*/ 182199 w 914398"/>
                <a:gd name="connsiteY46" fmla="*/ 826353 h 914396"/>
                <a:gd name="connsiteX47" fmla="*/ 275000 w 914398"/>
                <a:gd name="connsiteY47" fmla="*/ 879931 h 914396"/>
                <a:gd name="connsiteX48" fmla="*/ 289680 w 914398"/>
                <a:gd name="connsiteY48" fmla="*/ 879086 h 914396"/>
                <a:gd name="connsiteX49" fmla="*/ 338309 w 914398"/>
                <a:gd name="connsiteY49" fmla="*/ 842989 h 914396"/>
                <a:gd name="connsiteX50" fmla="*/ 367265 w 914398"/>
                <a:gd name="connsiteY50" fmla="*/ 850738 h 914396"/>
                <a:gd name="connsiteX51" fmla="*/ 391328 w 914398"/>
                <a:gd name="connsiteY51" fmla="*/ 906322 h 914396"/>
                <a:gd name="connsiteX52" fmla="*/ 403621 w 914398"/>
                <a:gd name="connsiteY52" fmla="*/ 914396 h 914396"/>
                <a:gd name="connsiteX53" fmla="*/ 510777 w 914398"/>
                <a:gd name="connsiteY53" fmla="*/ 914396 h 914396"/>
                <a:gd name="connsiteX54" fmla="*/ 523070 w 914398"/>
                <a:gd name="connsiteY54" fmla="*/ 906322 h 914396"/>
                <a:gd name="connsiteX55" fmla="*/ 547133 w 914398"/>
                <a:gd name="connsiteY55" fmla="*/ 850738 h 914396"/>
                <a:gd name="connsiteX56" fmla="*/ 576089 w 914398"/>
                <a:gd name="connsiteY56" fmla="*/ 842989 h 914396"/>
                <a:gd name="connsiteX57" fmla="*/ 624718 w 914398"/>
                <a:gd name="connsiteY57" fmla="*/ 879086 h 914396"/>
                <a:gd name="connsiteX58" fmla="*/ 639398 w 914398"/>
                <a:gd name="connsiteY58" fmla="*/ 879931 h 914396"/>
                <a:gd name="connsiteX59" fmla="*/ 732197 w 914398"/>
                <a:gd name="connsiteY59" fmla="*/ 826353 h 914396"/>
                <a:gd name="connsiteX60" fmla="*/ 738805 w 914398"/>
                <a:gd name="connsiteY60" fmla="*/ 813209 h 914396"/>
                <a:gd name="connsiteX61" fmla="*/ 731813 w 914398"/>
                <a:gd name="connsiteY61" fmla="*/ 752964 h 914396"/>
                <a:gd name="connsiteX62" fmla="*/ 752964 w 914398"/>
                <a:gd name="connsiteY62" fmla="*/ 731813 h 914396"/>
                <a:gd name="connsiteX63" fmla="*/ 813209 w 914398"/>
                <a:gd name="connsiteY63" fmla="*/ 738805 h 914396"/>
                <a:gd name="connsiteX64" fmla="*/ 826353 w 914398"/>
                <a:gd name="connsiteY64" fmla="*/ 732197 h 914396"/>
                <a:gd name="connsiteX65" fmla="*/ 879931 w 914398"/>
                <a:gd name="connsiteY65" fmla="*/ 639397 h 914396"/>
                <a:gd name="connsiteX66" fmla="*/ 879087 w 914398"/>
                <a:gd name="connsiteY66" fmla="*/ 624716 h 914396"/>
                <a:gd name="connsiteX67" fmla="*/ 842989 w 914398"/>
                <a:gd name="connsiteY67" fmla="*/ 576087 h 914396"/>
                <a:gd name="connsiteX68" fmla="*/ 850738 w 914398"/>
                <a:gd name="connsiteY68" fmla="*/ 547132 h 914396"/>
                <a:gd name="connsiteX69" fmla="*/ 906322 w 914398"/>
                <a:gd name="connsiteY69" fmla="*/ 523068 h 914396"/>
                <a:gd name="connsiteX70" fmla="*/ 914398 w 914398"/>
                <a:gd name="connsiteY70" fmla="*/ 510776 h 914396"/>
                <a:gd name="connsiteX71" fmla="*/ 914398 w 914398"/>
                <a:gd name="connsiteY71" fmla="*/ 403620 h 914396"/>
                <a:gd name="connsiteX72" fmla="*/ 906324 w 914398"/>
                <a:gd name="connsiteY72" fmla="*/ 391328 h 914396"/>
                <a:gd name="connsiteX73" fmla="*/ 887609 w 914398"/>
                <a:gd name="connsiteY73" fmla="*/ 501978 h 914396"/>
                <a:gd name="connsiteX74" fmla="*/ 833802 w 914398"/>
                <a:gd name="connsiteY74" fmla="*/ 525272 h 914396"/>
                <a:gd name="connsiteX75" fmla="*/ 826014 w 914398"/>
                <a:gd name="connsiteY75" fmla="*/ 534820 h 914396"/>
                <a:gd name="connsiteX76" fmla="*/ 815422 w 914398"/>
                <a:gd name="connsiteY76" fmla="*/ 574405 h 914396"/>
                <a:gd name="connsiteX77" fmla="*/ 817397 w 914398"/>
                <a:gd name="connsiteY77" fmla="*/ 586551 h 914396"/>
                <a:gd name="connsiteX78" fmla="*/ 852335 w 914398"/>
                <a:gd name="connsiteY78" fmla="*/ 633619 h 914396"/>
                <a:gd name="connsiteX79" fmla="*/ 807556 w 914398"/>
                <a:gd name="connsiteY79" fmla="*/ 711179 h 914396"/>
                <a:gd name="connsiteX80" fmla="*/ 749244 w 914398"/>
                <a:gd name="connsiteY80" fmla="*/ 704412 h 914396"/>
                <a:gd name="connsiteX81" fmla="*/ 737730 w 914398"/>
                <a:gd name="connsiteY81" fmla="*/ 708771 h 914396"/>
                <a:gd name="connsiteX82" fmla="*/ 708773 w 914398"/>
                <a:gd name="connsiteY82" fmla="*/ 737728 h 914396"/>
                <a:gd name="connsiteX83" fmla="*/ 704413 w 914398"/>
                <a:gd name="connsiteY83" fmla="*/ 749242 h 914396"/>
                <a:gd name="connsiteX84" fmla="*/ 711180 w 914398"/>
                <a:gd name="connsiteY84" fmla="*/ 807555 h 914396"/>
                <a:gd name="connsiteX85" fmla="*/ 633621 w 914398"/>
                <a:gd name="connsiteY85" fmla="*/ 852333 h 914396"/>
                <a:gd name="connsiteX86" fmla="*/ 586551 w 914398"/>
                <a:gd name="connsiteY86" fmla="*/ 817395 h 914396"/>
                <a:gd name="connsiteX87" fmla="*/ 574405 w 914398"/>
                <a:gd name="connsiteY87" fmla="*/ 815420 h 914396"/>
                <a:gd name="connsiteX88" fmla="*/ 534819 w 914398"/>
                <a:gd name="connsiteY88" fmla="*/ 826010 h 914396"/>
                <a:gd name="connsiteX89" fmla="*/ 525272 w 914398"/>
                <a:gd name="connsiteY89" fmla="*/ 833799 h 914396"/>
                <a:gd name="connsiteX90" fmla="*/ 501980 w 914398"/>
                <a:gd name="connsiteY90" fmla="*/ 887607 h 914396"/>
                <a:gd name="connsiteX91" fmla="*/ 412419 w 914398"/>
                <a:gd name="connsiteY91" fmla="*/ 887607 h 914396"/>
                <a:gd name="connsiteX92" fmla="*/ 389125 w 914398"/>
                <a:gd name="connsiteY92" fmla="*/ 833799 h 914396"/>
                <a:gd name="connsiteX93" fmla="*/ 379577 w 914398"/>
                <a:gd name="connsiteY93" fmla="*/ 826010 h 914396"/>
                <a:gd name="connsiteX94" fmla="*/ 339992 w 914398"/>
                <a:gd name="connsiteY94" fmla="*/ 815420 h 914396"/>
                <a:gd name="connsiteX95" fmla="*/ 327846 w 914398"/>
                <a:gd name="connsiteY95" fmla="*/ 817395 h 914396"/>
                <a:gd name="connsiteX96" fmla="*/ 280777 w 914398"/>
                <a:gd name="connsiteY96" fmla="*/ 852333 h 914396"/>
                <a:gd name="connsiteX97" fmla="*/ 203218 w 914398"/>
                <a:gd name="connsiteY97" fmla="*/ 807555 h 914396"/>
                <a:gd name="connsiteX98" fmla="*/ 209985 w 914398"/>
                <a:gd name="connsiteY98" fmla="*/ 749242 h 914396"/>
                <a:gd name="connsiteX99" fmla="*/ 205627 w 914398"/>
                <a:gd name="connsiteY99" fmla="*/ 737730 h 914396"/>
                <a:gd name="connsiteX100" fmla="*/ 176668 w 914398"/>
                <a:gd name="connsiteY100" fmla="*/ 708771 h 914396"/>
                <a:gd name="connsiteX101" fmla="*/ 165156 w 914398"/>
                <a:gd name="connsiteY101" fmla="*/ 704414 h 914396"/>
                <a:gd name="connsiteX102" fmla="*/ 106843 w 914398"/>
                <a:gd name="connsiteY102" fmla="*/ 711180 h 914396"/>
                <a:gd name="connsiteX103" fmla="*/ 62061 w 914398"/>
                <a:gd name="connsiteY103" fmla="*/ 633621 h 914396"/>
                <a:gd name="connsiteX104" fmla="*/ 96999 w 914398"/>
                <a:gd name="connsiteY104" fmla="*/ 586553 h 914396"/>
                <a:gd name="connsiteX105" fmla="*/ 98975 w 914398"/>
                <a:gd name="connsiteY105" fmla="*/ 574407 h 914396"/>
                <a:gd name="connsiteX106" fmla="*/ 88384 w 914398"/>
                <a:gd name="connsiteY106" fmla="*/ 534822 h 914396"/>
                <a:gd name="connsiteX107" fmla="*/ 80596 w 914398"/>
                <a:gd name="connsiteY107" fmla="*/ 525274 h 914396"/>
                <a:gd name="connsiteX108" fmla="*/ 26789 w 914398"/>
                <a:gd name="connsiteY108" fmla="*/ 501978 h 914396"/>
                <a:gd name="connsiteX109" fmla="*/ 26789 w 914398"/>
                <a:gd name="connsiteY109" fmla="*/ 412418 h 914396"/>
                <a:gd name="connsiteX110" fmla="*/ 80597 w 914398"/>
                <a:gd name="connsiteY110" fmla="*/ 389124 h 914396"/>
                <a:gd name="connsiteX111" fmla="*/ 88386 w 914398"/>
                <a:gd name="connsiteY111" fmla="*/ 379576 h 914396"/>
                <a:gd name="connsiteX112" fmla="*/ 98976 w 914398"/>
                <a:gd name="connsiteY112" fmla="*/ 339991 h 914396"/>
                <a:gd name="connsiteX113" fmla="*/ 97001 w 914398"/>
                <a:gd name="connsiteY113" fmla="*/ 327845 h 914396"/>
                <a:gd name="connsiteX114" fmla="*/ 62061 w 914398"/>
                <a:gd name="connsiteY114" fmla="*/ 280775 h 914396"/>
                <a:gd name="connsiteX115" fmla="*/ 106840 w 914398"/>
                <a:gd name="connsiteY115" fmla="*/ 203216 h 914396"/>
                <a:gd name="connsiteX116" fmla="*/ 165152 w 914398"/>
                <a:gd name="connsiteY116" fmla="*/ 209982 h 914396"/>
                <a:gd name="connsiteX117" fmla="*/ 176666 w 914398"/>
                <a:gd name="connsiteY117" fmla="*/ 205623 h 914396"/>
                <a:gd name="connsiteX118" fmla="*/ 205623 w 914398"/>
                <a:gd name="connsiteY118" fmla="*/ 176666 h 914396"/>
                <a:gd name="connsiteX119" fmla="*/ 209983 w 914398"/>
                <a:gd name="connsiteY119" fmla="*/ 165152 h 914396"/>
                <a:gd name="connsiteX120" fmla="*/ 203216 w 914398"/>
                <a:gd name="connsiteY120" fmla="*/ 106840 h 914396"/>
                <a:gd name="connsiteX121" fmla="*/ 280776 w 914398"/>
                <a:gd name="connsiteY121" fmla="*/ 62061 h 914396"/>
                <a:gd name="connsiteX122" fmla="*/ 327844 w 914398"/>
                <a:gd name="connsiteY122" fmla="*/ 96999 h 914396"/>
                <a:gd name="connsiteX123" fmla="*/ 339990 w 914398"/>
                <a:gd name="connsiteY123" fmla="*/ 98974 h 914396"/>
                <a:gd name="connsiteX124" fmla="*/ 379575 w 914398"/>
                <a:gd name="connsiteY124" fmla="*/ 88382 h 914396"/>
                <a:gd name="connsiteX125" fmla="*/ 389123 w 914398"/>
                <a:gd name="connsiteY125" fmla="*/ 80594 h 914396"/>
                <a:gd name="connsiteX126" fmla="*/ 412419 w 914398"/>
                <a:gd name="connsiteY126" fmla="*/ 26789 h 914396"/>
                <a:gd name="connsiteX127" fmla="*/ 501980 w 914398"/>
                <a:gd name="connsiteY127" fmla="*/ 26789 h 914396"/>
                <a:gd name="connsiteX128" fmla="*/ 525273 w 914398"/>
                <a:gd name="connsiteY128" fmla="*/ 80595 h 914396"/>
                <a:gd name="connsiteX129" fmla="*/ 534821 w 914398"/>
                <a:gd name="connsiteY129" fmla="*/ 88384 h 914396"/>
                <a:gd name="connsiteX130" fmla="*/ 574406 w 914398"/>
                <a:gd name="connsiteY130" fmla="*/ 98976 h 914396"/>
                <a:gd name="connsiteX131" fmla="*/ 586552 w 914398"/>
                <a:gd name="connsiteY131" fmla="*/ 97001 h 914396"/>
                <a:gd name="connsiteX132" fmla="*/ 633622 w 914398"/>
                <a:gd name="connsiteY132" fmla="*/ 62063 h 914396"/>
                <a:gd name="connsiteX133" fmla="*/ 711182 w 914398"/>
                <a:gd name="connsiteY133" fmla="*/ 106841 h 914396"/>
                <a:gd name="connsiteX134" fmla="*/ 704415 w 914398"/>
                <a:gd name="connsiteY134" fmla="*/ 165154 h 914396"/>
                <a:gd name="connsiteX135" fmla="*/ 708775 w 914398"/>
                <a:gd name="connsiteY135" fmla="*/ 176668 h 914396"/>
                <a:gd name="connsiteX136" fmla="*/ 737732 w 914398"/>
                <a:gd name="connsiteY136" fmla="*/ 205625 h 914396"/>
                <a:gd name="connsiteX137" fmla="*/ 749246 w 914398"/>
                <a:gd name="connsiteY137" fmla="*/ 209984 h 914396"/>
                <a:gd name="connsiteX138" fmla="*/ 807558 w 914398"/>
                <a:gd name="connsiteY138" fmla="*/ 203217 h 914396"/>
                <a:gd name="connsiteX139" fmla="*/ 852337 w 914398"/>
                <a:gd name="connsiteY139" fmla="*/ 280777 h 914396"/>
                <a:gd name="connsiteX140" fmla="*/ 817399 w 914398"/>
                <a:gd name="connsiteY140" fmla="*/ 327847 h 914396"/>
                <a:gd name="connsiteX141" fmla="*/ 815423 w 914398"/>
                <a:gd name="connsiteY141" fmla="*/ 339993 h 914396"/>
                <a:gd name="connsiteX142" fmla="*/ 826016 w 914398"/>
                <a:gd name="connsiteY142" fmla="*/ 379578 h 914396"/>
                <a:gd name="connsiteX143" fmla="*/ 833804 w 914398"/>
                <a:gd name="connsiteY143" fmla="*/ 389126 h 914396"/>
                <a:gd name="connsiteX144" fmla="*/ 887609 w 914398"/>
                <a:gd name="connsiteY144" fmla="*/ 412418 h 91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914398" h="914396">
                  <a:moveTo>
                    <a:pt x="906324" y="391328"/>
                  </a:moveTo>
                  <a:lnTo>
                    <a:pt x="850740" y="367264"/>
                  </a:lnTo>
                  <a:cubicBezTo>
                    <a:pt x="848527" y="357561"/>
                    <a:pt x="845934" y="347867"/>
                    <a:pt x="842991" y="338309"/>
                  </a:cubicBezTo>
                  <a:lnTo>
                    <a:pt x="879088" y="289680"/>
                  </a:lnTo>
                  <a:cubicBezTo>
                    <a:pt x="882271" y="285392"/>
                    <a:pt x="882603" y="279623"/>
                    <a:pt x="879933" y="274999"/>
                  </a:cubicBezTo>
                  <a:lnTo>
                    <a:pt x="826355" y="182201"/>
                  </a:lnTo>
                  <a:cubicBezTo>
                    <a:pt x="823683" y="177573"/>
                    <a:pt x="818524" y="174978"/>
                    <a:pt x="813211" y="175593"/>
                  </a:cubicBezTo>
                  <a:lnTo>
                    <a:pt x="752966" y="182585"/>
                  </a:lnTo>
                  <a:cubicBezTo>
                    <a:pt x="746190" y="175291"/>
                    <a:pt x="739109" y="168210"/>
                    <a:pt x="731815" y="161434"/>
                  </a:cubicBezTo>
                  <a:lnTo>
                    <a:pt x="738807" y="101189"/>
                  </a:lnTo>
                  <a:cubicBezTo>
                    <a:pt x="739423" y="95881"/>
                    <a:pt x="736826" y="90716"/>
                    <a:pt x="732199" y="88045"/>
                  </a:cubicBezTo>
                  <a:lnTo>
                    <a:pt x="639400" y="34467"/>
                  </a:lnTo>
                  <a:cubicBezTo>
                    <a:pt x="634776" y="31797"/>
                    <a:pt x="629008" y="32129"/>
                    <a:pt x="624720" y="35311"/>
                  </a:cubicBezTo>
                  <a:lnTo>
                    <a:pt x="576089" y="71407"/>
                  </a:lnTo>
                  <a:cubicBezTo>
                    <a:pt x="566529" y="68464"/>
                    <a:pt x="556836" y="65869"/>
                    <a:pt x="547133" y="63658"/>
                  </a:cubicBezTo>
                  <a:lnTo>
                    <a:pt x="523070" y="8074"/>
                  </a:lnTo>
                  <a:cubicBezTo>
                    <a:pt x="520948" y="3172"/>
                    <a:pt x="516117" y="0"/>
                    <a:pt x="510777" y="0"/>
                  </a:cubicBezTo>
                  <a:lnTo>
                    <a:pt x="403621" y="0"/>
                  </a:lnTo>
                  <a:cubicBezTo>
                    <a:pt x="398281" y="0"/>
                    <a:pt x="393450" y="3172"/>
                    <a:pt x="391328" y="8074"/>
                  </a:cubicBezTo>
                  <a:lnTo>
                    <a:pt x="367265" y="63658"/>
                  </a:lnTo>
                  <a:cubicBezTo>
                    <a:pt x="357562" y="65870"/>
                    <a:pt x="347868" y="68464"/>
                    <a:pt x="338309" y="71407"/>
                  </a:cubicBezTo>
                  <a:lnTo>
                    <a:pt x="289680" y="35310"/>
                  </a:lnTo>
                  <a:cubicBezTo>
                    <a:pt x="285394" y="32125"/>
                    <a:pt x="279625" y="31795"/>
                    <a:pt x="275000" y="34465"/>
                  </a:cubicBezTo>
                  <a:lnTo>
                    <a:pt x="182199" y="88043"/>
                  </a:lnTo>
                  <a:cubicBezTo>
                    <a:pt x="177572" y="90715"/>
                    <a:pt x="174975" y="95879"/>
                    <a:pt x="175591" y="101187"/>
                  </a:cubicBezTo>
                  <a:lnTo>
                    <a:pt x="182583" y="161432"/>
                  </a:lnTo>
                  <a:cubicBezTo>
                    <a:pt x="175291" y="168208"/>
                    <a:pt x="168210" y="175289"/>
                    <a:pt x="161432" y="182583"/>
                  </a:cubicBezTo>
                  <a:lnTo>
                    <a:pt x="101187" y="175591"/>
                  </a:lnTo>
                  <a:cubicBezTo>
                    <a:pt x="95876" y="174975"/>
                    <a:pt x="90715" y="177571"/>
                    <a:pt x="88043" y="182199"/>
                  </a:cubicBezTo>
                  <a:lnTo>
                    <a:pt x="34465" y="274997"/>
                  </a:lnTo>
                  <a:cubicBezTo>
                    <a:pt x="31795" y="279621"/>
                    <a:pt x="32127" y="285390"/>
                    <a:pt x="35310" y="289678"/>
                  </a:cubicBezTo>
                  <a:lnTo>
                    <a:pt x="71407" y="338307"/>
                  </a:lnTo>
                  <a:cubicBezTo>
                    <a:pt x="68464" y="347869"/>
                    <a:pt x="65869" y="357561"/>
                    <a:pt x="63658" y="367262"/>
                  </a:cubicBezTo>
                  <a:lnTo>
                    <a:pt x="8074" y="391328"/>
                  </a:lnTo>
                  <a:cubicBezTo>
                    <a:pt x="3172" y="393449"/>
                    <a:pt x="0" y="398280"/>
                    <a:pt x="0" y="403620"/>
                  </a:cubicBezTo>
                  <a:lnTo>
                    <a:pt x="0" y="510776"/>
                  </a:lnTo>
                  <a:cubicBezTo>
                    <a:pt x="0" y="516116"/>
                    <a:pt x="3172" y="520947"/>
                    <a:pt x="8074" y="523068"/>
                  </a:cubicBezTo>
                  <a:lnTo>
                    <a:pt x="63658" y="547132"/>
                  </a:lnTo>
                  <a:cubicBezTo>
                    <a:pt x="65871" y="556833"/>
                    <a:pt x="68464" y="566527"/>
                    <a:pt x="71407" y="576087"/>
                  </a:cubicBezTo>
                  <a:lnTo>
                    <a:pt x="35310" y="624716"/>
                  </a:lnTo>
                  <a:cubicBezTo>
                    <a:pt x="32127" y="629004"/>
                    <a:pt x="31795" y="634773"/>
                    <a:pt x="34465" y="639397"/>
                  </a:cubicBezTo>
                  <a:lnTo>
                    <a:pt x="88043" y="732197"/>
                  </a:lnTo>
                  <a:cubicBezTo>
                    <a:pt x="90715" y="736823"/>
                    <a:pt x="95881" y="739425"/>
                    <a:pt x="101187" y="738805"/>
                  </a:cubicBezTo>
                  <a:lnTo>
                    <a:pt x="161432" y="731813"/>
                  </a:lnTo>
                  <a:cubicBezTo>
                    <a:pt x="168210" y="739105"/>
                    <a:pt x="175291" y="746186"/>
                    <a:pt x="182583" y="752964"/>
                  </a:cubicBezTo>
                  <a:lnTo>
                    <a:pt x="175591" y="813209"/>
                  </a:lnTo>
                  <a:cubicBezTo>
                    <a:pt x="174975" y="818517"/>
                    <a:pt x="177572" y="823682"/>
                    <a:pt x="182199" y="826353"/>
                  </a:cubicBezTo>
                  <a:lnTo>
                    <a:pt x="275000" y="879931"/>
                  </a:lnTo>
                  <a:cubicBezTo>
                    <a:pt x="279625" y="882603"/>
                    <a:pt x="285392" y="882269"/>
                    <a:pt x="289680" y="879086"/>
                  </a:cubicBezTo>
                  <a:lnTo>
                    <a:pt x="338309" y="842989"/>
                  </a:lnTo>
                  <a:cubicBezTo>
                    <a:pt x="347871" y="845932"/>
                    <a:pt x="357564" y="848527"/>
                    <a:pt x="367265" y="850738"/>
                  </a:cubicBezTo>
                  <a:lnTo>
                    <a:pt x="391328" y="906322"/>
                  </a:lnTo>
                  <a:cubicBezTo>
                    <a:pt x="393450" y="911224"/>
                    <a:pt x="398281" y="914396"/>
                    <a:pt x="403621" y="914396"/>
                  </a:cubicBezTo>
                  <a:lnTo>
                    <a:pt x="510777" y="914396"/>
                  </a:lnTo>
                  <a:cubicBezTo>
                    <a:pt x="516117" y="914396"/>
                    <a:pt x="520948" y="911224"/>
                    <a:pt x="523070" y="906322"/>
                  </a:cubicBezTo>
                  <a:lnTo>
                    <a:pt x="547133" y="850738"/>
                  </a:lnTo>
                  <a:cubicBezTo>
                    <a:pt x="556834" y="848526"/>
                    <a:pt x="566529" y="845932"/>
                    <a:pt x="576089" y="842989"/>
                  </a:cubicBezTo>
                  <a:lnTo>
                    <a:pt x="624718" y="879086"/>
                  </a:lnTo>
                  <a:cubicBezTo>
                    <a:pt x="629004" y="882271"/>
                    <a:pt x="634774" y="882603"/>
                    <a:pt x="639398" y="879931"/>
                  </a:cubicBezTo>
                  <a:lnTo>
                    <a:pt x="732197" y="826353"/>
                  </a:lnTo>
                  <a:cubicBezTo>
                    <a:pt x="736824" y="823682"/>
                    <a:pt x="739421" y="818517"/>
                    <a:pt x="738805" y="813209"/>
                  </a:cubicBezTo>
                  <a:lnTo>
                    <a:pt x="731813" y="752964"/>
                  </a:lnTo>
                  <a:cubicBezTo>
                    <a:pt x="739107" y="746186"/>
                    <a:pt x="746188" y="739105"/>
                    <a:pt x="752964" y="731813"/>
                  </a:cubicBezTo>
                  <a:lnTo>
                    <a:pt x="813209" y="738805"/>
                  </a:lnTo>
                  <a:cubicBezTo>
                    <a:pt x="818522" y="739421"/>
                    <a:pt x="823682" y="736823"/>
                    <a:pt x="826353" y="732197"/>
                  </a:cubicBezTo>
                  <a:lnTo>
                    <a:pt x="879931" y="639397"/>
                  </a:lnTo>
                  <a:cubicBezTo>
                    <a:pt x="882601" y="634773"/>
                    <a:pt x="882269" y="629004"/>
                    <a:pt x="879087" y="624716"/>
                  </a:cubicBezTo>
                  <a:lnTo>
                    <a:pt x="842989" y="576087"/>
                  </a:lnTo>
                  <a:cubicBezTo>
                    <a:pt x="845932" y="566527"/>
                    <a:pt x="848527" y="556835"/>
                    <a:pt x="850738" y="547132"/>
                  </a:cubicBezTo>
                  <a:lnTo>
                    <a:pt x="906322" y="523068"/>
                  </a:lnTo>
                  <a:cubicBezTo>
                    <a:pt x="911226" y="520947"/>
                    <a:pt x="914398" y="516116"/>
                    <a:pt x="914398" y="510776"/>
                  </a:cubicBezTo>
                  <a:lnTo>
                    <a:pt x="914398" y="403620"/>
                  </a:lnTo>
                  <a:cubicBezTo>
                    <a:pt x="914398" y="398280"/>
                    <a:pt x="911226" y="393449"/>
                    <a:pt x="906324" y="391328"/>
                  </a:cubicBezTo>
                  <a:close/>
                  <a:moveTo>
                    <a:pt x="887609" y="501978"/>
                  </a:moveTo>
                  <a:lnTo>
                    <a:pt x="833802" y="525272"/>
                  </a:lnTo>
                  <a:cubicBezTo>
                    <a:pt x="829809" y="527001"/>
                    <a:pt x="826905" y="530560"/>
                    <a:pt x="826014" y="534820"/>
                  </a:cubicBezTo>
                  <a:cubicBezTo>
                    <a:pt x="823233" y="548093"/>
                    <a:pt x="819670" y="561412"/>
                    <a:pt x="815422" y="574405"/>
                  </a:cubicBezTo>
                  <a:cubicBezTo>
                    <a:pt x="814071" y="578536"/>
                    <a:pt x="814807" y="583063"/>
                    <a:pt x="817397" y="586551"/>
                  </a:cubicBezTo>
                  <a:lnTo>
                    <a:pt x="852335" y="633619"/>
                  </a:lnTo>
                  <a:lnTo>
                    <a:pt x="807556" y="711179"/>
                  </a:lnTo>
                  <a:lnTo>
                    <a:pt x="749244" y="704412"/>
                  </a:lnTo>
                  <a:cubicBezTo>
                    <a:pt x="744924" y="703915"/>
                    <a:pt x="740632" y="705537"/>
                    <a:pt x="737730" y="708771"/>
                  </a:cubicBezTo>
                  <a:cubicBezTo>
                    <a:pt x="728643" y="718897"/>
                    <a:pt x="718899" y="728640"/>
                    <a:pt x="708773" y="737728"/>
                  </a:cubicBezTo>
                  <a:cubicBezTo>
                    <a:pt x="705537" y="740630"/>
                    <a:pt x="703913" y="744924"/>
                    <a:pt x="704413" y="749242"/>
                  </a:cubicBezTo>
                  <a:lnTo>
                    <a:pt x="711180" y="807555"/>
                  </a:lnTo>
                  <a:lnTo>
                    <a:pt x="633621" y="852333"/>
                  </a:lnTo>
                  <a:lnTo>
                    <a:pt x="586551" y="817395"/>
                  </a:lnTo>
                  <a:cubicBezTo>
                    <a:pt x="583063" y="814805"/>
                    <a:pt x="578535" y="814068"/>
                    <a:pt x="574405" y="815420"/>
                  </a:cubicBezTo>
                  <a:cubicBezTo>
                    <a:pt x="561410" y="819669"/>
                    <a:pt x="548091" y="823233"/>
                    <a:pt x="534819" y="826010"/>
                  </a:cubicBezTo>
                  <a:cubicBezTo>
                    <a:pt x="530560" y="826902"/>
                    <a:pt x="527000" y="829805"/>
                    <a:pt x="525272" y="833799"/>
                  </a:cubicBezTo>
                  <a:lnTo>
                    <a:pt x="501980" y="887607"/>
                  </a:lnTo>
                  <a:lnTo>
                    <a:pt x="412419" y="887607"/>
                  </a:lnTo>
                  <a:lnTo>
                    <a:pt x="389125" y="833799"/>
                  </a:lnTo>
                  <a:cubicBezTo>
                    <a:pt x="387396" y="829805"/>
                    <a:pt x="383836" y="826902"/>
                    <a:pt x="379577" y="826010"/>
                  </a:cubicBezTo>
                  <a:cubicBezTo>
                    <a:pt x="366306" y="823231"/>
                    <a:pt x="352988" y="819669"/>
                    <a:pt x="339992" y="815420"/>
                  </a:cubicBezTo>
                  <a:cubicBezTo>
                    <a:pt x="335863" y="814070"/>
                    <a:pt x="331334" y="814805"/>
                    <a:pt x="327846" y="817395"/>
                  </a:cubicBezTo>
                  <a:lnTo>
                    <a:pt x="280777" y="852333"/>
                  </a:lnTo>
                  <a:lnTo>
                    <a:pt x="203218" y="807555"/>
                  </a:lnTo>
                  <a:lnTo>
                    <a:pt x="209985" y="749242"/>
                  </a:lnTo>
                  <a:cubicBezTo>
                    <a:pt x="210485" y="744926"/>
                    <a:pt x="208861" y="740632"/>
                    <a:pt x="205627" y="737730"/>
                  </a:cubicBezTo>
                  <a:cubicBezTo>
                    <a:pt x="195501" y="728641"/>
                    <a:pt x="185757" y="718897"/>
                    <a:pt x="176668" y="708771"/>
                  </a:cubicBezTo>
                  <a:cubicBezTo>
                    <a:pt x="173766" y="705535"/>
                    <a:pt x="169474" y="703919"/>
                    <a:pt x="165156" y="704414"/>
                  </a:cubicBezTo>
                  <a:lnTo>
                    <a:pt x="106843" y="711180"/>
                  </a:lnTo>
                  <a:lnTo>
                    <a:pt x="62061" y="633621"/>
                  </a:lnTo>
                  <a:lnTo>
                    <a:pt x="96999" y="586553"/>
                  </a:lnTo>
                  <a:cubicBezTo>
                    <a:pt x="99589" y="583065"/>
                    <a:pt x="100327" y="578536"/>
                    <a:pt x="98975" y="574407"/>
                  </a:cubicBezTo>
                  <a:cubicBezTo>
                    <a:pt x="94726" y="561412"/>
                    <a:pt x="91161" y="548093"/>
                    <a:pt x="88384" y="534822"/>
                  </a:cubicBezTo>
                  <a:cubicBezTo>
                    <a:pt x="87493" y="530562"/>
                    <a:pt x="84589" y="527003"/>
                    <a:pt x="80596" y="525274"/>
                  </a:cubicBezTo>
                  <a:lnTo>
                    <a:pt x="26789" y="501978"/>
                  </a:lnTo>
                  <a:lnTo>
                    <a:pt x="26789" y="412418"/>
                  </a:lnTo>
                  <a:lnTo>
                    <a:pt x="80597" y="389124"/>
                  </a:lnTo>
                  <a:cubicBezTo>
                    <a:pt x="84591" y="387395"/>
                    <a:pt x="87495" y="383836"/>
                    <a:pt x="88386" y="379576"/>
                  </a:cubicBezTo>
                  <a:cubicBezTo>
                    <a:pt x="91165" y="366305"/>
                    <a:pt x="94728" y="352987"/>
                    <a:pt x="98976" y="339991"/>
                  </a:cubicBezTo>
                  <a:cubicBezTo>
                    <a:pt x="100327" y="335860"/>
                    <a:pt x="99591" y="331333"/>
                    <a:pt x="97001" y="327845"/>
                  </a:cubicBezTo>
                  <a:lnTo>
                    <a:pt x="62061" y="280775"/>
                  </a:lnTo>
                  <a:lnTo>
                    <a:pt x="106840" y="203216"/>
                  </a:lnTo>
                  <a:lnTo>
                    <a:pt x="165152" y="209982"/>
                  </a:lnTo>
                  <a:cubicBezTo>
                    <a:pt x="169474" y="210475"/>
                    <a:pt x="173764" y="208857"/>
                    <a:pt x="176666" y="205623"/>
                  </a:cubicBezTo>
                  <a:cubicBezTo>
                    <a:pt x="185755" y="195497"/>
                    <a:pt x="195497" y="185753"/>
                    <a:pt x="205623" y="176666"/>
                  </a:cubicBezTo>
                  <a:cubicBezTo>
                    <a:pt x="208860" y="173764"/>
                    <a:pt x="210483" y="169470"/>
                    <a:pt x="209983" y="165152"/>
                  </a:cubicBezTo>
                  <a:lnTo>
                    <a:pt x="203216" y="106840"/>
                  </a:lnTo>
                  <a:lnTo>
                    <a:pt x="280776" y="62061"/>
                  </a:lnTo>
                  <a:lnTo>
                    <a:pt x="327844" y="96999"/>
                  </a:lnTo>
                  <a:cubicBezTo>
                    <a:pt x="331332" y="99589"/>
                    <a:pt x="335859" y="100328"/>
                    <a:pt x="339990" y="98974"/>
                  </a:cubicBezTo>
                  <a:cubicBezTo>
                    <a:pt x="352983" y="94726"/>
                    <a:pt x="366302" y="91163"/>
                    <a:pt x="379575" y="88382"/>
                  </a:cubicBezTo>
                  <a:cubicBezTo>
                    <a:pt x="383835" y="87489"/>
                    <a:pt x="387394" y="84587"/>
                    <a:pt x="389123" y="80594"/>
                  </a:cubicBezTo>
                  <a:lnTo>
                    <a:pt x="412419" y="26789"/>
                  </a:lnTo>
                  <a:lnTo>
                    <a:pt x="501980" y="26789"/>
                  </a:lnTo>
                  <a:lnTo>
                    <a:pt x="525273" y="80595"/>
                  </a:lnTo>
                  <a:cubicBezTo>
                    <a:pt x="527002" y="84589"/>
                    <a:pt x="530562" y="87493"/>
                    <a:pt x="534821" y="88384"/>
                  </a:cubicBezTo>
                  <a:cubicBezTo>
                    <a:pt x="548094" y="91165"/>
                    <a:pt x="561414" y="94728"/>
                    <a:pt x="574406" y="98976"/>
                  </a:cubicBezTo>
                  <a:cubicBezTo>
                    <a:pt x="578537" y="100330"/>
                    <a:pt x="583065" y="99591"/>
                    <a:pt x="586552" y="97001"/>
                  </a:cubicBezTo>
                  <a:lnTo>
                    <a:pt x="633622" y="62063"/>
                  </a:lnTo>
                  <a:lnTo>
                    <a:pt x="711182" y="106841"/>
                  </a:lnTo>
                  <a:lnTo>
                    <a:pt x="704415" y="165154"/>
                  </a:lnTo>
                  <a:cubicBezTo>
                    <a:pt x="703915" y="169472"/>
                    <a:pt x="705540" y="173764"/>
                    <a:pt x="708775" y="176668"/>
                  </a:cubicBezTo>
                  <a:cubicBezTo>
                    <a:pt x="718903" y="185755"/>
                    <a:pt x="728645" y="195497"/>
                    <a:pt x="737732" y="205625"/>
                  </a:cubicBezTo>
                  <a:cubicBezTo>
                    <a:pt x="740634" y="208859"/>
                    <a:pt x="744922" y="210483"/>
                    <a:pt x="749246" y="209984"/>
                  </a:cubicBezTo>
                  <a:lnTo>
                    <a:pt x="807558" y="203217"/>
                  </a:lnTo>
                  <a:lnTo>
                    <a:pt x="852337" y="280777"/>
                  </a:lnTo>
                  <a:lnTo>
                    <a:pt x="817399" y="327847"/>
                  </a:lnTo>
                  <a:cubicBezTo>
                    <a:pt x="814809" y="331335"/>
                    <a:pt x="814071" y="335864"/>
                    <a:pt x="815423" y="339993"/>
                  </a:cubicBezTo>
                  <a:cubicBezTo>
                    <a:pt x="819672" y="352985"/>
                    <a:pt x="823235" y="366305"/>
                    <a:pt x="826016" y="379578"/>
                  </a:cubicBezTo>
                  <a:cubicBezTo>
                    <a:pt x="826909" y="383837"/>
                    <a:pt x="829811" y="387397"/>
                    <a:pt x="833804" y="389126"/>
                  </a:cubicBezTo>
                  <a:lnTo>
                    <a:pt x="887609" y="412418"/>
                  </a:lnTo>
                  <a:close/>
                </a:path>
              </a:pathLst>
            </a:custGeom>
            <a:solidFill>
              <a:srgbClr val="FFFFFF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F9D63D4-4019-4B8C-8FA8-4BC077847395}"/>
                </a:ext>
              </a:extLst>
            </p:cNvPr>
            <p:cNvSpPr/>
            <p:nvPr/>
          </p:nvSpPr>
          <p:spPr>
            <a:xfrm>
              <a:off x="7860507" y="5517356"/>
              <a:ext cx="700085" cy="700084"/>
            </a:xfrm>
            <a:custGeom>
              <a:avLst/>
              <a:gdLst>
                <a:gd name="connsiteX0" fmla="*/ 350043 w 700085"/>
                <a:gd name="connsiteY0" fmla="*/ 0 h 700084"/>
                <a:gd name="connsiteX1" fmla="*/ 123012 w 700085"/>
                <a:gd name="connsiteY1" fmla="*/ 83628 h 700084"/>
                <a:gd name="connsiteX2" fmla="*/ 121513 w 700085"/>
                <a:gd name="connsiteY2" fmla="*/ 102511 h 700084"/>
                <a:gd name="connsiteX3" fmla="*/ 140396 w 700085"/>
                <a:gd name="connsiteY3" fmla="*/ 104009 h 700084"/>
                <a:gd name="connsiteX4" fmla="*/ 350043 w 700085"/>
                <a:gd name="connsiteY4" fmla="*/ 26789 h 700084"/>
                <a:gd name="connsiteX5" fmla="*/ 673297 w 700085"/>
                <a:gd name="connsiteY5" fmla="*/ 350042 h 700084"/>
                <a:gd name="connsiteX6" fmla="*/ 350043 w 700085"/>
                <a:gd name="connsiteY6" fmla="*/ 673296 h 700084"/>
                <a:gd name="connsiteX7" fmla="*/ 26789 w 700085"/>
                <a:gd name="connsiteY7" fmla="*/ 350042 h 700084"/>
                <a:gd name="connsiteX8" fmla="*/ 104009 w 700085"/>
                <a:gd name="connsiteY8" fmla="*/ 140396 h 700084"/>
                <a:gd name="connsiteX9" fmla="*/ 102511 w 700085"/>
                <a:gd name="connsiteY9" fmla="*/ 121513 h 700084"/>
                <a:gd name="connsiteX10" fmla="*/ 83628 w 700085"/>
                <a:gd name="connsiteY10" fmla="*/ 123011 h 700084"/>
                <a:gd name="connsiteX11" fmla="*/ 0 w 700085"/>
                <a:gd name="connsiteY11" fmla="*/ 350042 h 700084"/>
                <a:gd name="connsiteX12" fmla="*/ 350043 w 700085"/>
                <a:gd name="connsiteY12" fmla="*/ 700084 h 700084"/>
                <a:gd name="connsiteX13" fmla="*/ 700086 w 700085"/>
                <a:gd name="connsiteY13" fmla="*/ 350042 h 700084"/>
                <a:gd name="connsiteX14" fmla="*/ 350043 w 700085"/>
                <a:gd name="connsiteY14" fmla="*/ 0 h 7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085" h="700084">
                  <a:moveTo>
                    <a:pt x="350043" y="0"/>
                  </a:moveTo>
                  <a:cubicBezTo>
                    <a:pt x="266865" y="0"/>
                    <a:pt x="186237" y="29700"/>
                    <a:pt x="123012" y="83628"/>
                  </a:cubicBezTo>
                  <a:cubicBezTo>
                    <a:pt x="117384" y="88429"/>
                    <a:pt x="116713" y="96883"/>
                    <a:pt x="121513" y="102511"/>
                  </a:cubicBezTo>
                  <a:cubicBezTo>
                    <a:pt x="126314" y="108138"/>
                    <a:pt x="134768" y="108810"/>
                    <a:pt x="140396" y="104009"/>
                  </a:cubicBezTo>
                  <a:cubicBezTo>
                    <a:pt x="198778" y="54214"/>
                    <a:pt x="273232" y="26789"/>
                    <a:pt x="350043" y="26789"/>
                  </a:cubicBezTo>
                  <a:cubicBezTo>
                    <a:pt x="528286" y="26789"/>
                    <a:pt x="673297" y="171799"/>
                    <a:pt x="673297" y="350042"/>
                  </a:cubicBezTo>
                  <a:cubicBezTo>
                    <a:pt x="673297" y="528285"/>
                    <a:pt x="528286" y="673296"/>
                    <a:pt x="350043" y="673296"/>
                  </a:cubicBezTo>
                  <a:cubicBezTo>
                    <a:pt x="171800" y="673296"/>
                    <a:pt x="26789" y="528285"/>
                    <a:pt x="26789" y="350042"/>
                  </a:cubicBezTo>
                  <a:cubicBezTo>
                    <a:pt x="26789" y="273231"/>
                    <a:pt x="54214" y="198778"/>
                    <a:pt x="104009" y="140396"/>
                  </a:cubicBezTo>
                  <a:cubicBezTo>
                    <a:pt x="108810" y="134768"/>
                    <a:pt x="108140" y="126313"/>
                    <a:pt x="102511" y="121513"/>
                  </a:cubicBezTo>
                  <a:cubicBezTo>
                    <a:pt x="96882" y="116712"/>
                    <a:pt x="88427" y="117382"/>
                    <a:pt x="83628" y="123011"/>
                  </a:cubicBezTo>
                  <a:cubicBezTo>
                    <a:pt x="29700" y="186237"/>
                    <a:pt x="0" y="266864"/>
                    <a:pt x="0" y="350042"/>
                  </a:cubicBezTo>
                  <a:cubicBezTo>
                    <a:pt x="0" y="543057"/>
                    <a:pt x="157028" y="700084"/>
                    <a:pt x="350043" y="700084"/>
                  </a:cubicBezTo>
                  <a:cubicBezTo>
                    <a:pt x="543058" y="700084"/>
                    <a:pt x="700086" y="543057"/>
                    <a:pt x="700086" y="350042"/>
                  </a:cubicBezTo>
                  <a:cubicBezTo>
                    <a:pt x="700086" y="157028"/>
                    <a:pt x="543058" y="0"/>
                    <a:pt x="350043" y="0"/>
                  </a:cubicBezTo>
                  <a:close/>
                </a:path>
              </a:pathLst>
            </a:custGeom>
            <a:solidFill>
              <a:srgbClr val="FFFFFF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58721FC8-D02B-4825-ABEF-8BCBF5B37231}"/>
                </a:ext>
              </a:extLst>
            </p:cNvPr>
            <p:cNvSpPr/>
            <p:nvPr/>
          </p:nvSpPr>
          <p:spPr>
            <a:xfrm>
              <a:off x="7914085" y="5570934"/>
              <a:ext cx="592929" cy="592928"/>
            </a:xfrm>
            <a:custGeom>
              <a:avLst/>
              <a:gdLst>
                <a:gd name="connsiteX0" fmla="*/ 296465 w 592929"/>
                <a:gd name="connsiteY0" fmla="*/ 592929 h 592928"/>
                <a:gd name="connsiteX1" fmla="*/ 592930 w 592929"/>
                <a:gd name="connsiteY1" fmla="*/ 296464 h 592928"/>
                <a:gd name="connsiteX2" fmla="*/ 296465 w 592929"/>
                <a:gd name="connsiteY2" fmla="*/ 0 h 592928"/>
                <a:gd name="connsiteX3" fmla="*/ 0 w 592929"/>
                <a:gd name="connsiteY3" fmla="*/ 296464 h 592928"/>
                <a:gd name="connsiteX4" fmla="*/ 296465 w 592929"/>
                <a:gd name="connsiteY4" fmla="*/ 592929 h 592928"/>
                <a:gd name="connsiteX5" fmla="*/ 283070 w 592929"/>
                <a:gd name="connsiteY5" fmla="*/ 147339 h 592928"/>
                <a:gd name="connsiteX6" fmla="*/ 296465 w 592929"/>
                <a:gd name="connsiteY6" fmla="*/ 133945 h 592928"/>
                <a:gd name="connsiteX7" fmla="*/ 309859 w 592929"/>
                <a:gd name="connsiteY7" fmla="*/ 147339 h 592928"/>
                <a:gd name="connsiteX8" fmla="*/ 296465 w 592929"/>
                <a:gd name="connsiteY8" fmla="*/ 160734 h 592928"/>
                <a:gd name="connsiteX9" fmla="*/ 283070 w 592929"/>
                <a:gd name="connsiteY9" fmla="*/ 147339 h 592928"/>
                <a:gd name="connsiteX10" fmla="*/ 296465 w 592929"/>
                <a:gd name="connsiteY10" fmla="*/ 26789 h 592928"/>
                <a:gd name="connsiteX11" fmla="*/ 566141 w 592929"/>
                <a:gd name="connsiteY11" fmla="*/ 296464 h 592928"/>
                <a:gd name="connsiteX12" fmla="*/ 390227 w 592929"/>
                <a:gd name="connsiteY12" fmla="*/ 549318 h 592928"/>
                <a:gd name="connsiteX13" fmla="*/ 390227 w 592929"/>
                <a:gd name="connsiteY13" fmla="*/ 462747 h 592928"/>
                <a:gd name="connsiteX14" fmla="*/ 439881 w 592929"/>
                <a:gd name="connsiteY14" fmla="*/ 413093 h 592928"/>
                <a:gd name="connsiteX15" fmla="*/ 443805 w 592929"/>
                <a:gd name="connsiteY15" fmla="*/ 403622 h 592928"/>
                <a:gd name="connsiteX16" fmla="*/ 443805 w 592929"/>
                <a:gd name="connsiteY16" fmla="*/ 334346 h 592928"/>
                <a:gd name="connsiteX17" fmla="*/ 470594 w 592929"/>
                <a:gd name="connsiteY17" fmla="*/ 296466 h 592928"/>
                <a:gd name="connsiteX18" fmla="*/ 430410 w 592929"/>
                <a:gd name="connsiteY18" fmla="*/ 256283 h 592928"/>
                <a:gd name="connsiteX19" fmla="*/ 390227 w 592929"/>
                <a:gd name="connsiteY19" fmla="*/ 296466 h 592928"/>
                <a:gd name="connsiteX20" fmla="*/ 417016 w 592929"/>
                <a:gd name="connsiteY20" fmla="*/ 334346 h 592928"/>
                <a:gd name="connsiteX21" fmla="*/ 417016 w 592929"/>
                <a:gd name="connsiteY21" fmla="*/ 398075 h 592928"/>
                <a:gd name="connsiteX22" fmla="*/ 367361 w 592929"/>
                <a:gd name="connsiteY22" fmla="*/ 447729 h 592928"/>
                <a:gd name="connsiteX23" fmla="*/ 363438 w 592929"/>
                <a:gd name="connsiteY23" fmla="*/ 457200 h 592928"/>
                <a:gd name="connsiteX24" fmla="*/ 363438 w 592929"/>
                <a:gd name="connsiteY24" fmla="*/ 557721 h 592928"/>
                <a:gd name="connsiteX25" fmla="*/ 309859 w 592929"/>
                <a:gd name="connsiteY25" fmla="*/ 565808 h 592928"/>
                <a:gd name="connsiteX26" fmla="*/ 309859 w 592929"/>
                <a:gd name="connsiteY26" fmla="*/ 185219 h 592928"/>
                <a:gd name="connsiteX27" fmla="*/ 336648 w 592929"/>
                <a:gd name="connsiteY27" fmla="*/ 147339 h 592928"/>
                <a:gd name="connsiteX28" fmla="*/ 296465 w 592929"/>
                <a:gd name="connsiteY28" fmla="*/ 107156 h 592928"/>
                <a:gd name="connsiteX29" fmla="*/ 256281 w 592929"/>
                <a:gd name="connsiteY29" fmla="*/ 147339 h 592928"/>
                <a:gd name="connsiteX30" fmla="*/ 283070 w 592929"/>
                <a:gd name="connsiteY30" fmla="*/ 185219 h 592928"/>
                <a:gd name="connsiteX31" fmla="*/ 283070 w 592929"/>
                <a:gd name="connsiteY31" fmla="*/ 565806 h 592928"/>
                <a:gd name="connsiteX32" fmla="*/ 229492 w 592929"/>
                <a:gd name="connsiteY32" fmla="*/ 557719 h 592928"/>
                <a:gd name="connsiteX33" fmla="*/ 229492 w 592929"/>
                <a:gd name="connsiteY33" fmla="*/ 457198 h 592928"/>
                <a:gd name="connsiteX34" fmla="*/ 225569 w 592929"/>
                <a:gd name="connsiteY34" fmla="*/ 447727 h 592928"/>
                <a:gd name="connsiteX35" fmla="*/ 175914 w 592929"/>
                <a:gd name="connsiteY35" fmla="*/ 398073 h 592928"/>
                <a:gd name="connsiteX36" fmla="*/ 175914 w 592929"/>
                <a:gd name="connsiteY36" fmla="*/ 334344 h 592928"/>
                <a:gd name="connsiteX37" fmla="*/ 202703 w 592929"/>
                <a:gd name="connsiteY37" fmla="*/ 296464 h 592928"/>
                <a:gd name="connsiteX38" fmla="*/ 162520 w 592929"/>
                <a:gd name="connsiteY38" fmla="*/ 256281 h 592928"/>
                <a:gd name="connsiteX39" fmla="*/ 122336 w 592929"/>
                <a:gd name="connsiteY39" fmla="*/ 296464 h 592928"/>
                <a:gd name="connsiteX40" fmla="*/ 149125 w 592929"/>
                <a:gd name="connsiteY40" fmla="*/ 334344 h 592928"/>
                <a:gd name="connsiteX41" fmla="*/ 149125 w 592929"/>
                <a:gd name="connsiteY41" fmla="*/ 403620 h 592928"/>
                <a:gd name="connsiteX42" fmla="*/ 153049 w 592929"/>
                <a:gd name="connsiteY42" fmla="*/ 413091 h 592928"/>
                <a:gd name="connsiteX43" fmla="*/ 202703 w 592929"/>
                <a:gd name="connsiteY43" fmla="*/ 462745 h 592928"/>
                <a:gd name="connsiteX44" fmla="*/ 202703 w 592929"/>
                <a:gd name="connsiteY44" fmla="*/ 549316 h 592928"/>
                <a:gd name="connsiteX45" fmla="*/ 26789 w 592929"/>
                <a:gd name="connsiteY45" fmla="*/ 296464 h 592928"/>
                <a:gd name="connsiteX46" fmla="*/ 296465 w 592929"/>
                <a:gd name="connsiteY46" fmla="*/ 26789 h 592928"/>
                <a:gd name="connsiteX47" fmla="*/ 417016 w 592929"/>
                <a:gd name="connsiteY47" fmla="*/ 296464 h 592928"/>
                <a:gd name="connsiteX48" fmla="*/ 430410 w 592929"/>
                <a:gd name="connsiteY48" fmla="*/ 283070 h 592928"/>
                <a:gd name="connsiteX49" fmla="*/ 443805 w 592929"/>
                <a:gd name="connsiteY49" fmla="*/ 296464 h 592928"/>
                <a:gd name="connsiteX50" fmla="*/ 430410 w 592929"/>
                <a:gd name="connsiteY50" fmla="*/ 309859 h 592928"/>
                <a:gd name="connsiteX51" fmla="*/ 417016 w 592929"/>
                <a:gd name="connsiteY51" fmla="*/ 296464 h 592928"/>
                <a:gd name="connsiteX52" fmla="*/ 149125 w 592929"/>
                <a:gd name="connsiteY52" fmla="*/ 296464 h 592928"/>
                <a:gd name="connsiteX53" fmla="*/ 162520 w 592929"/>
                <a:gd name="connsiteY53" fmla="*/ 283070 h 592928"/>
                <a:gd name="connsiteX54" fmla="*/ 175914 w 592929"/>
                <a:gd name="connsiteY54" fmla="*/ 296464 h 592928"/>
                <a:gd name="connsiteX55" fmla="*/ 162520 w 592929"/>
                <a:gd name="connsiteY55" fmla="*/ 309859 h 592928"/>
                <a:gd name="connsiteX56" fmla="*/ 149125 w 592929"/>
                <a:gd name="connsiteY56" fmla="*/ 296464 h 59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92929" h="592928">
                  <a:moveTo>
                    <a:pt x="296465" y="592929"/>
                  </a:moveTo>
                  <a:cubicBezTo>
                    <a:pt x="459937" y="592929"/>
                    <a:pt x="592930" y="459936"/>
                    <a:pt x="592930" y="296464"/>
                  </a:cubicBezTo>
                  <a:cubicBezTo>
                    <a:pt x="592930" y="132993"/>
                    <a:pt x="459937" y="0"/>
                    <a:pt x="296465" y="0"/>
                  </a:cubicBezTo>
                  <a:cubicBezTo>
                    <a:pt x="132993" y="0"/>
                    <a:pt x="0" y="132993"/>
                    <a:pt x="0" y="296464"/>
                  </a:cubicBezTo>
                  <a:cubicBezTo>
                    <a:pt x="0" y="459936"/>
                    <a:pt x="132993" y="592929"/>
                    <a:pt x="296465" y="592929"/>
                  </a:cubicBezTo>
                  <a:close/>
                  <a:moveTo>
                    <a:pt x="283070" y="147339"/>
                  </a:moveTo>
                  <a:cubicBezTo>
                    <a:pt x="283070" y="139953"/>
                    <a:pt x="289078" y="133945"/>
                    <a:pt x="296465" y="133945"/>
                  </a:cubicBezTo>
                  <a:cubicBezTo>
                    <a:pt x="303852" y="133945"/>
                    <a:pt x="309859" y="139953"/>
                    <a:pt x="309859" y="147339"/>
                  </a:cubicBezTo>
                  <a:cubicBezTo>
                    <a:pt x="309859" y="154726"/>
                    <a:pt x="303852" y="160734"/>
                    <a:pt x="296465" y="160734"/>
                  </a:cubicBezTo>
                  <a:cubicBezTo>
                    <a:pt x="289078" y="160734"/>
                    <a:pt x="283070" y="154726"/>
                    <a:pt x="283070" y="147339"/>
                  </a:cubicBezTo>
                  <a:close/>
                  <a:moveTo>
                    <a:pt x="296465" y="26789"/>
                  </a:moveTo>
                  <a:cubicBezTo>
                    <a:pt x="445165" y="26789"/>
                    <a:pt x="566141" y="147764"/>
                    <a:pt x="566141" y="296464"/>
                  </a:cubicBezTo>
                  <a:cubicBezTo>
                    <a:pt x="566141" y="412209"/>
                    <a:pt x="492841" y="511144"/>
                    <a:pt x="390227" y="549318"/>
                  </a:cubicBezTo>
                  <a:lnTo>
                    <a:pt x="390227" y="462747"/>
                  </a:lnTo>
                  <a:lnTo>
                    <a:pt x="439881" y="413093"/>
                  </a:lnTo>
                  <a:cubicBezTo>
                    <a:pt x="442394" y="410582"/>
                    <a:pt x="443805" y="407174"/>
                    <a:pt x="443805" y="403622"/>
                  </a:cubicBezTo>
                  <a:lnTo>
                    <a:pt x="443805" y="334346"/>
                  </a:lnTo>
                  <a:cubicBezTo>
                    <a:pt x="459394" y="328816"/>
                    <a:pt x="470594" y="313929"/>
                    <a:pt x="470594" y="296466"/>
                  </a:cubicBezTo>
                  <a:cubicBezTo>
                    <a:pt x="470594" y="274308"/>
                    <a:pt x="452568" y="256283"/>
                    <a:pt x="430410" y="256283"/>
                  </a:cubicBezTo>
                  <a:cubicBezTo>
                    <a:pt x="408252" y="256283"/>
                    <a:pt x="390227" y="274308"/>
                    <a:pt x="390227" y="296466"/>
                  </a:cubicBezTo>
                  <a:cubicBezTo>
                    <a:pt x="390227" y="313929"/>
                    <a:pt x="401426" y="328816"/>
                    <a:pt x="417016" y="334346"/>
                  </a:cubicBezTo>
                  <a:lnTo>
                    <a:pt x="417016" y="398075"/>
                  </a:lnTo>
                  <a:lnTo>
                    <a:pt x="367361" y="447729"/>
                  </a:lnTo>
                  <a:cubicBezTo>
                    <a:pt x="364848" y="450240"/>
                    <a:pt x="363438" y="453648"/>
                    <a:pt x="363438" y="457200"/>
                  </a:cubicBezTo>
                  <a:lnTo>
                    <a:pt x="363438" y="557721"/>
                  </a:lnTo>
                  <a:cubicBezTo>
                    <a:pt x="346178" y="562148"/>
                    <a:pt x="328258" y="564902"/>
                    <a:pt x="309859" y="565808"/>
                  </a:cubicBezTo>
                  <a:lnTo>
                    <a:pt x="309859" y="185219"/>
                  </a:lnTo>
                  <a:cubicBezTo>
                    <a:pt x="325449" y="179690"/>
                    <a:pt x="336648" y="164802"/>
                    <a:pt x="336648" y="147339"/>
                  </a:cubicBezTo>
                  <a:cubicBezTo>
                    <a:pt x="336648" y="125181"/>
                    <a:pt x="318623" y="107156"/>
                    <a:pt x="296465" y="107156"/>
                  </a:cubicBezTo>
                  <a:cubicBezTo>
                    <a:pt x="274307" y="107156"/>
                    <a:pt x="256281" y="125181"/>
                    <a:pt x="256281" y="147339"/>
                  </a:cubicBezTo>
                  <a:cubicBezTo>
                    <a:pt x="256281" y="164802"/>
                    <a:pt x="267481" y="179690"/>
                    <a:pt x="283070" y="185219"/>
                  </a:cubicBezTo>
                  <a:lnTo>
                    <a:pt x="283070" y="565806"/>
                  </a:lnTo>
                  <a:cubicBezTo>
                    <a:pt x="264672" y="564902"/>
                    <a:pt x="246752" y="562146"/>
                    <a:pt x="229492" y="557719"/>
                  </a:cubicBezTo>
                  <a:lnTo>
                    <a:pt x="229492" y="457198"/>
                  </a:lnTo>
                  <a:cubicBezTo>
                    <a:pt x="229492" y="453646"/>
                    <a:pt x="228082" y="450238"/>
                    <a:pt x="225569" y="447727"/>
                  </a:cubicBezTo>
                  <a:lnTo>
                    <a:pt x="175914" y="398073"/>
                  </a:lnTo>
                  <a:lnTo>
                    <a:pt x="175914" y="334344"/>
                  </a:lnTo>
                  <a:cubicBezTo>
                    <a:pt x="191504" y="328815"/>
                    <a:pt x="202703" y="313927"/>
                    <a:pt x="202703" y="296464"/>
                  </a:cubicBezTo>
                  <a:cubicBezTo>
                    <a:pt x="202703" y="274306"/>
                    <a:pt x="184678" y="256281"/>
                    <a:pt x="162520" y="256281"/>
                  </a:cubicBezTo>
                  <a:cubicBezTo>
                    <a:pt x="140362" y="256281"/>
                    <a:pt x="122336" y="274306"/>
                    <a:pt x="122336" y="296464"/>
                  </a:cubicBezTo>
                  <a:cubicBezTo>
                    <a:pt x="122336" y="313927"/>
                    <a:pt x="133536" y="328815"/>
                    <a:pt x="149125" y="334344"/>
                  </a:cubicBezTo>
                  <a:lnTo>
                    <a:pt x="149125" y="403620"/>
                  </a:lnTo>
                  <a:cubicBezTo>
                    <a:pt x="149125" y="407172"/>
                    <a:pt x="150536" y="410580"/>
                    <a:pt x="153049" y="413091"/>
                  </a:cubicBezTo>
                  <a:lnTo>
                    <a:pt x="202703" y="462745"/>
                  </a:lnTo>
                  <a:lnTo>
                    <a:pt x="202703" y="549316"/>
                  </a:lnTo>
                  <a:cubicBezTo>
                    <a:pt x="100089" y="511144"/>
                    <a:pt x="26789" y="412209"/>
                    <a:pt x="26789" y="296464"/>
                  </a:cubicBezTo>
                  <a:cubicBezTo>
                    <a:pt x="26789" y="147764"/>
                    <a:pt x="147765" y="26789"/>
                    <a:pt x="296465" y="26789"/>
                  </a:cubicBezTo>
                  <a:close/>
                  <a:moveTo>
                    <a:pt x="417016" y="296464"/>
                  </a:moveTo>
                  <a:cubicBezTo>
                    <a:pt x="417016" y="289078"/>
                    <a:pt x="423023" y="283070"/>
                    <a:pt x="430410" y="283070"/>
                  </a:cubicBezTo>
                  <a:cubicBezTo>
                    <a:pt x="437797" y="283070"/>
                    <a:pt x="443805" y="289078"/>
                    <a:pt x="443805" y="296464"/>
                  </a:cubicBezTo>
                  <a:cubicBezTo>
                    <a:pt x="443805" y="303851"/>
                    <a:pt x="437797" y="309859"/>
                    <a:pt x="430410" y="309859"/>
                  </a:cubicBezTo>
                  <a:cubicBezTo>
                    <a:pt x="423023" y="309859"/>
                    <a:pt x="417016" y="303851"/>
                    <a:pt x="417016" y="296464"/>
                  </a:cubicBezTo>
                  <a:close/>
                  <a:moveTo>
                    <a:pt x="149125" y="296464"/>
                  </a:moveTo>
                  <a:cubicBezTo>
                    <a:pt x="149125" y="289078"/>
                    <a:pt x="155133" y="283070"/>
                    <a:pt x="162520" y="283070"/>
                  </a:cubicBezTo>
                  <a:cubicBezTo>
                    <a:pt x="169907" y="283070"/>
                    <a:pt x="175914" y="289078"/>
                    <a:pt x="175914" y="296464"/>
                  </a:cubicBezTo>
                  <a:cubicBezTo>
                    <a:pt x="175914" y="303851"/>
                    <a:pt x="169907" y="309859"/>
                    <a:pt x="162520" y="309859"/>
                  </a:cubicBezTo>
                  <a:cubicBezTo>
                    <a:pt x="155133" y="309859"/>
                    <a:pt x="149125" y="303851"/>
                    <a:pt x="149125" y="296464"/>
                  </a:cubicBezTo>
                  <a:close/>
                </a:path>
              </a:pathLst>
            </a:custGeom>
            <a:solidFill>
              <a:srgbClr val="FFD225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</p:grpSp>
      <p:sp>
        <p:nvSpPr>
          <p:cNvPr id="171" name="Retângulo 170">
            <a:extLst>
              <a:ext uri="{FF2B5EF4-FFF2-40B4-BE49-F238E27FC236}">
                <a16:creationId xmlns:a16="http://schemas.microsoft.com/office/drawing/2014/main" id="{92DDB62D-01CA-44DA-87C7-F95B35A31123}"/>
              </a:ext>
            </a:extLst>
          </p:cNvPr>
          <p:cNvSpPr/>
          <p:nvPr/>
        </p:nvSpPr>
        <p:spPr>
          <a:xfrm>
            <a:off x="638709" y="482343"/>
            <a:ext cx="1032194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936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</a:p>
        </p:txBody>
      </p:sp>
      <p:pic>
        <p:nvPicPr>
          <p:cNvPr id="172" name="Imagem 171">
            <a:extLst>
              <a:ext uri="{FF2B5EF4-FFF2-40B4-BE49-F238E27FC236}">
                <a16:creationId xmlns:a16="http://schemas.microsoft.com/office/drawing/2014/main" id="{D2532299-536C-4909-B29E-510E5C117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34" y="431390"/>
            <a:ext cx="4778493" cy="15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2.91667E-6 -3.33333E-6 L -0.04713 -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3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33333E-6 L 0.03503 -3.33333E-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1" grpId="0"/>
      <p:bldP spid="17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E7705ABE-041F-4EAE-97FF-F3D4D750B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165"/>
            <a:ext cx="20104098" cy="1130502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3C557B5-6980-42C6-8AA7-3367A9C20E3D}"/>
              </a:ext>
            </a:extLst>
          </p:cNvPr>
          <p:cNvSpPr/>
          <p:nvPr/>
        </p:nvSpPr>
        <p:spPr>
          <a:xfrm flipH="1">
            <a:off x="319889" y="383534"/>
            <a:ext cx="19360276" cy="10576580"/>
          </a:xfrm>
          <a:prstGeom prst="rect">
            <a:avLst/>
          </a:prstGeom>
          <a:gradFill>
            <a:gsLst>
              <a:gs pos="6000">
                <a:srgbClr val="000000">
                  <a:alpha val="20000"/>
                </a:srgbClr>
              </a:gs>
              <a:gs pos="100000">
                <a:schemeClr val="tx1">
                  <a:alpha val="42000"/>
                </a:schemeClr>
              </a:gs>
              <a:gs pos="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968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3DCCE2C-5617-4B15-96E4-1BC90653F2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05962" y="2344182"/>
            <a:ext cx="4843497" cy="173117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0102BEF-0272-4598-8477-13AE800C5835}"/>
              </a:ext>
            </a:extLst>
          </p:cNvPr>
          <p:cNvGrpSpPr/>
          <p:nvPr/>
        </p:nvGrpSpPr>
        <p:grpSpPr>
          <a:xfrm>
            <a:off x="753621" y="1508687"/>
            <a:ext cx="15406374" cy="8484281"/>
            <a:chOff x="512046" y="2457288"/>
            <a:chExt cx="6192473" cy="3911177"/>
          </a:xfrm>
          <a:solidFill>
            <a:schemeClr val="bg1"/>
          </a:solidFill>
        </p:grpSpPr>
        <p:grpSp>
          <p:nvGrpSpPr>
            <p:cNvPr id="101" name="Gráfico 7">
              <a:extLst>
                <a:ext uri="{FF2B5EF4-FFF2-40B4-BE49-F238E27FC236}">
                  <a16:creationId xmlns:a16="http://schemas.microsoft.com/office/drawing/2014/main" id="{CD4F4181-F7EC-4952-A25D-5E9AB11ED41A}"/>
                </a:ext>
              </a:extLst>
            </p:cNvPr>
            <p:cNvGrpSpPr/>
            <p:nvPr/>
          </p:nvGrpSpPr>
          <p:grpSpPr>
            <a:xfrm flipH="1">
              <a:off x="512046" y="2457288"/>
              <a:ext cx="6192473" cy="3911177"/>
              <a:chOff x="-14328" y="3207436"/>
              <a:chExt cx="5264466" cy="3073717"/>
            </a:xfrm>
            <a:grpFill/>
          </p:grpSpPr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E9F50696-4EBD-4AE5-80F9-C72BCB3B5471}"/>
                  </a:ext>
                </a:extLst>
              </p:cNvPr>
              <p:cNvSpPr/>
              <p:nvPr/>
            </p:nvSpPr>
            <p:spPr>
              <a:xfrm>
                <a:off x="174266" y="3464611"/>
                <a:ext cx="5075872" cy="2752725"/>
              </a:xfrm>
              <a:custGeom>
                <a:avLst/>
                <a:gdLst>
                  <a:gd name="connsiteX0" fmla="*/ 4803458 w 5075872"/>
                  <a:gd name="connsiteY0" fmla="*/ 2752725 h 2752725"/>
                  <a:gd name="connsiteX1" fmla="*/ 421005 w 5075872"/>
                  <a:gd name="connsiteY1" fmla="*/ 2752725 h 2752725"/>
                  <a:gd name="connsiteX2" fmla="*/ 419100 w 5075872"/>
                  <a:gd name="connsiteY2" fmla="*/ 2750820 h 2752725"/>
                  <a:gd name="connsiteX3" fmla="*/ 0 w 5075872"/>
                  <a:gd name="connsiteY3" fmla="*/ 2331720 h 2752725"/>
                  <a:gd name="connsiteX4" fmla="*/ 0 w 5075872"/>
                  <a:gd name="connsiteY4" fmla="*/ 212408 h 2752725"/>
                  <a:gd name="connsiteX5" fmla="*/ 212408 w 5075872"/>
                  <a:gd name="connsiteY5" fmla="*/ 0 h 2752725"/>
                  <a:gd name="connsiteX6" fmla="*/ 2748915 w 5075872"/>
                  <a:gd name="connsiteY6" fmla="*/ 0 h 2752725"/>
                  <a:gd name="connsiteX7" fmla="*/ 2897505 w 5075872"/>
                  <a:gd name="connsiteY7" fmla="*/ 148590 h 2752725"/>
                  <a:gd name="connsiteX8" fmla="*/ 3433763 w 5075872"/>
                  <a:gd name="connsiteY8" fmla="*/ 148590 h 2752725"/>
                  <a:gd name="connsiteX9" fmla="*/ 3493770 w 5075872"/>
                  <a:gd name="connsiteY9" fmla="*/ 208598 h 2752725"/>
                  <a:gd name="connsiteX10" fmla="*/ 4863465 w 5075872"/>
                  <a:gd name="connsiteY10" fmla="*/ 208598 h 2752725"/>
                  <a:gd name="connsiteX11" fmla="*/ 5075873 w 5075872"/>
                  <a:gd name="connsiteY11" fmla="*/ 421005 h 2752725"/>
                  <a:gd name="connsiteX12" fmla="*/ 5075873 w 5075872"/>
                  <a:gd name="connsiteY12" fmla="*/ 2390775 h 2752725"/>
                  <a:gd name="connsiteX13" fmla="*/ 4803458 w 5075872"/>
                  <a:gd name="connsiteY13" fmla="*/ 2752725 h 2752725"/>
                  <a:gd name="connsiteX14" fmla="*/ 427672 w 5075872"/>
                  <a:gd name="connsiteY14" fmla="*/ 2737485 h 2752725"/>
                  <a:gd name="connsiteX15" fmla="*/ 4795838 w 5075872"/>
                  <a:gd name="connsiteY15" fmla="*/ 2737485 h 2752725"/>
                  <a:gd name="connsiteX16" fmla="*/ 5059680 w 5075872"/>
                  <a:gd name="connsiteY16" fmla="*/ 2385060 h 2752725"/>
                  <a:gd name="connsiteX17" fmla="*/ 5059680 w 5075872"/>
                  <a:gd name="connsiteY17" fmla="*/ 426720 h 2752725"/>
                  <a:gd name="connsiteX18" fmla="*/ 4855845 w 5075872"/>
                  <a:gd name="connsiteY18" fmla="*/ 222885 h 2752725"/>
                  <a:gd name="connsiteX19" fmla="*/ 3487103 w 5075872"/>
                  <a:gd name="connsiteY19" fmla="*/ 222885 h 2752725"/>
                  <a:gd name="connsiteX20" fmla="*/ 3427095 w 5075872"/>
                  <a:gd name="connsiteY20" fmla="*/ 162877 h 2752725"/>
                  <a:gd name="connsiteX21" fmla="*/ 2890838 w 5075872"/>
                  <a:gd name="connsiteY21" fmla="*/ 162877 h 2752725"/>
                  <a:gd name="connsiteX22" fmla="*/ 2742248 w 5075872"/>
                  <a:gd name="connsiteY22" fmla="*/ 14288 h 2752725"/>
                  <a:gd name="connsiteX23" fmla="*/ 218123 w 5075872"/>
                  <a:gd name="connsiteY23" fmla="*/ 14288 h 2752725"/>
                  <a:gd name="connsiteX24" fmla="*/ 15240 w 5075872"/>
                  <a:gd name="connsiteY24" fmla="*/ 218123 h 2752725"/>
                  <a:gd name="connsiteX25" fmla="*/ 15240 w 5075872"/>
                  <a:gd name="connsiteY25" fmla="*/ 2325053 h 2752725"/>
                  <a:gd name="connsiteX26" fmla="*/ 427672 w 5075872"/>
                  <a:gd name="connsiteY26" fmla="*/ 2737485 h 275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75872" h="2752725">
                    <a:moveTo>
                      <a:pt x="4803458" y="2752725"/>
                    </a:moveTo>
                    <a:lnTo>
                      <a:pt x="421005" y="2752725"/>
                    </a:lnTo>
                    <a:lnTo>
                      <a:pt x="419100" y="2750820"/>
                    </a:lnTo>
                    <a:lnTo>
                      <a:pt x="0" y="2331720"/>
                    </a:lnTo>
                    <a:lnTo>
                      <a:pt x="0" y="212408"/>
                    </a:lnTo>
                    <a:lnTo>
                      <a:pt x="212408" y="0"/>
                    </a:lnTo>
                    <a:lnTo>
                      <a:pt x="2748915" y="0"/>
                    </a:lnTo>
                    <a:lnTo>
                      <a:pt x="2897505" y="148590"/>
                    </a:lnTo>
                    <a:lnTo>
                      <a:pt x="3433763" y="148590"/>
                    </a:lnTo>
                    <a:lnTo>
                      <a:pt x="3493770" y="208598"/>
                    </a:lnTo>
                    <a:lnTo>
                      <a:pt x="4863465" y="208598"/>
                    </a:lnTo>
                    <a:lnTo>
                      <a:pt x="5075873" y="421005"/>
                    </a:lnTo>
                    <a:lnTo>
                      <a:pt x="5075873" y="2390775"/>
                    </a:lnTo>
                    <a:lnTo>
                      <a:pt x="4803458" y="2752725"/>
                    </a:lnTo>
                    <a:close/>
                    <a:moveTo>
                      <a:pt x="427672" y="2737485"/>
                    </a:moveTo>
                    <a:lnTo>
                      <a:pt x="4795838" y="2737485"/>
                    </a:lnTo>
                    <a:lnTo>
                      <a:pt x="5059680" y="2385060"/>
                    </a:lnTo>
                    <a:lnTo>
                      <a:pt x="5059680" y="426720"/>
                    </a:lnTo>
                    <a:lnTo>
                      <a:pt x="4855845" y="222885"/>
                    </a:lnTo>
                    <a:lnTo>
                      <a:pt x="3487103" y="222885"/>
                    </a:lnTo>
                    <a:lnTo>
                      <a:pt x="3427095" y="162877"/>
                    </a:lnTo>
                    <a:lnTo>
                      <a:pt x="2890838" y="162877"/>
                    </a:lnTo>
                    <a:lnTo>
                      <a:pt x="2742248" y="14288"/>
                    </a:lnTo>
                    <a:lnTo>
                      <a:pt x="218123" y="14288"/>
                    </a:lnTo>
                    <a:lnTo>
                      <a:pt x="15240" y="218123"/>
                    </a:lnTo>
                    <a:lnTo>
                      <a:pt x="15240" y="2325053"/>
                    </a:lnTo>
                    <a:lnTo>
                      <a:pt x="427672" y="2737485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4A85E141-3407-4445-9B00-0ADD07541A83}"/>
                  </a:ext>
                </a:extLst>
              </p:cNvPr>
              <p:cNvSpPr/>
              <p:nvPr/>
            </p:nvSpPr>
            <p:spPr>
              <a:xfrm>
                <a:off x="2980331" y="3412223"/>
                <a:ext cx="565784" cy="119062"/>
              </a:xfrm>
              <a:custGeom>
                <a:avLst/>
                <a:gdLst>
                  <a:gd name="connsiteX0" fmla="*/ 0 w 565784"/>
                  <a:gd name="connsiteY0" fmla="*/ 0 h 119062"/>
                  <a:gd name="connsiteX1" fmla="*/ 119063 w 565784"/>
                  <a:gd name="connsiteY1" fmla="*/ 119063 h 119062"/>
                  <a:gd name="connsiteX2" fmla="*/ 565785 w 565784"/>
                  <a:gd name="connsiteY2" fmla="*/ 119063 h 119062"/>
                  <a:gd name="connsiteX3" fmla="*/ 446722 w 565784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784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565785" y="119063"/>
                    </a:lnTo>
                    <a:lnTo>
                      <a:pt x="446722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F64DD65C-8FC2-4FDB-922D-FF6CB8F62628}"/>
                  </a:ext>
                </a:extLst>
              </p:cNvPr>
              <p:cNvSpPr/>
              <p:nvPr/>
            </p:nvSpPr>
            <p:spPr>
              <a:xfrm>
                <a:off x="3932831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838172D2-CCB2-4157-B171-90B80CC29C94}"/>
                  </a:ext>
                </a:extLst>
              </p:cNvPr>
              <p:cNvSpPr/>
              <p:nvPr/>
            </p:nvSpPr>
            <p:spPr>
              <a:xfrm>
                <a:off x="3784241" y="3412223"/>
                <a:ext cx="207645" cy="119062"/>
              </a:xfrm>
              <a:custGeom>
                <a:avLst/>
                <a:gdLst>
                  <a:gd name="connsiteX0" fmla="*/ 0 w 207645"/>
                  <a:gd name="connsiteY0" fmla="*/ 0 h 119062"/>
                  <a:gd name="connsiteX1" fmla="*/ 119063 w 207645"/>
                  <a:gd name="connsiteY1" fmla="*/ 119063 h 119062"/>
                  <a:gd name="connsiteX2" fmla="*/ 207645 w 207645"/>
                  <a:gd name="connsiteY2" fmla="*/ 119063 h 119062"/>
                  <a:gd name="connsiteX3" fmla="*/ 88583 w 207645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645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7645" y="119063"/>
                    </a:lnTo>
                    <a:lnTo>
                      <a:pt x="88583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F86F40EB-3107-49D1-B753-BE40B31F5D57}"/>
                  </a:ext>
                </a:extLst>
              </p:cNvPr>
              <p:cNvSpPr/>
              <p:nvPr/>
            </p:nvSpPr>
            <p:spPr>
              <a:xfrm>
                <a:off x="3634699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FC877E84-B781-4E06-BE2A-40A0F0DCC0AB}"/>
                  </a:ext>
                </a:extLst>
              </p:cNvPr>
              <p:cNvSpPr/>
              <p:nvPr/>
            </p:nvSpPr>
            <p:spPr>
              <a:xfrm>
                <a:off x="3486109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69CE9CD1-282F-48DB-BC68-98B78975D580}"/>
                  </a:ext>
                </a:extLst>
              </p:cNvPr>
              <p:cNvSpPr/>
              <p:nvPr/>
            </p:nvSpPr>
            <p:spPr>
              <a:xfrm>
                <a:off x="4081422" y="3412223"/>
                <a:ext cx="208597" cy="119062"/>
              </a:xfrm>
              <a:custGeom>
                <a:avLst/>
                <a:gdLst>
                  <a:gd name="connsiteX0" fmla="*/ 0 w 208597"/>
                  <a:gd name="connsiteY0" fmla="*/ 0 h 119062"/>
                  <a:gd name="connsiteX1" fmla="*/ 119063 w 208597"/>
                  <a:gd name="connsiteY1" fmla="*/ 119063 h 119062"/>
                  <a:gd name="connsiteX2" fmla="*/ 208597 w 208597"/>
                  <a:gd name="connsiteY2" fmla="*/ 119063 h 119062"/>
                  <a:gd name="connsiteX3" fmla="*/ 89535 w 208597"/>
                  <a:gd name="connsiteY3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597" h="119062">
                    <a:moveTo>
                      <a:pt x="0" y="0"/>
                    </a:moveTo>
                    <a:lnTo>
                      <a:pt x="119063" y="119063"/>
                    </a:lnTo>
                    <a:lnTo>
                      <a:pt x="208597" y="119063"/>
                    </a:lnTo>
                    <a:lnTo>
                      <a:pt x="89535" y="0"/>
                    </a:lnTo>
                    <a:close/>
                  </a:path>
                </a:pathLst>
              </a:custGeom>
              <a:solidFill>
                <a:srgbClr val="FFD2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DFFF965A-5117-434F-878C-4709E10E5EDE}"/>
                  </a:ext>
                </a:extLst>
              </p:cNvPr>
              <p:cNvSpPr/>
              <p:nvPr/>
            </p:nvSpPr>
            <p:spPr>
              <a:xfrm>
                <a:off x="3634699" y="3560813"/>
                <a:ext cx="1369695" cy="60007"/>
              </a:xfrm>
              <a:custGeom>
                <a:avLst/>
                <a:gdLst>
                  <a:gd name="connsiteX0" fmla="*/ 60007 w 1369695"/>
                  <a:gd name="connsiteY0" fmla="*/ 60008 h 60007"/>
                  <a:gd name="connsiteX1" fmla="*/ 1369695 w 1369695"/>
                  <a:gd name="connsiteY1" fmla="*/ 60008 h 60007"/>
                  <a:gd name="connsiteX2" fmla="*/ 1309687 w 1369695"/>
                  <a:gd name="connsiteY2" fmla="*/ 0 h 60007"/>
                  <a:gd name="connsiteX3" fmla="*/ 0 w 1369695"/>
                  <a:gd name="connsiteY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9695" h="60007">
                    <a:moveTo>
                      <a:pt x="60007" y="60008"/>
                    </a:moveTo>
                    <a:lnTo>
                      <a:pt x="1369695" y="60008"/>
                    </a:lnTo>
                    <a:lnTo>
                      <a:pt x="130968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F46D3AA7-5C01-4045-9F79-D65AA064D609}"/>
                  </a:ext>
                </a:extLst>
              </p:cNvPr>
              <p:cNvSpPr/>
              <p:nvPr/>
            </p:nvSpPr>
            <p:spPr>
              <a:xfrm>
                <a:off x="2623144" y="3233153"/>
                <a:ext cx="2262187" cy="268604"/>
              </a:xfrm>
              <a:custGeom>
                <a:avLst/>
                <a:gdLst>
                  <a:gd name="connsiteX0" fmla="*/ 1547813 w 2262187"/>
                  <a:gd name="connsiteY0" fmla="*/ 119063 h 268604"/>
                  <a:gd name="connsiteX1" fmla="*/ 1696403 w 2262187"/>
                  <a:gd name="connsiteY1" fmla="*/ 268605 h 268604"/>
                  <a:gd name="connsiteX2" fmla="*/ 2262188 w 2262187"/>
                  <a:gd name="connsiteY2" fmla="*/ 268605 h 268604"/>
                  <a:gd name="connsiteX3" fmla="*/ 1994535 w 2262187"/>
                  <a:gd name="connsiteY3" fmla="*/ 0 h 268604"/>
                  <a:gd name="connsiteX4" fmla="*/ 654368 w 2262187"/>
                  <a:gd name="connsiteY4" fmla="*/ 0 h 268604"/>
                  <a:gd name="connsiteX5" fmla="*/ 595313 w 2262187"/>
                  <a:gd name="connsiteY5" fmla="*/ 60008 h 268604"/>
                  <a:gd name="connsiteX6" fmla="*/ 59055 w 2262187"/>
                  <a:gd name="connsiteY6" fmla="*/ 60008 h 268604"/>
                  <a:gd name="connsiteX7" fmla="*/ 0 w 2262187"/>
                  <a:gd name="connsiteY7" fmla="*/ 119063 h 26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2187" h="268604">
                    <a:moveTo>
                      <a:pt x="1547813" y="119063"/>
                    </a:moveTo>
                    <a:lnTo>
                      <a:pt x="1696403" y="268605"/>
                    </a:lnTo>
                    <a:lnTo>
                      <a:pt x="2262188" y="268605"/>
                    </a:lnTo>
                    <a:lnTo>
                      <a:pt x="1994535" y="0"/>
                    </a:lnTo>
                    <a:lnTo>
                      <a:pt x="654368" y="0"/>
                    </a:lnTo>
                    <a:lnTo>
                      <a:pt x="595313" y="60008"/>
                    </a:lnTo>
                    <a:lnTo>
                      <a:pt x="59055" y="60008"/>
                    </a:lnTo>
                    <a:lnTo>
                      <a:pt x="0" y="1190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13" name="Gráfico 7">
                <a:extLst>
                  <a:ext uri="{FF2B5EF4-FFF2-40B4-BE49-F238E27FC236}">
                    <a16:creationId xmlns:a16="http://schemas.microsoft.com/office/drawing/2014/main" id="{CC278AC1-C1EC-4B38-BBBA-9C7563CD41D4}"/>
                  </a:ext>
                </a:extLst>
              </p:cNvPr>
              <p:cNvGrpSpPr/>
              <p:nvPr/>
            </p:nvGrpSpPr>
            <p:grpSpPr>
              <a:xfrm>
                <a:off x="3127016" y="3660825"/>
                <a:ext cx="445770" cy="40005"/>
                <a:chOff x="3127016" y="3660825"/>
                <a:chExt cx="445770" cy="40005"/>
              </a:xfrm>
              <a:grpFill/>
            </p:grpSpPr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id="{0131678A-5DF7-4AE9-805A-75379C9DAAB0}"/>
                    </a:ext>
                  </a:extLst>
                </p:cNvPr>
                <p:cNvSpPr/>
                <p:nvPr/>
              </p:nvSpPr>
              <p:spPr>
                <a:xfrm>
                  <a:off x="3391812" y="3671303"/>
                  <a:ext cx="105727" cy="20002"/>
                </a:xfrm>
                <a:custGeom>
                  <a:avLst/>
                  <a:gdLst>
                    <a:gd name="connsiteX0" fmla="*/ 0 w 105727"/>
                    <a:gd name="connsiteY0" fmla="*/ 0 h 20002"/>
                    <a:gd name="connsiteX1" fmla="*/ 105728 w 105727"/>
                    <a:gd name="connsiteY1" fmla="*/ 0 h 20002"/>
                    <a:gd name="connsiteX2" fmla="*/ 105728 w 105727"/>
                    <a:gd name="connsiteY2" fmla="*/ 20002 h 20002"/>
                    <a:gd name="connsiteX3" fmla="*/ 0 w 105727"/>
                    <a:gd name="connsiteY3" fmla="*/ 20002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727" h="20002">
                      <a:moveTo>
                        <a:pt x="0" y="0"/>
                      </a:moveTo>
                      <a:lnTo>
                        <a:pt x="105728" y="0"/>
                      </a:lnTo>
                      <a:lnTo>
                        <a:pt x="105728" y="20002"/>
                      </a:lnTo>
                      <a:lnTo>
                        <a:pt x="0" y="2000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id="{2161C4B0-21B6-461C-9509-81234372BDF6}"/>
                    </a:ext>
                  </a:extLst>
                </p:cNvPr>
                <p:cNvSpPr/>
                <p:nvPr/>
              </p:nvSpPr>
              <p:spPr>
                <a:xfrm>
                  <a:off x="3385144" y="3665588"/>
                  <a:ext cx="187642" cy="31432"/>
                </a:xfrm>
                <a:custGeom>
                  <a:avLst/>
                  <a:gdLst>
                    <a:gd name="connsiteX0" fmla="*/ 187643 w 187642"/>
                    <a:gd name="connsiteY0" fmla="*/ 31433 h 31432"/>
                    <a:gd name="connsiteX1" fmla="*/ 0 w 187642"/>
                    <a:gd name="connsiteY1" fmla="*/ 31433 h 31432"/>
                    <a:gd name="connsiteX2" fmla="*/ 0 w 187642"/>
                    <a:gd name="connsiteY2" fmla="*/ 0 h 31432"/>
                    <a:gd name="connsiteX3" fmla="*/ 187643 w 187642"/>
                    <a:gd name="connsiteY3" fmla="*/ 0 h 31432"/>
                    <a:gd name="connsiteX4" fmla="*/ 187643 w 187642"/>
                    <a:gd name="connsiteY4" fmla="*/ 31433 h 31432"/>
                    <a:gd name="connsiteX5" fmla="*/ 1905 w 187642"/>
                    <a:gd name="connsiteY5" fmla="*/ 28575 h 31432"/>
                    <a:gd name="connsiteX6" fmla="*/ 185738 w 187642"/>
                    <a:gd name="connsiteY6" fmla="*/ 28575 h 31432"/>
                    <a:gd name="connsiteX7" fmla="*/ 185738 w 187642"/>
                    <a:gd name="connsiteY7" fmla="*/ 1905 h 31432"/>
                    <a:gd name="connsiteX8" fmla="*/ 1905 w 187642"/>
                    <a:gd name="connsiteY8" fmla="*/ 1905 h 31432"/>
                    <a:gd name="connsiteX9" fmla="*/ 1905 w 187642"/>
                    <a:gd name="connsiteY9" fmla="*/ 28575 h 3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642" h="31432">
                      <a:moveTo>
                        <a:pt x="187643" y="31433"/>
                      </a:moveTo>
                      <a:lnTo>
                        <a:pt x="0" y="31433"/>
                      </a:lnTo>
                      <a:lnTo>
                        <a:pt x="0" y="0"/>
                      </a:lnTo>
                      <a:lnTo>
                        <a:pt x="187643" y="0"/>
                      </a:lnTo>
                      <a:lnTo>
                        <a:pt x="187643" y="31433"/>
                      </a:lnTo>
                      <a:close/>
                      <a:moveTo>
                        <a:pt x="1905" y="28575"/>
                      </a:moveTo>
                      <a:lnTo>
                        <a:pt x="185738" y="28575"/>
                      </a:lnTo>
                      <a:lnTo>
                        <a:pt x="185738" y="1905"/>
                      </a:lnTo>
                      <a:lnTo>
                        <a:pt x="1905" y="1905"/>
                      </a:lnTo>
                      <a:lnTo>
                        <a:pt x="1905" y="285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grpSp>
              <p:nvGrpSpPr>
                <p:cNvPr id="156" name="Gráfico 7">
                  <a:extLst>
                    <a:ext uri="{FF2B5EF4-FFF2-40B4-BE49-F238E27FC236}">
                      <a16:creationId xmlns:a16="http://schemas.microsoft.com/office/drawing/2014/main" id="{EFEFEFC0-FF9D-488A-B163-22F8AFAF4077}"/>
                    </a:ext>
                  </a:extLst>
                </p:cNvPr>
                <p:cNvGrpSpPr/>
                <p:nvPr/>
              </p:nvGrpSpPr>
              <p:grpSpPr>
                <a:xfrm>
                  <a:off x="3127016" y="3660825"/>
                  <a:ext cx="245745" cy="40005"/>
                  <a:chOff x="3127016" y="3660825"/>
                  <a:chExt cx="245745" cy="40005"/>
                </a:xfrm>
                <a:grpFill/>
              </p:grpSpPr>
              <p:grpSp>
                <p:nvGrpSpPr>
                  <p:cNvPr id="157" name="Gráfico 7">
                    <a:extLst>
                      <a:ext uri="{FF2B5EF4-FFF2-40B4-BE49-F238E27FC236}">
                        <a16:creationId xmlns:a16="http://schemas.microsoft.com/office/drawing/2014/main" id="{DD04BBFB-462B-4897-9CFB-D38BE04C95AA}"/>
                      </a:ext>
                    </a:extLst>
                  </p:cNvPr>
                  <p:cNvGrpSpPr/>
                  <p:nvPr/>
                </p:nvGrpSpPr>
                <p:grpSpPr>
                  <a:xfrm>
                    <a:off x="3168927" y="3660825"/>
                    <a:ext cx="203834" cy="40005"/>
                    <a:chOff x="3168927" y="3660825"/>
                    <a:chExt cx="203834" cy="40005"/>
                  </a:xfrm>
                  <a:grpFill/>
                </p:grpSpPr>
                <p:sp>
                  <p:nvSpPr>
                    <p:cNvPr id="159" name="Forma Livre: Forma 158">
                      <a:extLst>
                        <a:ext uri="{FF2B5EF4-FFF2-40B4-BE49-F238E27FC236}">
                          <a16:creationId xmlns:a16="http://schemas.microsoft.com/office/drawing/2014/main" id="{443C33A7-28DD-4A11-BEF1-52D396AC0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8927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2 w 14287"/>
                        <a:gd name="connsiteY6" fmla="*/ 11430 h 25717"/>
                        <a:gd name="connsiteX7" fmla="*/ 12382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2" y="11430"/>
                          </a:lnTo>
                          <a:lnTo>
                            <a:pt x="12382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0" name="Forma Livre: Forma 159">
                      <a:extLst>
                        <a:ext uri="{FF2B5EF4-FFF2-40B4-BE49-F238E27FC236}">
                          <a16:creationId xmlns:a16="http://schemas.microsoft.com/office/drawing/2014/main" id="{E11FEC9E-5E36-432C-99F7-003513E69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5119" y="3668446"/>
                      <a:ext cx="20002" cy="24764"/>
                    </a:xfrm>
                    <a:custGeom>
                      <a:avLst/>
                      <a:gdLst>
                        <a:gd name="connsiteX0" fmla="*/ 12383 w 20002"/>
                        <a:gd name="connsiteY0" fmla="*/ 11430 h 24764"/>
                        <a:gd name="connsiteX1" fmla="*/ 20003 w 20002"/>
                        <a:gd name="connsiteY1" fmla="*/ 24765 h 24764"/>
                        <a:gd name="connsiteX2" fmla="*/ 14288 w 20002"/>
                        <a:gd name="connsiteY2" fmla="*/ 24765 h 24764"/>
                        <a:gd name="connsiteX3" fmla="*/ 9525 w 20002"/>
                        <a:gd name="connsiteY3" fmla="*/ 14288 h 24764"/>
                        <a:gd name="connsiteX4" fmla="*/ 4763 w 20002"/>
                        <a:gd name="connsiteY4" fmla="*/ 24765 h 24764"/>
                        <a:gd name="connsiteX5" fmla="*/ 0 w 20002"/>
                        <a:gd name="connsiteY5" fmla="*/ 24765 h 24764"/>
                        <a:gd name="connsiteX6" fmla="*/ 7620 w 20002"/>
                        <a:gd name="connsiteY6" fmla="*/ 11430 h 24764"/>
                        <a:gd name="connsiteX7" fmla="*/ 953 w 20002"/>
                        <a:gd name="connsiteY7" fmla="*/ 0 h 24764"/>
                        <a:gd name="connsiteX8" fmla="*/ 6668 w 20002"/>
                        <a:gd name="connsiteY8" fmla="*/ 0 h 24764"/>
                        <a:gd name="connsiteX9" fmla="*/ 10478 w 20002"/>
                        <a:gd name="connsiteY9" fmla="*/ 8572 h 24764"/>
                        <a:gd name="connsiteX10" fmla="*/ 15240 w 20002"/>
                        <a:gd name="connsiteY10" fmla="*/ 0 h 24764"/>
                        <a:gd name="connsiteX11" fmla="*/ 20003 w 20002"/>
                        <a:gd name="connsiteY11" fmla="*/ 0 h 24764"/>
                        <a:gd name="connsiteX12" fmla="*/ 12383 w 20002"/>
                        <a:gd name="connsiteY12" fmla="*/ 11430 h 2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0002" h="24764">
                          <a:moveTo>
                            <a:pt x="12383" y="11430"/>
                          </a:moveTo>
                          <a:lnTo>
                            <a:pt x="20003" y="24765"/>
                          </a:lnTo>
                          <a:lnTo>
                            <a:pt x="14288" y="24765"/>
                          </a:lnTo>
                          <a:lnTo>
                            <a:pt x="9525" y="14288"/>
                          </a:lnTo>
                          <a:lnTo>
                            <a:pt x="4763" y="24765"/>
                          </a:lnTo>
                          <a:lnTo>
                            <a:pt x="0" y="24765"/>
                          </a:lnTo>
                          <a:lnTo>
                            <a:pt x="7620" y="11430"/>
                          </a:lnTo>
                          <a:lnTo>
                            <a:pt x="953" y="0"/>
                          </a:lnTo>
                          <a:lnTo>
                            <a:pt x="6668" y="0"/>
                          </a:lnTo>
                          <a:lnTo>
                            <a:pt x="10478" y="8572"/>
                          </a:lnTo>
                          <a:lnTo>
                            <a:pt x="15240" y="0"/>
                          </a:lnTo>
                          <a:lnTo>
                            <a:pt x="20003" y="0"/>
                          </a:lnTo>
                          <a:lnTo>
                            <a:pt x="12383" y="1143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1" name="Forma Livre: Forma 160">
                      <a:extLst>
                        <a:ext uri="{FF2B5EF4-FFF2-40B4-BE49-F238E27FC236}">
                          <a16:creationId xmlns:a16="http://schemas.microsoft.com/office/drawing/2014/main" id="{0C839330-0BBF-4E04-8FBF-A0731C1D1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15599" y="3660825"/>
                      <a:ext cx="9525" cy="38100"/>
                    </a:xfrm>
                    <a:custGeom>
                      <a:avLst/>
                      <a:gdLst>
                        <a:gd name="connsiteX0" fmla="*/ 9525 w 9525"/>
                        <a:gd name="connsiteY0" fmla="*/ 3810 h 38100"/>
                        <a:gd name="connsiteX1" fmla="*/ 5715 w 9525"/>
                        <a:gd name="connsiteY1" fmla="*/ 11430 h 38100"/>
                        <a:gd name="connsiteX2" fmla="*/ 4763 w 9525"/>
                        <a:gd name="connsiteY2" fmla="*/ 20003 h 38100"/>
                        <a:gd name="connsiteX3" fmla="*/ 5715 w 9525"/>
                        <a:gd name="connsiteY3" fmla="*/ 28575 h 38100"/>
                        <a:gd name="connsiteX4" fmla="*/ 9525 w 9525"/>
                        <a:gd name="connsiteY4" fmla="*/ 36195 h 38100"/>
                        <a:gd name="connsiteX5" fmla="*/ 6667 w 9525"/>
                        <a:gd name="connsiteY5" fmla="*/ 38100 h 38100"/>
                        <a:gd name="connsiteX6" fmla="*/ 2857 w 9525"/>
                        <a:gd name="connsiteY6" fmla="*/ 32385 h 38100"/>
                        <a:gd name="connsiteX7" fmla="*/ 953 w 9525"/>
                        <a:gd name="connsiteY7" fmla="*/ 26670 h 38100"/>
                        <a:gd name="connsiteX8" fmla="*/ 0 w 9525"/>
                        <a:gd name="connsiteY8" fmla="*/ 19050 h 38100"/>
                        <a:gd name="connsiteX9" fmla="*/ 953 w 9525"/>
                        <a:gd name="connsiteY9" fmla="*/ 11430 h 38100"/>
                        <a:gd name="connsiteX10" fmla="*/ 2857 w 9525"/>
                        <a:gd name="connsiteY10" fmla="*/ 5715 h 38100"/>
                        <a:gd name="connsiteX11" fmla="*/ 6667 w 9525"/>
                        <a:gd name="connsiteY11" fmla="*/ 0 h 38100"/>
                        <a:gd name="connsiteX12" fmla="*/ 9525 w 9525"/>
                        <a:gd name="connsiteY12" fmla="*/ 3810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525" h="38100">
                          <a:moveTo>
                            <a:pt x="9525" y="3810"/>
                          </a:moveTo>
                          <a:cubicBezTo>
                            <a:pt x="7620" y="6668"/>
                            <a:pt x="6667" y="8573"/>
                            <a:pt x="5715" y="11430"/>
                          </a:cubicBezTo>
                          <a:cubicBezTo>
                            <a:pt x="4763" y="14288"/>
                            <a:pt x="4763" y="17145"/>
                            <a:pt x="4763" y="20003"/>
                          </a:cubicBezTo>
                          <a:cubicBezTo>
                            <a:pt x="4763" y="23813"/>
                            <a:pt x="4763" y="26670"/>
                            <a:pt x="5715" y="28575"/>
                          </a:cubicBezTo>
                          <a:cubicBezTo>
                            <a:pt x="6667" y="31433"/>
                            <a:pt x="7620" y="33338"/>
                            <a:pt x="9525" y="36195"/>
                          </a:cubicBezTo>
                          <a:lnTo>
                            <a:pt x="6667" y="38100"/>
                          </a:lnTo>
                          <a:cubicBezTo>
                            <a:pt x="4763" y="36195"/>
                            <a:pt x="3810" y="34290"/>
                            <a:pt x="2857" y="32385"/>
                          </a:cubicBezTo>
                          <a:cubicBezTo>
                            <a:pt x="1905" y="30480"/>
                            <a:pt x="953" y="28575"/>
                            <a:pt x="953" y="26670"/>
                          </a:cubicBezTo>
                          <a:cubicBezTo>
                            <a:pt x="0" y="24765"/>
                            <a:pt x="0" y="21908"/>
                            <a:pt x="0" y="19050"/>
                          </a:cubicBezTo>
                          <a:cubicBezTo>
                            <a:pt x="0" y="16193"/>
                            <a:pt x="0" y="14288"/>
                            <a:pt x="953" y="11430"/>
                          </a:cubicBezTo>
                          <a:cubicBezTo>
                            <a:pt x="1905" y="9525"/>
                            <a:pt x="1905" y="7620"/>
                            <a:pt x="2857" y="5715"/>
                          </a:cubicBezTo>
                          <a:cubicBezTo>
                            <a:pt x="3810" y="3810"/>
                            <a:pt x="4763" y="1905"/>
                            <a:pt x="6667" y="0"/>
                          </a:cubicBezTo>
                          <a:lnTo>
                            <a:pt x="9525" y="381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2" name="Forma Livre: Forma 161">
                      <a:extLst>
                        <a:ext uri="{FF2B5EF4-FFF2-40B4-BE49-F238E27FC236}">
                          <a16:creationId xmlns:a16="http://schemas.microsoft.com/office/drawing/2014/main" id="{C3878C89-6C40-4034-9D18-8299F787E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7506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3 w 14287"/>
                        <a:gd name="connsiteY6" fmla="*/ 11430 h 25717"/>
                        <a:gd name="connsiteX7" fmla="*/ 12383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3" y="11430"/>
                          </a:lnTo>
                          <a:lnTo>
                            <a:pt x="12383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3" name="Forma Livre: Forma 162">
                      <a:extLst>
                        <a:ext uri="{FF2B5EF4-FFF2-40B4-BE49-F238E27FC236}">
                          <a16:creationId xmlns:a16="http://schemas.microsoft.com/office/drawing/2014/main" id="{C7E22501-D50F-4620-9633-4FD8F4663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5604" y="3667493"/>
                      <a:ext cx="14287" cy="25717"/>
                    </a:xfrm>
                    <a:custGeom>
                      <a:avLst/>
                      <a:gdLst>
                        <a:gd name="connsiteX0" fmla="*/ 0 w 14287"/>
                        <a:gd name="connsiteY0" fmla="*/ 25718 h 25717"/>
                        <a:gd name="connsiteX1" fmla="*/ 0 w 14287"/>
                        <a:gd name="connsiteY1" fmla="*/ 0 h 25717"/>
                        <a:gd name="connsiteX2" fmla="*/ 14288 w 14287"/>
                        <a:gd name="connsiteY2" fmla="*/ 0 h 25717"/>
                        <a:gd name="connsiteX3" fmla="*/ 13335 w 14287"/>
                        <a:gd name="connsiteY3" fmla="*/ 3810 h 25717"/>
                        <a:gd name="connsiteX4" fmla="*/ 4763 w 14287"/>
                        <a:gd name="connsiteY4" fmla="*/ 3810 h 25717"/>
                        <a:gd name="connsiteX5" fmla="*/ 4763 w 14287"/>
                        <a:gd name="connsiteY5" fmla="*/ 11430 h 25717"/>
                        <a:gd name="connsiteX6" fmla="*/ 12383 w 14287"/>
                        <a:gd name="connsiteY6" fmla="*/ 11430 h 25717"/>
                        <a:gd name="connsiteX7" fmla="*/ 12383 w 14287"/>
                        <a:gd name="connsiteY7" fmla="*/ 15240 h 25717"/>
                        <a:gd name="connsiteX8" fmla="*/ 4763 w 14287"/>
                        <a:gd name="connsiteY8" fmla="*/ 15240 h 25717"/>
                        <a:gd name="connsiteX9" fmla="*/ 4763 w 14287"/>
                        <a:gd name="connsiteY9" fmla="*/ 25718 h 25717"/>
                        <a:gd name="connsiteX10" fmla="*/ 0 w 14287"/>
                        <a:gd name="connsiteY10" fmla="*/ 25718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287" h="25717">
                          <a:moveTo>
                            <a:pt x="0" y="25718"/>
                          </a:moveTo>
                          <a:lnTo>
                            <a:pt x="0" y="0"/>
                          </a:lnTo>
                          <a:lnTo>
                            <a:pt x="14288" y="0"/>
                          </a:lnTo>
                          <a:lnTo>
                            <a:pt x="13335" y="3810"/>
                          </a:lnTo>
                          <a:lnTo>
                            <a:pt x="4763" y="3810"/>
                          </a:lnTo>
                          <a:lnTo>
                            <a:pt x="4763" y="11430"/>
                          </a:lnTo>
                          <a:lnTo>
                            <a:pt x="12383" y="11430"/>
                          </a:lnTo>
                          <a:lnTo>
                            <a:pt x="12383" y="15240"/>
                          </a:lnTo>
                          <a:lnTo>
                            <a:pt x="4763" y="15240"/>
                          </a:lnTo>
                          <a:lnTo>
                            <a:pt x="4763" y="25718"/>
                          </a:lnTo>
                          <a:lnTo>
                            <a:pt x="0" y="2571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4" name="Forma Livre: Forma 163">
                      <a:extLst>
                        <a:ext uri="{FF2B5EF4-FFF2-40B4-BE49-F238E27FC236}">
                          <a16:creationId xmlns:a16="http://schemas.microsoft.com/office/drawing/2014/main" id="{FA2F728E-7337-405A-8DB6-37E62FB14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73702" y="3667493"/>
                      <a:ext cx="19050" cy="25717"/>
                    </a:xfrm>
                    <a:custGeom>
                      <a:avLst/>
                      <a:gdLst>
                        <a:gd name="connsiteX0" fmla="*/ 15240 w 19050"/>
                        <a:gd name="connsiteY0" fmla="*/ 3810 h 25717"/>
                        <a:gd name="connsiteX1" fmla="*/ 19050 w 19050"/>
                        <a:gd name="connsiteY1" fmla="*/ 13335 h 25717"/>
                        <a:gd name="connsiteX2" fmla="*/ 15240 w 19050"/>
                        <a:gd name="connsiteY2" fmla="*/ 22860 h 25717"/>
                        <a:gd name="connsiteX3" fmla="*/ 6667 w 19050"/>
                        <a:gd name="connsiteY3" fmla="*/ 25718 h 25717"/>
                        <a:gd name="connsiteX4" fmla="*/ 0 w 19050"/>
                        <a:gd name="connsiteY4" fmla="*/ 25718 h 25717"/>
                        <a:gd name="connsiteX5" fmla="*/ 0 w 19050"/>
                        <a:gd name="connsiteY5" fmla="*/ 0 h 25717"/>
                        <a:gd name="connsiteX6" fmla="*/ 6667 w 19050"/>
                        <a:gd name="connsiteY6" fmla="*/ 0 h 25717"/>
                        <a:gd name="connsiteX7" fmla="*/ 15240 w 19050"/>
                        <a:gd name="connsiteY7" fmla="*/ 3810 h 25717"/>
                        <a:gd name="connsiteX8" fmla="*/ 4763 w 19050"/>
                        <a:gd name="connsiteY8" fmla="*/ 4763 h 25717"/>
                        <a:gd name="connsiteX9" fmla="*/ 4763 w 19050"/>
                        <a:gd name="connsiteY9" fmla="*/ 22860 h 25717"/>
                        <a:gd name="connsiteX10" fmla="*/ 6667 w 19050"/>
                        <a:gd name="connsiteY10" fmla="*/ 22860 h 25717"/>
                        <a:gd name="connsiteX11" fmla="*/ 11430 w 19050"/>
                        <a:gd name="connsiteY11" fmla="*/ 20955 h 25717"/>
                        <a:gd name="connsiteX12" fmla="*/ 13335 w 19050"/>
                        <a:gd name="connsiteY12" fmla="*/ 13335 h 25717"/>
                        <a:gd name="connsiteX13" fmla="*/ 12382 w 19050"/>
                        <a:gd name="connsiteY13" fmla="*/ 7620 h 25717"/>
                        <a:gd name="connsiteX14" fmla="*/ 9525 w 19050"/>
                        <a:gd name="connsiteY14" fmla="*/ 4763 h 25717"/>
                        <a:gd name="connsiteX15" fmla="*/ 5715 w 19050"/>
                        <a:gd name="connsiteY15" fmla="*/ 3810 h 25717"/>
                        <a:gd name="connsiteX16" fmla="*/ 4763 w 19050"/>
                        <a:gd name="connsiteY16" fmla="*/ 3810 h 25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9050" h="25717">
                          <a:moveTo>
                            <a:pt x="15240" y="3810"/>
                          </a:moveTo>
                          <a:cubicBezTo>
                            <a:pt x="17145" y="5715"/>
                            <a:pt x="19050" y="8573"/>
                            <a:pt x="19050" y="13335"/>
                          </a:cubicBezTo>
                          <a:cubicBezTo>
                            <a:pt x="19050" y="18098"/>
                            <a:pt x="18097" y="20955"/>
                            <a:pt x="15240" y="22860"/>
                          </a:cubicBezTo>
                          <a:cubicBezTo>
                            <a:pt x="13335" y="24765"/>
                            <a:pt x="9525" y="25718"/>
                            <a:pt x="6667" y="25718"/>
                          </a:cubicBezTo>
                          <a:lnTo>
                            <a:pt x="0" y="25718"/>
                          </a:lnTo>
                          <a:lnTo>
                            <a:pt x="0" y="0"/>
                          </a:lnTo>
                          <a:lnTo>
                            <a:pt x="6667" y="0"/>
                          </a:lnTo>
                          <a:cubicBezTo>
                            <a:pt x="9525" y="953"/>
                            <a:pt x="13335" y="1905"/>
                            <a:pt x="15240" y="3810"/>
                          </a:cubicBezTo>
                          <a:close/>
                          <a:moveTo>
                            <a:pt x="4763" y="4763"/>
                          </a:moveTo>
                          <a:lnTo>
                            <a:pt x="4763" y="22860"/>
                          </a:lnTo>
                          <a:lnTo>
                            <a:pt x="6667" y="22860"/>
                          </a:lnTo>
                          <a:cubicBezTo>
                            <a:pt x="8572" y="22860"/>
                            <a:pt x="10477" y="21907"/>
                            <a:pt x="11430" y="20955"/>
                          </a:cubicBezTo>
                          <a:cubicBezTo>
                            <a:pt x="12382" y="20003"/>
                            <a:pt x="13335" y="17145"/>
                            <a:pt x="13335" y="13335"/>
                          </a:cubicBezTo>
                          <a:cubicBezTo>
                            <a:pt x="13335" y="10478"/>
                            <a:pt x="13335" y="9525"/>
                            <a:pt x="12382" y="7620"/>
                          </a:cubicBezTo>
                          <a:cubicBezTo>
                            <a:pt x="11430" y="6668"/>
                            <a:pt x="10477" y="5715"/>
                            <a:pt x="9525" y="4763"/>
                          </a:cubicBezTo>
                          <a:cubicBezTo>
                            <a:pt x="8572" y="4763"/>
                            <a:pt x="7620" y="3810"/>
                            <a:pt x="5715" y="3810"/>
                          </a:cubicBezTo>
                          <a:lnTo>
                            <a:pt x="4763" y="381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5" name="Forma Livre: Forma 164">
                      <a:extLst>
                        <a:ext uri="{FF2B5EF4-FFF2-40B4-BE49-F238E27FC236}">
                          <a16:creationId xmlns:a16="http://schemas.microsoft.com/office/drawing/2014/main" id="{E2520130-9AE3-4669-A9B4-4728B9983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5609" y="3667493"/>
                      <a:ext cx="22859" cy="30480"/>
                    </a:xfrm>
                    <a:custGeom>
                      <a:avLst/>
                      <a:gdLst>
                        <a:gd name="connsiteX0" fmla="*/ 20003 w 22859"/>
                        <a:gd name="connsiteY0" fmla="*/ 24765 h 30480"/>
                        <a:gd name="connsiteX1" fmla="*/ 22860 w 22859"/>
                        <a:gd name="connsiteY1" fmla="*/ 26670 h 30480"/>
                        <a:gd name="connsiteX2" fmla="*/ 20003 w 22859"/>
                        <a:gd name="connsiteY2" fmla="*/ 30480 h 30480"/>
                        <a:gd name="connsiteX3" fmla="*/ 16193 w 22859"/>
                        <a:gd name="connsiteY3" fmla="*/ 27623 h 30480"/>
                        <a:gd name="connsiteX4" fmla="*/ 10478 w 22859"/>
                        <a:gd name="connsiteY4" fmla="*/ 26670 h 30480"/>
                        <a:gd name="connsiteX5" fmla="*/ 4763 w 22859"/>
                        <a:gd name="connsiteY5" fmla="*/ 24765 h 30480"/>
                        <a:gd name="connsiteX6" fmla="*/ 953 w 22859"/>
                        <a:gd name="connsiteY6" fmla="*/ 20003 h 30480"/>
                        <a:gd name="connsiteX7" fmla="*/ 0 w 22859"/>
                        <a:gd name="connsiteY7" fmla="*/ 13335 h 30480"/>
                        <a:gd name="connsiteX8" fmla="*/ 953 w 22859"/>
                        <a:gd name="connsiteY8" fmla="*/ 6668 h 30480"/>
                        <a:gd name="connsiteX9" fmla="*/ 4763 w 22859"/>
                        <a:gd name="connsiteY9" fmla="*/ 1905 h 30480"/>
                        <a:gd name="connsiteX10" fmla="*/ 10478 w 22859"/>
                        <a:gd name="connsiteY10" fmla="*/ 0 h 30480"/>
                        <a:gd name="connsiteX11" fmla="*/ 16193 w 22859"/>
                        <a:gd name="connsiteY11" fmla="*/ 1905 h 30480"/>
                        <a:gd name="connsiteX12" fmla="*/ 20003 w 22859"/>
                        <a:gd name="connsiteY12" fmla="*/ 6668 h 30480"/>
                        <a:gd name="connsiteX13" fmla="*/ 20955 w 22859"/>
                        <a:gd name="connsiteY13" fmla="*/ 13335 h 30480"/>
                        <a:gd name="connsiteX14" fmla="*/ 19050 w 22859"/>
                        <a:gd name="connsiteY14" fmla="*/ 20003 h 30480"/>
                        <a:gd name="connsiteX15" fmla="*/ 14288 w 22859"/>
                        <a:gd name="connsiteY15" fmla="*/ 23813 h 30480"/>
                        <a:gd name="connsiteX16" fmla="*/ 20003 w 22859"/>
                        <a:gd name="connsiteY16" fmla="*/ 24765 h 30480"/>
                        <a:gd name="connsiteX17" fmla="*/ 11430 w 22859"/>
                        <a:gd name="connsiteY17" fmla="*/ 22860 h 30480"/>
                        <a:gd name="connsiteX18" fmla="*/ 16193 w 22859"/>
                        <a:gd name="connsiteY18" fmla="*/ 20955 h 30480"/>
                        <a:gd name="connsiteX19" fmla="*/ 18097 w 22859"/>
                        <a:gd name="connsiteY19" fmla="*/ 13335 h 30480"/>
                        <a:gd name="connsiteX20" fmla="*/ 16193 w 22859"/>
                        <a:gd name="connsiteY20" fmla="*/ 5715 h 30480"/>
                        <a:gd name="connsiteX21" fmla="*/ 11430 w 22859"/>
                        <a:gd name="connsiteY21" fmla="*/ 3810 h 30480"/>
                        <a:gd name="connsiteX22" fmla="*/ 6668 w 22859"/>
                        <a:gd name="connsiteY22" fmla="*/ 5715 h 30480"/>
                        <a:gd name="connsiteX23" fmla="*/ 4763 w 22859"/>
                        <a:gd name="connsiteY23" fmla="*/ 13335 h 30480"/>
                        <a:gd name="connsiteX24" fmla="*/ 11430 w 22859"/>
                        <a:gd name="connsiteY24" fmla="*/ 22860 h 3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2859" h="30480">
                          <a:moveTo>
                            <a:pt x="20003" y="24765"/>
                          </a:moveTo>
                          <a:cubicBezTo>
                            <a:pt x="20955" y="24765"/>
                            <a:pt x="21907" y="25718"/>
                            <a:pt x="22860" y="26670"/>
                          </a:cubicBezTo>
                          <a:lnTo>
                            <a:pt x="20003" y="30480"/>
                          </a:lnTo>
                          <a:cubicBezTo>
                            <a:pt x="19050" y="28575"/>
                            <a:pt x="17145" y="27623"/>
                            <a:pt x="16193" y="27623"/>
                          </a:cubicBezTo>
                          <a:cubicBezTo>
                            <a:pt x="15240" y="26670"/>
                            <a:pt x="13335" y="26670"/>
                            <a:pt x="10478" y="26670"/>
                          </a:cubicBezTo>
                          <a:cubicBezTo>
                            <a:pt x="8572" y="26670"/>
                            <a:pt x="6668" y="25718"/>
                            <a:pt x="4763" y="24765"/>
                          </a:cubicBezTo>
                          <a:cubicBezTo>
                            <a:pt x="2857" y="23813"/>
                            <a:pt x="1905" y="21907"/>
                            <a:pt x="953" y="20003"/>
                          </a:cubicBezTo>
                          <a:cubicBezTo>
                            <a:pt x="0" y="18098"/>
                            <a:pt x="0" y="15240"/>
                            <a:pt x="0" y="13335"/>
                          </a:cubicBezTo>
                          <a:cubicBezTo>
                            <a:pt x="0" y="10478"/>
                            <a:pt x="0" y="8573"/>
                            <a:pt x="953" y="6668"/>
                          </a:cubicBezTo>
                          <a:cubicBezTo>
                            <a:pt x="1905" y="4763"/>
                            <a:pt x="2857" y="2857"/>
                            <a:pt x="4763" y="1905"/>
                          </a:cubicBezTo>
                          <a:cubicBezTo>
                            <a:pt x="6668" y="953"/>
                            <a:pt x="8572" y="0"/>
                            <a:pt x="10478" y="0"/>
                          </a:cubicBezTo>
                          <a:cubicBezTo>
                            <a:pt x="12382" y="0"/>
                            <a:pt x="14288" y="953"/>
                            <a:pt x="16193" y="1905"/>
                          </a:cubicBezTo>
                          <a:cubicBezTo>
                            <a:pt x="18097" y="2857"/>
                            <a:pt x="19050" y="4763"/>
                            <a:pt x="20003" y="6668"/>
                          </a:cubicBezTo>
                          <a:cubicBezTo>
                            <a:pt x="20955" y="8573"/>
                            <a:pt x="20955" y="11430"/>
                            <a:pt x="20955" y="13335"/>
                          </a:cubicBezTo>
                          <a:cubicBezTo>
                            <a:pt x="20955" y="16193"/>
                            <a:pt x="20003" y="18098"/>
                            <a:pt x="19050" y="20003"/>
                          </a:cubicBezTo>
                          <a:cubicBezTo>
                            <a:pt x="18097" y="21907"/>
                            <a:pt x="16193" y="22860"/>
                            <a:pt x="14288" y="23813"/>
                          </a:cubicBezTo>
                          <a:cubicBezTo>
                            <a:pt x="18097" y="24765"/>
                            <a:pt x="19050" y="24765"/>
                            <a:pt x="20003" y="24765"/>
                          </a:cubicBezTo>
                          <a:close/>
                          <a:moveTo>
                            <a:pt x="11430" y="22860"/>
                          </a:moveTo>
                          <a:cubicBezTo>
                            <a:pt x="13335" y="22860"/>
                            <a:pt x="15240" y="21907"/>
                            <a:pt x="16193" y="20955"/>
                          </a:cubicBezTo>
                          <a:cubicBezTo>
                            <a:pt x="17145" y="19050"/>
                            <a:pt x="18097" y="17145"/>
                            <a:pt x="18097" y="13335"/>
                          </a:cubicBezTo>
                          <a:cubicBezTo>
                            <a:pt x="18097" y="10478"/>
                            <a:pt x="17145" y="7620"/>
                            <a:pt x="16193" y="5715"/>
                          </a:cubicBezTo>
                          <a:cubicBezTo>
                            <a:pt x="15240" y="3810"/>
                            <a:pt x="13335" y="3810"/>
                            <a:pt x="11430" y="3810"/>
                          </a:cubicBezTo>
                          <a:cubicBezTo>
                            <a:pt x="9525" y="3810"/>
                            <a:pt x="7620" y="4763"/>
                            <a:pt x="6668" y="5715"/>
                          </a:cubicBezTo>
                          <a:cubicBezTo>
                            <a:pt x="5715" y="7620"/>
                            <a:pt x="4763" y="9525"/>
                            <a:pt x="4763" y="13335"/>
                          </a:cubicBezTo>
                          <a:cubicBezTo>
                            <a:pt x="5715" y="20003"/>
                            <a:pt x="7620" y="22860"/>
                            <a:pt x="11430" y="2286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6" name="Forma Livre: Forma 165">
                      <a:extLst>
                        <a:ext uri="{FF2B5EF4-FFF2-40B4-BE49-F238E27FC236}">
                          <a16:creationId xmlns:a16="http://schemas.microsoft.com/office/drawing/2014/main" id="{42E638B0-2EAC-4ADF-B438-161BDBD47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8469" y="3668446"/>
                      <a:ext cx="18097" cy="24764"/>
                    </a:xfrm>
                    <a:custGeom>
                      <a:avLst/>
                      <a:gdLst>
                        <a:gd name="connsiteX0" fmla="*/ 13335 w 18097"/>
                        <a:gd name="connsiteY0" fmla="*/ 952 h 24764"/>
                        <a:gd name="connsiteX1" fmla="*/ 16193 w 18097"/>
                        <a:gd name="connsiteY1" fmla="*/ 3810 h 24764"/>
                        <a:gd name="connsiteX2" fmla="*/ 17145 w 18097"/>
                        <a:gd name="connsiteY2" fmla="*/ 7620 h 24764"/>
                        <a:gd name="connsiteX3" fmla="*/ 16193 w 18097"/>
                        <a:gd name="connsiteY3" fmla="*/ 11430 h 24764"/>
                        <a:gd name="connsiteX4" fmla="*/ 13335 w 18097"/>
                        <a:gd name="connsiteY4" fmla="*/ 15240 h 24764"/>
                        <a:gd name="connsiteX5" fmla="*/ 7620 w 18097"/>
                        <a:gd name="connsiteY5" fmla="*/ 20955 h 24764"/>
                        <a:gd name="connsiteX6" fmla="*/ 18097 w 18097"/>
                        <a:gd name="connsiteY6" fmla="*/ 20955 h 24764"/>
                        <a:gd name="connsiteX7" fmla="*/ 17145 w 18097"/>
                        <a:gd name="connsiteY7" fmla="*/ 24765 h 24764"/>
                        <a:gd name="connsiteX8" fmla="*/ 953 w 18097"/>
                        <a:gd name="connsiteY8" fmla="*/ 24765 h 24764"/>
                        <a:gd name="connsiteX9" fmla="*/ 953 w 18097"/>
                        <a:gd name="connsiteY9" fmla="*/ 20955 h 24764"/>
                        <a:gd name="connsiteX10" fmla="*/ 7620 w 18097"/>
                        <a:gd name="connsiteY10" fmla="*/ 14288 h 24764"/>
                        <a:gd name="connsiteX11" fmla="*/ 10478 w 18097"/>
                        <a:gd name="connsiteY11" fmla="*/ 10477 h 24764"/>
                        <a:gd name="connsiteX12" fmla="*/ 11430 w 18097"/>
                        <a:gd name="connsiteY12" fmla="*/ 6667 h 24764"/>
                        <a:gd name="connsiteX13" fmla="*/ 10478 w 18097"/>
                        <a:gd name="connsiteY13" fmla="*/ 3810 h 24764"/>
                        <a:gd name="connsiteX14" fmla="*/ 7620 w 18097"/>
                        <a:gd name="connsiteY14" fmla="*/ 2857 h 24764"/>
                        <a:gd name="connsiteX15" fmla="*/ 4763 w 18097"/>
                        <a:gd name="connsiteY15" fmla="*/ 3810 h 24764"/>
                        <a:gd name="connsiteX16" fmla="*/ 2858 w 18097"/>
                        <a:gd name="connsiteY16" fmla="*/ 5715 h 24764"/>
                        <a:gd name="connsiteX17" fmla="*/ 0 w 18097"/>
                        <a:gd name="connsiteY17" fmla="*/ 3810 h 24764"/>
                        <a:gd name="connsiteX18" fmla="*/ 7620 w 18097"/>
                        <a:gd name="connsiteY18" fmla="*/ 0 h 24764"/>
                        <a:gd name="connsiteX19" fmla="*/ 13335 w 18097"/>
                        <a:gd name="connsiteY19" fmla="*/ 952 h 24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8097" h="24764">
                          <a:moveTo>
                            <a:pt x="13335" y="952"/>
                          </a:moveTo>
                          <a:cubicBezTo>
                            <a:pt x="14288" y="1905"/>
                            <a:pt x="15240" y="2857"/>
                            <a:pt x="16193" y="3810"/>
                          </a:cubicBezTo>
                          <a:cubicBezTo>
                            <a:pt x="17145" y="4763"/>
                            <a:pt x="17145" y="5715"/>
                            <a:pt x="17145" y="7620"/>
                          </a:cubicBezTo>
                          <a:cubicBezTo>
                            <a:pt x="17145" y="8572"/>
                            <a:pt x="17145" y="10477"/>
                            <a:pt x="16193" y="11430"/>
                          </a:cubicBezTo>
                          <a:cubicBezTo>
                            <a:pt x="15240" y="12382"/>
                            <a:pt x="14288" y="14288"/>
                            <a:pt x="13335" y="15240"/>
                          </a:cubicBezTo>
                          <a:cubicBezTo>
                            <a:pt x="12383" y="17145"/>
                            <a:pt x="9525" y="19050"/>
                            <a:pt x="7620" y="20955"/>
                          </a:cubicBezTo>
                          <a:lnTo>
                            <a:pt x="18097" y="20955"/>
                          </a:lnTo>
                          <a:lnTo>
                            <a:pt x="17145" y="24765"/>
                          </a:lnTo>
                          <a:lnTo>
                            <a:pt x="953" y="24765"/>
                          </a:lnTo>
                          <a:lnTo>
                            <a:pt x="953" y="20955"/>
                          </a:lnTo>
                          <a:cubicBezTo>
                            <a:pt x="3810" y="18097"/>
                            <a:pt x="6668" y="15240"/>
                            <a:pt x="7620" y="14288"/>
                          </a:cubicBezTo>
                          <a:cubicBezTo>
                            <a:pt x="8572" y="12382"/>
                            <a:pt x="9525" y="11430"/>
                            <a:pt x="10478" y="10477"/>
                          </a:cubicBezTo>
                          <a:cubicBezTo>
                            <a:pt x="11430" y="9525"/>
                            <a:pt x="11430" y="8572"/>
                            <a:pt x="11430" y="6667"/>
                          </a:cubicBezTo>
                          <a:cubicBezTo>
                            <a:pt x="11430" y="5715"/>
                            <a:pt x="11430" y="4763"/>
                            <a:pt x="10478" y="3810"/>
                          </a:cubicBezTo>
                          <a:cubicBezTo>
                            <a:pt x="9525" y="2857"/>
                            <a:pt x="8572" y="2857"/>
                            <a:pt x="7620" y="2857"/>
                          </a:cubicBezTo>
                          <a:cubicBezTo>
                            <a:pt x="6668" y="2857"/>
                            <a:pt x="5715" y="2857"/>
                            <a:pt x="4763" y="3810"/>
                          </a:cubicBezTo>
                          <a:cubicBezTo>
                            <a:pt x="3810" y="3810"/>
                            <a:pt x="2858" y="4763"/>
                            <a:pt x="2858" y="5715"/>
                          </a:cubicBezTo>
                          <a:lnTo>
                            <a:pt x="0" y="3810"/>
                          </a:lnTo>
                          <a:cubicBezTo>
                            <a:pt x="1905" y="952"/>
                            <a:pt x="4763" y="0"/>
                            <a:pt x="7620" y="0"/>
                          </a:cubicBezTo>
                          <a:cubicBezTo>
                            <a:pt x="10478" y="0"/>
                            <a:pt x="11430" y="0"/>
                            <a:pt x="13335" y="95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7" name="Forma Livre: Forma 166">
                      <a:extLst>
                        <a:ext uri="{FF2B5EF4-FFF2-40B4-BE49-F238E27FC236}">
                          <a16:creationId xmlns:a16="http://schemas.microsoft.com/office/drawing/2014/main" id="{76936637-9065-4EA4-A8D5-3E212DD39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6566" y="3669398"/>
                      <a:ext cx="12382" cy="23812"/>
                    </a:xfrm>
                    <a:custGeom>
                      <a:avLst/>
                      <a:gdLst>
                        <a:gd name="connsiteX0" fmla="*/ 12383 w 12382"/>
                        <a:gd name="connsiteY0" fmla="*/ 0 h 23812"/>
                        <a:gd name="connsiteX1" fmla="*/ 12383 w 12382"/>
                        <a:gd name="connsiteY1" fmla="*/ 23813 h 23812"/>
                        <a:gd name="connsiteX2" fmla="*/ 7620 w 12382"/>
                        <a:gd name="connsiteY2" fmla="*/ 23813 h 23812"/>
                        <a:gd name="connsiteX3" fmla="*/ 7620 w 12382"/>
                        <a:gd name="connsiteY3" fmla="*/ 4763 h 23812"/>
                        <a:gd name="connsiteX4" fmla="*/ 1905 w 12382"/>
                        <a:gd name="connsiteY4" fmla="*/ 7620 h 23812"/>
                        <a:gd name="connsiteX5" fmla="*/ 0 w 12382"/>
                        <a:gd name="connsiteY5" fmla="*/ 4763 h 23812"/>
                        <a:gd name="connsiteX6" fmla="*/ 7620 w 12382"/>
                        <a:gd name="connsiteY6" fmla="*/ 0 h 23812"/>
                        <a:gd name="connsiteX7" fmla="*/ 12383 w 12382"/>
                        <a:gd name="connsiteY7" fmla="*/ 0 h 23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382" h="23812">
                          <a:moveTo>
                            <a:pt x="12383" y="0"/>
                          </a:moveTo>
                          <a:lnTo>
                            <a:pt x="12383" y="23813"/>
                          </a:lnTo>
                          <a:lnTo>
                            <a:pt x="7620" y="23813"/>
                          </a:lnTo>
                          <a:lnTo>
                            <a:pt x="7620" y="4763"/>
                          </a:lnTo>
                          <a:lnTo>
                            <a:pt x="1905" y="7620"/>
                          </a:lnTo>
                          <a:lnTo>
                            <a:pt x="0" y="4763"/>
                          </a:lnTo>
                          <a:lnTo>
                            <a:pt x="7620" y="0"/>
                          </a:lnTo>
                          <a:lnTo>
                            <a:pt x="12383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  <p:sp>
                  <p:nvSpPr>
                    <p:cNvPr id="168" name="Forma Livre: Forma 167">
                      <a:extLst>
                        <a:ext uri="{FF2B5EF4-FFF2-40B4-BE49-F238E27FC236}">
                          <a16:creationId xmlns:a16="http://schemas.microsoft.com/office/drawing/2014/main" id="{E85BF8C9-E909-4DC4-8AAE-0D79DC855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3237" y="3664636"/>
                      <a:ext cx="9525" cy="36194"/>
                    </a:xfrm>
                    <a:custGeom>
                      <a:avLst/>
                      <a:gdLst>
                        <a:gd name="connsiteX0" fmla="*/ 6667 w 9525"/>
                        <a:gd name="connsiteY0" fmla="*/ 3810 h 36194"/>
                        <a:gd name="connsiteX1" fmla="*/ 8572 w 9525"/>
                        <a:gd name="connsiteY1" fmla="*/ 9525 h 36194"/>
                        <a:gd name="connsiteX2" fmla="*/ 9525 w 9525"/>
                        <a:gd name="connsiteY2" fmla="*/ 17145 h 36194"/>
                        <a:gd name="connsiteX3" fmla="*/ 8572 w 9525"/>
                        <a:gd name="connsiteY3" fmla="*/ 24765 h 36194"/>
                        <a:gd name="connsiteX4" fmla="*/ 6667 w 9525"/>
                        <a:gd name="connsiteY4" fmla="*/ 30480 h 36194"/>
                        <a:gd name="connsiteX5" fmla="*/ 2857 w 9525"/>
                        <a:gd name="connsiteY5" fmla="*/ 36195 h 36194"/>
                        <a:gd name="connsiteX6" fmla="*/ 0 w 9525"/>
                        <a:gd name="connsiteY6" fmla="*/ 34290 h 36194"/>
                        <a:gd name="connsiteX7" fmla="*/ 3810 w 9525"/>
                        <a:gd name="connsiteY7" fmla="*/ 26670 h 36194"/>
                        <a:gd name="connsiteX8" fmla="*/ 4763 w 9525"/>
                        <a:gd name="connsiteY8" fmla="*/ 18098 h 36194"/>
                        <a:gd name="connsiteX9" fmla="*/ 3810 w 9525"/>
                        <a:gd name="connsiteY9" fmla="*/ 9525 h 36194"/>
                        <a:gd name="connsiteX10" fmla="*/ 0 w 9525"/>
                        <a:gd name="connsiteY10" fmla="*/ 1905 h 36194"/>
                        <a:gd name="connsiteX11" fmla="*/ 2857 w 9525"/>
                        <a:gd name="connsiteY11" fmla="*/ 0 h 36194"/>
                        <a:gd name="connsiteX12" fmla="*/ 6667 w 9525"/>
                        <a:gd name="connsiteY12" fmla="*/ 3810 h 36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525" h="36194">
                          <a:moveTo>
                            <a:pt x="6667" y="3810"/>
                          </a:moveTo>
                          <a:cubicBezTo>
                            <a:pt x="7620" y="5715"/>
                            <a:pt x="8572" y="7620"/>
                            <a:pt x="8572" y="9525"/>
                          </a:cubicBezTo>
                          <a:cubicBezTo>
                            <a:pt x="8572" y="11430"/>
                            <a:pt x="9525" y="14288"/>
                            <a:pt x="9525" y="17145"/>
                          </a:cubicBezTo>
                          <a:cubicBezTo>
                            <a:pt x="9525" y="20002"/>
                            <a:pt x="9525" y="21907"/>
                            <a:pt x="8572" y="24765"/>
                          </a:cubicBezTo>
                          <a:cubicBezTo>
                            <a:pt x="7620" y="27623"/>
                            <a:pt x="7620" y="28575"/>
                            <a:pt x="6667" y="30480"/>
                          </a:cubicBezTo>
                          <a:cubicBezTo>
                            <a:pt x="5715" y="32385"/>
                            <a:pt x="4763" y="34290"/>
                            <a:pt x="2857" y="36195"/>
                          </a:cubicBezTo>
                          <a:lnTo>
                            <a:pt x="0" y="34290"/>
                          </a:lnTo>
                          <a:cubicBezTo>
                            <a:pt x="1905" y="31432"/>
                            <a:pt x="2857" y="29527"/>
                            <a:pt x="3810" y="26670"/>
                          </a:cubicBezTo>
                          <a:cubicBezTo>
                            <a:pt x="4763" y="23813"/>
                            <a:pt x="4763" y="20955"/>
                            <a:pt x="4763" y="18098"/>
                          </a:cubicBezTo>
                          <a:cubicBezTo>
                            <a:pt x="4763" y="15240"/>
                            <a:pt x="4763" y="11430"/>
                            <a:pt x="3810" y="9525"/>
                          </a:cubicBezTo>
                          <a:cubicBezTo>
                            <a:pt x="2857" y="6668"/>
                            <a:pt x="1905" y="4763"/>
                            <a:pt x="0" y="1905"/>
                          </a:cubicBezTo>
                          <a:lnTo>
                            <a:pt x="2857" y="0"/>
                          </a:lnTo>
                          <a:cubicBezTo>
                            <a:pt x="3810" y="0"/>
                            <a:pt x="5715" y="1905"/>
                            <a:pt x="6667" y="381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pt-BR" sz="2968"/>
                    </a:p>
                  </p:txBody>
                </p:sp>
              </p:grpSp>
              <p:sp>
                <p:nvSpPr>
                  <p:cNvPr id="158" name="Forma Livre: Forma 157">
                    <a:extLst>
                      <a:ext uri="{FF2B5EF4-FFF2-40B4-BE49-F238E27FC236}">
                        <a16:creationId xmlns:a16="http://schemas.microsoft.com/office/drawing/2014/main" id="{014F19F6-A5F0-4FCF-BF72-3CA17194ACD5}"/>
                      </a:ext>
                    </a:extLst>
                  </p:cNvPr>
                  <p:cNvSpPr/>
                  <p:nvPr/>
                </p:nvSpPr>
                <p:spPr>
                  <a:xfrm>
                    <a:off x="3127016" y="3667493"/>
                    <a:ext cx="26670" cy="26669"/>
                  </a:xfrm>
                  <a:custGeom>
                    <a:avLst/>
                    <a:gdLst>
                      <a:gd name="connsiteX0" fmla="*/ 26670 w 26670"/>
                      <a:gd name="connsiteY0" fmla="*/ 26670 h 26669"/>
                      <a:gd name="connsiteX1" fmla="*/ 0 w 26670"/>
                      <a:gd name="connsiteY1" fmla="*/ 26670 h 26669"/>
                      <a:gd name="connsiteX2" fmla="*/ 0 w 26670"/>
                      <a:gd name="connsiteY2" fmla="*/ 0 h 26669"/>
                      <a:gd name="connsiteX3" fmla="*/ 26670 w 26670"/>
                      <a:gd name="connsiteY3" fmla="*/ 0 h 26669"/>
                      <a:gd name="connsiteX4" fmla="*/ 26670 w 26670"/>
                      <a:gd name="connsiteY4" fmla="*/ 26670 h 26669"/>
                      <a:gd name="connsiteX5" fmla="*/ 6668 w 26670"/>
                      <a:gd name="connsiteY5" fmla="*/ 20003 h 26669"/>
                      <a:gd name="connsiteX6" fmla="*/ 19050 w 26670"/>
                      <a:gd name="connsiteY6" fmla="*/ 20003 h 26669"/>
                      <a:gd name="connsiteX7" fmla="*/ 19050 w 26670"/>
                      <a:gd name="connsiteY7" fmla="*/ 7620 h 26669"/>
                      <a:gd name="connsiteX8" fmla="*/ 6668 w 26670"/>
                      <a:gd name="connsiteY8" fmla="*/ 7620 h 26669"/>
                      <a:gd name="connsiteX9" fmla="*/ 6668 w 26670"/>
                      <a:gd name="connsiteY9" fmla="*/ 20003 h 26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670" h="26669">
                        <a:moveTo>
                          <a:pt x="26670" y="26670"/>
                        </a:moveTo>
                        <a:lnTo>
                          <a:pt x="0" y="26670"/>
                        </a:lnTo>
                        <a:lnTo>
                          <a:pt x="0" y="0"/>
                        </a:lnTo>
                        <a:lnTo>
                          <a:pt x="26670" y="0"/>
                        </a:lnTo>
                        <a:lnTo>
                          <a:pt x="26670" y="26670"/>
                        </a:lnTo>
                        <a:close/>
                        <a:moveTo>
                          <a:pt x="6668" y="20003"/>
                        </a:moveTo>
                        <a:lnTo>
                          <a:pt x="19050" y="20003"/>
                        </a:lnTo>
                        <a:lnTo>
                          <a:pt x="19050" y="7620"/>
                        </a:lnTo>
                        <a:lnTo>
                          <a:pt x="6668" y="7620"/>
                        </a:lnTo>
                        <a:lnTo>
                          <a:pt x="6668" y="2000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</p:grpSp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44F9B77D-07C1-456A-8D3B-EB2EB41B3DDB}"/>
                  </a:ext>
                </a:extLst>
              </p:cNvPr>
              <p:cNvSpPr/>
              <p:nvPr/>
            </p:nvSpPr>
            <p:spPr>
              <a:xfrm>
                <a:off x="25676" y="3251250"/>
                <a:ext cx="3173729" cy="488632"/>
              </a:xfrm>
              <a:custGeom>
                <a:avLst/>
                <a:gdLst>
                  <a:gd name="connsiteX0" fmla="*/ 15240 w 3173729"/>
                  <a:gd name="connsiteY0" fmla="*/ 488633 h 488632"/>
                  <a:gd name="connsiteX1" fmla="*/ 0 w 3173729"/>
                  <a:gd name="connsiteY1" fmla="*/ 488633 h 488632"/>
                  <a:gd name="connsiteX2" fmla="*/ 0 w 3173729"/>
                  <a:gd name="connsiteY2" fmla="*/ 391478 h 488632"/>
                  <a:gd name="connsiteX3" fmla="*/ 89535 w 3173729"/>
                  <a:gd name="connsiteY3" fmla="*/ 391478 h 488632"/>
                  <a:gd name="connsiteX4" fmla="*/ 89535 w 3173729"/>
                  <a:gd name="connsiteY4" fmla="*/ 306705 h 488632"/>
                  <a:gd name="connsiteX5" fmla="*/ 317183 w 3173729"/>
                  <a:gd name="connsiteY5" fmla="*/ 79058 h 488632"/>
                  <a:gd name="connsiteX6" fmla="*/ 2519363 w 3173729"/>
                  <a:gd name="connsiteY6" fmla="*/ 79058 h 488632"/>
                  <a:gd name="connsiteX7" fmla="*/ 2599373 w 3173729"/>
                  <a:gd name="connsiteY7" fmla="*/ 0 h 488632"/>
                  <a:gd name="connsiteX8" fmla="*/ 3173730 w 3173729"/>
                  <a:gd name="connsiteY8" fmla="*/ 0 h 488632"/>
                  <a:gd name="connsiteX9" fmla="*/ 3173730 w 3173729"/>
                  <a:gd name="connsiteY9" fmla="*/ 15240 h 488632"/>
                  <a:gd name="connsiteX10" fmla="*/ 2606040 w 3173729"/>
                  <a:gd name="connsiteY10" fmla="*/ 15240 h 488632"/>
                  <a:gd name="connsiteX11" fmla="*/ 2526030 w 3173729"/>
                  <a:gd name="connsiteY11" fmla="*/ 94298 h 488632"/>
                  <a:gd name="connsiteX12" fmla="*/ 322898 w 3173729"/>
                  <a:gd name="connsiteY12" fmla="*/ 94298 h 488632"/>
                  <a:gd name="connsiteX13" fmla="*/ 104775 w 3173729"/>
                  <a:gd name="connsiteY13" fmla="*/ 312420 h 488632"/>
                  <a:gd name="connsiteX14" fmla="*/ 104775 w 3173729"/>
                  <a:gd name="connsiteY14" fmla="*/ 406718 h 488632"/>
                  <a:gd name="connsiteX15" fmla="*/ 15240 w 3173729"/>
                  <a:gd name="connsiteY15" fmla="*/ 406718 h 4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3729" h="488632">
                    <a:moveTo>
                      <a:pt x="15240" y="488633"/>
                    </a:moveTo>
                    <a:lnTo>
                      <a:pt x="0" y="488633"/>
                    </a:lnTo>
                    <a:lnTo>
                      <a:pt x="0" y="391478"/>
                    </a:lnTo>
                    <a:lnTo>
                      <a:pt x="89535" y="391478"/>
                    </a:lnTo>
                    <a:lnTo>
                      <a:pt x="89535" y="306705"/>
                    </a:lnTo>
                    <a:lnTo>
                      <a:pt x="317183" y="79058"/>
                    </a:lnTo>
                    <a:lnTo>
                      <a:pt x="2519363" y="79058"/>
                    </a:lnTo>
                    <a:lnTo>
                      <a:pt x="2599373" y="0"/>
                    </a:lnTo>
                    <a:lnTo>
                      <a:pt x="3173730" y="0"/>
                    </a:lnTo>
                    <a:lnTo>
                      <a:pt x="3173730" y="15240"/>
                    </a:lnTo>
                    <a:lnTo>
                      <a:pt x="2606040" y="15240"/>
                    </a:lnTo>
                    <a:lnTo>
                      <a:pt x="2526030" y="94298"/>
                    </a:lnTo>
                    <a:lnTo>
                      <a:pt x="322898" y="94298"/>
                    </a:lnTo>
                    <a:lnTo>
                      <a:pt x="104775" y="312420"/>
                    </a:lnTo>
                    <a:lnTo>
                      <a:pt x="104775" y="406718"/>
                    </a:lnTo>
                    <a:lnTo>
                      <a:pt x="15240" y="4067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8EFE7315-4A8F-4C2F-82C2-1B8258444916}"/>
                  </a:ext>
                </a:extLst>
              </p:cNvPr>
              <p:cNvSpPr/>
              <p:nvPr/>
            </p:nvSpPr>
            <p:spPr>
              <a:xfrm>
                <a:off x="62824" y="3679876"/>
                <a:ext cx="89535" cy="148590"/>
              </a:xfrm>
              <a:custGeom>
                <a:avLst/>
                <a:gdLst>
                  <a:gd name="connsiteX0" fmla="*/ 0 w 89535"/>
                  <a:gd name="connsiteY0" fmla="*/ 0 h 148590"/>
                  <a:gd name="connsiteX1" fmla="*/ 89535 w 89535"/>
                  <a:gd name="connsiteY1" fmla="*/ 0 h 148590"/>
                  <a:gd name="connsiteX2" fmla="*/ 89535 w 89535"/>
                  <a:gd name="connsiteY2" fmla="*/ 148590 h 148590"/>
                  <a:gd name="connsiteX3" fmla="*/ 0 w 89535"/>
                  <a:gd name="connsiteY3" fmla="*/ 148590 h 1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35" h="148590">
                    <a:moveTo>
                      <a:pt x="0" y="0"/>
                    </a:moveTo>
                    <a:lnTo>
                      <a:pt x="89535" y="0"/>
                    </a:lnTo>
                    <a:lnTo>
                      <a:pt x="89535" y="148590"/>
                    </a:lnTo>
                    <a:lnTo>
                      <a:pt x="0" y="1485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12670C4F-424A-40C2-AF4C-EB6018C7D886}"/>
                  </a:ext>
                </a:extLst>
              </p:cNvPr>
              <p:cNvSpPr/>
              <p:nvPr/>
            </p:nvSpPr>
            <p:spPr>
              <a:xfrm>
                <a:off x="55204" y="4542840"/>
                <a:ext cx="75247" cy="1280160"/>
              </a:xfrm>
              <a:custGeom>
                <a:avLst/>
                <a:gdLst>
                  <a:gd name="connsiteX0" fmla="*/ 15240 w 75247"/>
                  <a:gd name="connsiteY0" fmla="*/ 1280160 h 1280160"/>
                  <a:gd name="connsiteX1" fmla="*/ 0 w 75247"/>
                  <a:gd name="connsiteY1" fmla="*/ 1280160 h 1280160"/>
                  <a:gd name="connsiteX2" fmla="*/ 0 w 75247"/>
                  <a:gd name="connsiteY2" fmla="*/ 235267 h 1280160"/>
                  <a:gd name="connsiteX3" fmla="*/ 60008 w 75247"/>
                  <a:gd name="connsiteY3" fmla="*/ 176213 h 1280160"/>
                  <a:gd name="connsiteX4" fmla="*/ 60008 w 75247"/>
                  <a:gd name="connsiteY4" fmla="*/ 0 h 1280160"/>
                  <a:gd name="connsiteX5" fmla="*/ 75248 w 75247"/>
                  <a:gd name="connsiteY5" fmla="*/ 0 h 1280160"/>
                  <a:gd name="connsiteX6" fmla="*/ 75248 w 75247"/>
                  <a:gd name="connsiteY6" fmla="*/ 181928 h 1280160"/>
                  <a:gd name="connsiteX7" fmla="*/ 15240 w 75247"/>
                  <a:gd name="connsiteY7" fmla="*/ 241935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247" h="1280160">
                    <a:moveTo>
                      <a:pt x="15240" y="1280160"/>
                    </a:moveTo>
                    <a:lnTo>
                      <a:pt x="0" y="1280160"/>
                    </a:lnTo>
                    <a:lnTo>
                      <a:pt x="0" y="235267"/>
                    </a:lnTo>
                    <a:lnTo>
                      <a:pt x="60008" y="176213"/>
                    </a:lnTo>
                    <a:lnTo>
                      <a:pt x="60008" y="0"/>
                    </a:lnTo>
                    <a:lnTo>
                      <a:pt x="75248" y="0"/>
                    </a:lnTo>
                    <a:lnTo>
                      <a:pt x="75248" y="181928"/>
                    </a:lnTo>
                    <a:lnTo>
                      <a:pt x="15240" y="2419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7" name="Forma Livre: Forma 116">
                <a:extLst>
                  <a:ext uri="{FF2B5EF4-FFF2-40B4-BE49-F238E27FC236}">
                    <a16:creationId xmlns:a16="http://schemas.microsoft.com/office/drawing/2014/main" id="{CD43609F-C26B-43A5-B843-146431F57426}"/>
                  </a:ext>
                </a:extLst>
              </p:cNvPr>
              <p:cNvSpPr/>
              <p:nvPr/>
            </p:nvSpPr>
            <p:spPr>
              <a:xfrm>
                <a:off x="115212" y="4811446"/>
                <a:ext cx="15239" cy="1042035"/>
              </a:xfrm>
              <a:custGeom>
                <a:avLst/>
                <a:gdLst>
                  <a:gd name="connsiteX0" fmla="*/ 0 w 15239"/>
                  <a:gd name="connsiteY0" fmla="*/ 0 h 1042035"/>
                  <a:gd name="connsiteX1" fmla="*/ 15240 w 15239"/>
                  <a:gd name="connsiteY1" fmla="*/ 0 h 1042035"/>
                  <a:gd name="connsiteX2" fmla="*/ 15240 w 15239"/>
                  <a:gd name="connsiteY2" fmla="*/ 1042035 h 1042035"/>
                  <a:gd name="connsiteX3" fmla="*/ 0 w 15239"/>
                  <a:gd name="connsiteY3" fmla="*/ 1042035 h 1042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39" h="1042035">
                    <a:moveTo>
                      <a:pt x="0" y="0"/>
                    </a:moveTo>
                    <a:lnTo>
                      <a:pt x="15240" y="0"/>
                    </a:lnTo>
                    <a:lnTo>
                      <a:pt x="15240" y="1042035"/>
                    </a:lnTo>
                    <a:lnTo>
                      <a:pt x="0" y="10420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8" name="Forma Livre: Forma 117">
                <a:extLst>
                  <a:ext uri="{FF2B5EF4-FFF2-40B4-BE49-F238E27FC236}">
                    <a16:creationId xmlns:a16="http://schemas.microsoft.com/office/drawing/2014/main" id="{79F60D6F-455E-4F00-A74E-F4BF23D02562}"/>
                  </a:ext>
                </a:extLst>
              </p:cNvPr>
              <p:cNvSpPr/>
              <p:nvPr/>
            </p:nvSpPr>
            <p:spPr>
              <a:xfrm>
                <a:off x="421916" y="6132563"/>
                <a:ext cx="4289107" cy="138112"/>
              </a:xfrm>
              <a:custGeom>
                <a:avLst/>
                <a:gdLst>
                  <a:gd name="connsiteX0" fmla="*/ 4289108 w 4289107"/>
                  <a:gd name="connsiteY0" fmla="*/ 138113 h 138112"/>
                  <a:gd name="connsiteX1" fmla="*/ 127635 w 4289107"/>
                  <a:gd name="connsiteY1" fmla="*/ 138113 h 138112"/>
                  <a:gd name="connsiteX2" fmla="*/ 0 w 4289107"/>
                  <a:gd name="connsiteY2" fmla="*/ 10478 h 138112"/>
                  <a:gd name="connsiteX3" fmla="*/ 10478 w 4289107"/>
                  <a:gd name="connsiteY3" fmla="*/ 0 h 138112"/>
                  <a:gd name="connsiteX4" fmla="*/ 134303 w 4289107"/>
                  <a:gd name="connsiteY4" fmla="*/ 122872 h 138112"/>
                  <a:gd name="connsiteX5" fmla="*/ 4289108 w 4289107"/>
                  <a:gd name="connsiteY5" fmla="*/ 122872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9107" h="138112">
                    <a:moveTo>
                      <a:pt x="4289108" y="138113"/>
                    </a:moveTo>
                    <a:lnTo>
                      <a:pt x="127635" y="138113"/>
                    </a:lnTo>
                    <a:lnTo>
                      <a:pt x="0" y="10478"/>
                    </a:lnTo>
                    <a:lnTo>
                      <a:pt x="10478" y="0"/>
                    </a:lnTo>
                    <a:lnTo>
                      <a:pt x="134303" y="122872"/>
                    </a:lnTo>
                    <a:lnTo>
                      <a:pt x="4289108" y="1228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19" name="Forma Livre: Forma 118">
                <a:extLst>
                  <a:ext uri="{FF2B5EF4-FFF2-40B4-BE49-F238E27FC236}">
                    <a16:creationId xmlns:a16="http://schemas.microsoft.com/office/drawing/2014/main" id="{514E947A-24B8-47BA-BBDA-E9B869C7C8C7}"/>
                  </a:ext>
                </a:extLst>
              </p:cNvPr>
              <p:cNvSpPr/>
              <p:nvPr/>
            </p:nvSpPr>
            <p:spPr>
              <a:xfrm>
                <a:off x="177124" y="3404603"/>
                <a:ext cx="2326957" cy="191452"/>
              </a:xfrm>
              <a:custGeom>
                <a:avLst/>
                <a:gdLst>
                  <a:gd name="connsiteX0" fmla="*/ 10478 w 2326957"/>
                  <a:gd name="connsiteY0" fmla="*/ 191452 h 191452"/>
                  <a:gd name="connsiteX1" fmla="*/ 0 w 2326957"/>
                  <a:gd name="connsiteY1" fmla="*/ 180975 h 191452"/>
                  <a:gd name="connsiteX2" fmla="*/ 180023 w 2326957"/>
                  <a:gd name="connsiteY2" fmla="*/ 0 h 191452"/>
                  <a:gd name="connsiteX3" fmla="*/ 2326958 w 2326957"/>
                  <a:gd name="connsiteY3" fmla="*/ 0 h 191452"/>
                  <a:gd name="connsiteX4" fmla="*/ 2326958 w 2326957"/>
                  <a:gd name="connsiteY4" fmla="*/ 15240 h 191452"/>
                  <a:gd name="connsiteX5" fmla="*/ 186690 w 2326957"/>
                  <a:gd name="connsiteY5" fmla="*/ 15240 h 19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6957" h="191452">
                    <a:moveTo>
                      <a:pt x="10478" y="191452"/>
                    </a:moveTo>
                    <a:lnTo>
                      <a:pt x="0" y="180975"/>
                    </a:lnTo>
                    <a:lnTo>
                      <a:pt x="180023" y="0"/>
                    </a:lnTo>
                    <a:lnTo>
                      <a:pt x="2326958" y="0"/>
                    </a:lnTo>
                    <a:lnTo>
                      <a:pt x="2326958" y="15240"/>
                    </a:lnTo>
                    <a:lnTo>
                      <a:pt x="186690" y="15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44CB953A-9075-4E68-B185-82E98B1E55B0}"/>
                  </a:ext>
                </a:extLst>
              </p:cNvPr>
              <p:cNvSpPr/>
              <p:nvPr/>
            </p:nvSpPr>
            <p:spPr>
              <a:xfrm>
                <a:off x="-14328" y="3799891"/>
                <a:ext cx="144779" cy="944879"/>
              </a:xfrm>
              <a:custGeom>
                <a:avLst/>
                <a:gdLst>
                  <a:gd name="connsiteX0" fmla="*/ 60960 w 144779"/>
                  <a:gd name="connsiteY0" fmla="*/ 68580 h 944879"/>
                  <a:gd name="connsiteX1" fmla="*/ 60960 w 144779"/>
                  <a:gd name="connsiteY1" fmla="*/ 0 h 944879"/>
                  <a:gd name="connsiteX2" fmla="*/ 22860 w 144779"/>
                  <a:gd name="connsiteY2" fmla="*/ 0 h 944879"/>
                  <a:gd name="connsiteX3" fmla="*/ 0 w 144779"/>
                  <a:gd name="connsiteY3" fmla="*/ 22860 h 944879"/>
                  <a:gd name="connsiteX4" fmla="*/ 0 w 144779"/>
                  <a:gd name="connsiteY4" fmla="*/ 121920 h 944879"/>
                  <a:gd name="connsiteX5" fmla="*/ 72390 w 144779"/>
                  <a:gd name="connsiteY5" fmla="*/ 194310 h 944879"/>
                  <a:gd name="connsiteX6" fmla="*/ 72390 w 144779"/>
                  <a:gd name="connsiteY6" fmla="*/ 601980 h 944879"/>
                  <a:gd name="connsiteX7" fmla="*/ 45720 w 144779"/>
                  <a:gd name="connsiteY7" fmla="*/ 628650 h 944879"/>
                  <a:gd name="connsiteX8" fmla="*/ 45720 w 144779"/>
                  <a:gd name="connsiteY8" fmla="*/ 944880 h 944879"/>
                  <a:gd name="connsiteX9" fmla="*/ 95250 w 144779"/>
                  <a:gd name="connsiteY9" fmla="*/ 895350 h 944879"/>
                  <a:gd name="connsiteX10" fmla="*/ 95250 w 144779"/>
                  <a:gd name="connsiteY10" fmla="*/ 716280 h 944879"/>
                  <a:gd name="connsiteX11" fmla="*/ 144780 w 144779"/>
                  <a:gd name="connsiteY11" fmla="*/ 716280 h 944879"/>
                  <a:gd name="connsiteX12" fmla="*/ 144780 w 144779"/>
                  <a:gd name="connsiteY12" fmla="*/ 99060 h 944879"/>
                  <a:gd name="connsiteX13" fmla="*/ 114300 w 144779"/>
                  <a:gd name="connsiteY13" fmla="*/ 68580 h 944879"/>
                  <a:gd name="connsiteX14" fmla="*/ 60960 w 144779"/>
                  <a:gd name="connsiteY14" fmla="*/ 68580 h 94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4779" h="944879">
                    <a:moveTo>
                      <a:pt x="60960" y="68580"/>
                    </a:moveTo>
                    <a:lnTo>
                      <a:pt x="60960" y="0"/>
                    </a:lnTo>
                    <a:lnTo>
                      <a:pt x="22860" y="0"/>
                    </a:lnTo>
                    <a:cubicBezTo>
                      <a:pt x="14288" y="8572"/>
                      <a:pt x="8573" y="14288"/>
                      <a:pt x="0" y="22860"/>
                    </a:cubicBezTo>
                    <a:lnTo>
                      <a:pt x="0" y="121920"/>
                    </a:lnTo>
                    <a:lnTo>
                      <a:pt x="72390" y="194310"/>
                    </a:lnTo>
                    <a:lnTo>
                      <a:pt x="72390" y="601980"/>
                    </a:lnTo>
                    <a:lnTo>
                      <a:pt x="45720" y="628650"/>
                    </a:lnTo>
                    <a:lnTo>
                      <a:pt x="45720" y="944880"/>
                    </a:lnTo>
                    <a:lnTo>
                      <a:pt x="95250" y="895350"/>
                    </a:lnTo>
                    <a:lnTo>
                      <a:pt x="95250" y="716280"/>
                    </a:lnTo>
                    <a:lnTo>
                      <a:pt x="144780" y="716280"/>
                    </a:lnTo>
                    <a:lnTo>
                      <a:pt x="144780" y="99060"/>
                    </a:lnTo>
                    <a:cubicBezTo>
                      <a:pt x="133350" y="87630"/>
                      <a:pt x="126683" y="80962"/>
                      <a:pt x="114300" y="68580"/>
                    </a:cubicBezTo>
                    <a:lnTo>
                      <a:pt x="60960" y="685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D914EAF0-A6AE-42A1-8C12-C02E295838CC}"/>
                  </a:ext>
                </a:extLst>
              </p:cNvPr>
              <p:cNvSpPr/>
              <p:nvPr/>
            </p:nvSpPr>
            <p:spPr>
              <a:xfrm>
                <a:off x="2563137" y="3404603"/>
                <a:ext cx="335279" cy="15239"/>
              </a:xfrm>
              <a:custGeom>
                <a:avLst/>
                <a:gdLst>
                  <a:gd name="connsiteX0" fmla="*/ 335280 w 335279"/>
                  <a:gd name="connsiteY0" fmla="*/ 15240 h 15239"/>
                  <a:gd name="connsiteX1" fmla="*/ 304800 w 335279"/>
                  <a:gd name="connsiteY1" fmla="*/ 15240 h 15239"/>
                  <a:gd name="connsiteX2" fmla="*/ 304800 w 335279"/>
                  <a:gd name="connsiteY2" fmla="*/ 0 h 15239"/>
                  <a:gd name="connsiteX3" fmla="*/ 335280 w 335279"/>
                  <a:gd name="connsiteY3" fmla="*/ 0 h 15239"/>
                  <a:gd name="connsiteX4" fmla="*/ 335280 w 335279"/>
                  <a:gd name="connsiteY4" fmla="*/ 15240 h 15239"/>
                  <a:gd name="connsiteX5" fmla="*/ 274320 w 335279"/>
                  <a:gd name="connsiteY5" fmla="*/ 15240 h 15239"/>
                  <a:gd name="connsiteX6" fmla="*/ 243840 w 335279"/>
                  <a:gd name="connsiteY6" fmla="*/ 15240 h 15239"/>
                  <a:gd name="connsiteX7" fmla="*/ 243840 w 335279"/>
                  <a:gd name="connsiteY7" fmla="*/ 0 h 15239"/>
                  <a:gd name="connsiteX8" fmla="*/ 274320 w 335279"/>
                  <a:gd name="connsiteY8" fmla="*/ 0 h 15239"/>
                  <a:gd name="connsiteX9" fmla="*/ 274320 w 335279"/>
                  <a:gd name="connsiteY9" fmla="*/ 15240 h 15239"/>
                  <a:gd name="connsiteX10" fmla="*/ 213360 w 335279"/>
                  <a:gd name="connsiteY10" fmla="*/ 15240 h 15239"/>
                  <a:gd name="connsiteX11" fmla="*/ 182880 w 335279"/>
                  <a:gd name="connsiteY11" fmla="*/ 15240 h 15239"/>
                  <a:gd name="connsiteX12" fmla="*/ 182880 w 335279"/>
                  <a:gd name="connsiteY12" fmla="*/ 0 h 15239"/>
                  <a:gd name="connsiteX13" fmla="*/ 213360 w 335279"/>
                  <a:gd name="connsiteY13" fmla="*/ 0 h 15239"/>
                  <a:gd name="connsiteX14" fmla="*/ 213360 w 335279"/>
                  <a:gd name="connsiteY14" fmla="*/ 15240 h 15239"/>
                  <a:gd name="connsiteX15" fmla="*/ 152400 w 335279"/>
                  <a:gd name="connsiteY15" fmla="*/ 15240 h 15239"/>
                  <a:gd name="connsiteX16" fmla="*/ 121920 w 335279"/>
                  <a:gd name="connsiteY16" fmla="*/ 15240 h 15239"/>
                  <a:gd name="connsiteX17" fmla="*/ 121920 w 335279"/>
                  <a:gd name="connsiteY17" fmla="*/ 0 h 15239"/>
                  <a:gd name="connsiteX18" fmla="*/ 152400 w 335279"/>
                  <a:gd name="connsiteY18" fmla="*/ 0 h 15239"/>
                  <a:gd name="connsiteX19" fmla="*/ 152400 w 335279"/>
                  <a:gd name="connsiteY19" fmla="*/ 15240 h 15239"/>
                  <a:gd name="connsiteX20" fmla="*/ 91440 w 335279"/>
                  <a:gd name="connsiteY20" fmla="*/ 15240 h 15239"/>
                  <a:gd name="connsiteX21" fmla="*/ 60960 w 335279"/>
                  <a:gd name="connsiteY21" fmla="*/ 15240 h 15239"/>
                  <a:gd name="connsiteX22" fmla="*/ 60960 w 335279"/>
                  <a:gd name="connsiteY22" fmla="*/ 0 h 15239"/>
                  <a:gd name="connsiteX23" fmla="*/ 91440 w 335279"/>
                  <a:gd name="connsiteY23" fmla="*/ 0 h 15239"/>
                  <a:gd name="connsiteX24" fmla="*/ 91440 w 335279"/>
                  <a:gd name="connsiteY24" fmla="*/ 15240 h 15239"/>
                  <a:gd name="connsiteX25" fmla="*/ 30480 w 335279"/>
                  <a:gd name="connsiteY25" fmla="*/ 15240 h 15239"/>
                  <a:gd name="connsiteX26" fmla="*/ 0 w 335279"/>
                  <a:gd name="connsiteY26" fmla="*/ 15240 h 15239"/>
                  <a:gd name="connsiteX27" fmla="*/ 0 w 335279"/>
                  <a:gd name="connsiteY27" fmla="*/ 0 h 15239"/>
                  <a:gd name="connsiteX28" fmla="*/ 30480 w 335279"/>
                  <a:gd name="connsiteY28" fmla="*/ 0 h 15239"/>
                  <a:gd name="connsiteX29" fmla="*/ 30480 w 335279"/>
                  <a:gd name="connsiteY29" fmla="*/ 15240 h 1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35279" h="15239">
                    <a:moveTo>
                      <a:pt x="335280" y="15240"/>
                    </a:moveTo>
                    <a:lnTo>
                      <a:pt x="304800" y="15240"/>
                    </a:lnTo>
                    <a:lnTo>
                      <a:pt x="304800" y="0"/>
                    </a:lnTo>
                    <a:lnTo>
                      <a:pt x="335280" y="0"/>
                    </a:lnTo>
                    <a:lnTo>
                      <a:pt x="335280" y="15240"/>
                    </a:lnTo>
                    <a:close/>
                    <a:moveTo>
                      <a:pt x="274320" y="15240"/>
                    </a:moveTo>
                    <a:lnTo>
                      <a:pt x="243840" y="15240"/>
                    </a:lnTo>
                    <a:lnTo>
                      <a:pt x="243840" y="0"/>
                    </a:lnTo>
                    <a:lnTo>
                      <a:pt x="274320" y="0"/>
                    </a:lnTo>
                    <a:lnTo>
                      <a:pt x="274320" y="15240"/>
                    </a:lnTo>
                    <a:close/>
                    <a:moveTo>
                      <a:pt x="213360" y="15240"/>
                    </a:moveTo>
                    <a:lnTo>
                      <a:pt x="182880" y="15240"/>
                    </a:lnTo>
                    <a:lnTo>
                      <a:pt x="182880" y="0"/>
                    </a:lnTo>
                    <a:lnTo>
                      <a:pt x="213360" y="0"/>
                    </a:lnTo>
                    <a:lnTo>
                      <a:pt x="213360" y="15240"/>
                    </a:lnTo>
                    <a:close/>
                    <a:moveTo>
                      <a:pt x="152400" y="15240"/>
                    </a:moveTo>
                    <a:lnTo>
                      <a:pt x="121920" y="15240"/>
                    </a:lnTo>
                    <a:lnTo>
                      <a:pt x="121920" y="0"/>
                    </a:lnTo>
                    <a:lnTo>
                      <a:pt x="152400" y="0"/>
                    </a:lnTo>
                    <a:lnTo>
                      <a:pt x="152400" y="15240"/>
                    </a:lnTo>
                    <a:close/>
                    <a:moveTo>
                      <a:pt x="91440" y="15240"/>
                    </a:moveTo>
                    <a:lnTo>
                      <a:pt x="60960" y="15240"/>
                    </a:lnTo>
                    <a:lnTo>
                      <a:pt x="60960" y="0"/>
                    </a:lnTo>
                    <a:lnTo>
                      <a:pt x="91440" y="0"/>
                    </a:lnTo>
                    <a:lnTo>
                      <a:pt x="91440" y="15240"/>
                    </a:lnTo>
                    <a:close/>
                    <a:moveTo>
                      <a:pt x="30480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30480" y="0"/>
                    </a:lnTo>
                    <a:lnTo>
                      <a:pt x="30480" y="15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952A0A6B-EA20-4D52-B732-DAC6C5875D2B}"/>
                  </a:ext>
                </a:extLst>
              </p:cNvPr>
              <p:cNvSpPr/>
              <p:nvPr/>
            </p:nvSpPr>
            <p:spPr>
              <a:xfrm>
                <a:off x="3111777" y="3563671"/>
                <a:ext cx="475297" cy="18097"/>
              </a:xfrm>
              <a:custGeom>
                <a:avLst/>
                <a:gdLst>
                  <a:gd name="connsiteX0" fmla="*/ 475297 w 475297"/>
                  <a:gd name="connsiteY0" fmla="*/ 18097 h 18097"/>
                  <a:gd name="connsiteX1" fmla="*/ 444817 w 475297"/>
                  <a:gd name="connsiteY1" fmla="*/ 18097 h 18097"/>
                  <a:gd name="connsiteX2" fmla="*/ 426720 w 475297"/>
                  <a:gd name="connsiteY2" fmla="*/ 0 h 18097"/>
                  <a:gd name="connsiteX3" fmla="*/ 457200 w 475297"/>
                  <a:gd name="connsiteY3" fmla="*/ 0 h 18097"/>
                  <a:gd name="connsiteX4" fmla="*/ 475297 w 475297"/>
                  <a:gd name="connsiteY4" fmla="*/ 18097 h 18097"/>
                  <a:gd name="connsiteX5" fmla="*/ 414338 w 475297"/>
                  <a:gd name="connsiteY5" fmla="*/ 18097 h 18097"/>
                  <a:gd name="connsiteX6" fmla="*/ 383857 w 475297"/>
                  <a:gd name="connsiteY6" fmla="*/ 18097 h 18097"/>
                  <a:gd name="connsiteX7" fmla="*/ 365760 w 475297"/>
                  <a:gd name="connsiteY7" fmla="*/ 0 h 18097"/>
                  <a:gd name="connsiteX8" fmla="*/ 396240 w 475297"/>
                  <a:gd name="connsiteY8" fmla="*/ 0 h 18097"/>
                  <a:gd name="connsiteX9" fmla="*/ 414338 w 475297"/>
                  <a:gd name="connsiteY9" fmla="*/ 18097 h 18097"/>
                  <a:gd name="connsiteX10" fmla="*/ 353377 w 475297"/>
                  <a:gd name="connsiteY10" fmla="*/ 18097 h 18097"/>
                  <a:gd name="connsiteX11" fmla="*/ 322897 w 475297"/>
                  <a:gd name="connsiteY11" fmla="*/ 18097 h 18097"/>
                  <a:gd name="connsiteX12" fmla="*/ 304800 w 475297"/>
                  <a:gd name="connsiteY12" fmla="*/ 0 h 18097"/>
                  <a:gd name="connsiteX13" fmla="*/ 335280 w 475297"/>
                  <a:gd name="connsiteY13" fmla="*/ 0 h 18097"/>
                  <a:gd name="connsiteX14" fmla="*/ 353377 w 475297"/>
                  <a:gd name="connsiteY14" fmla="*/ 18097 h 18097"/>
                  <a:gd name="connsiteX15" fmla="*/ 292417 w 475297"/>
                  <a:gd name="connsiteY15" fmla="*/ 18097 h 18097"/>
                  <a:gd name="connsiteX16" fmla="*/ 261938 w 475297"/>
                  <a:gd name="connsiteY16" fmla="*/ 18097 h 18097"/>
                  <a:gd name="connsiteX17" fmla="*/ 243840 w 475297"/>
                  <a:gd name="connsiteY17" fmla="*/ 0 h 18097"/>
                  <a:gd name="connsiteX18" fmla="*/ 274320 w 475297"/>
                  <a:gd name="connsiteY18" fmla="*/ 0 h 18097"/>
                  <a:gd name="connsiteX19" fmla="*/ 292417 w 475297"/>
                  <a:gd name="connsiteY19" fmla="*/ 18097 h 18097"/>
                  <a:gd name="connsiteX20" fmla="*/ 231457 w 475297"/>
                  <a:gd name="connsiteY20" fmla="*/ 18097 h 18097"/>
                  <a:gd name="connsiteX21" fmla="*/ 200977 w 475297"/>
                  <a:gd name="connsiteY21" fmla="*/ 18097 h 18097"/>
                  <a:gd name="connsiteX22" fmla="*/ 182880 w 475297"/>
                  <a:gd name="connsiteY22" fmla="*/ 0 h 18097"/>
                  <a:gd name="connsiteX23" fmla="*/ 213360 w 475297"/>
                  <a:gd name="connsiteY23" fmla="*/ 0 h 18097"/>
                  <a:gd name="connsiteX24" fmla="*/ 231457 w 475297"/>
                  <a:gd name="connsiteY24" fmla="*/ 18097 h 18097"/>
                  <a:gd name="connsiteX25" fmla="*/ 170497 w 475297"/>
                  <a:gd name="connsiteY25" fmla="*/ 18097 h 18097"/>
                  <a:gd name="connsiteX26" fmla="*/ 140017 w 475297"/>
                  <a:gd name="connsiteY26" fmla="*/ 18097 h 18097"/>
                  <a:gd name="connsiteX27" fmla="*/ 121920 w 475297"/>
                  <a:gd name="connsiteY27" fmla="*/ 0 h 18097"/>
                  <a:gd name="connsiteX28" fmla="*/ 152400 w 475297"/>
                  <a:gd name="connsiteY28" fmla="*/ 0 h 18097"/>
                  <a:gd name="connsiteX29" fmla="*/ 170497 w 475297"/>
                  <a:gd name="connsiteY29" fmla="*/ 18097 h 18097"/>
                  <a:gd name="connsiteX30" fmla="*/ 109538 w 475297"/>
                  <a:gd name="connsiteY30" fmla="*/ 18097 h 18097"/>
                  <a:gd name="connsiteX31" fmla="*/ 79057 w 475297"/>
                  <a:gd name="connsiteY31" fmla="*/ 18097 h 18097"/>
                  <a:gd name="connsiteX32" fmla="*/ 60960 w 475297"/>
                  <a:gd name="connsiteY32" fmla="*/ 0 h 18097"/>
                  <a:gd name="connsiteX33" fmla="*/ 91440 w 475297"/>
                  <a:gd name="connsiteY33" fmla="*/ 0 h 18097"/>
                  <a:gd name="connsiteX34" fmla="*/ 109538 w 475297"/>
                  <a:gd name="connsiteY34" fmla="*/ 18097 h 18097"/>
                  <a:gd name="connsiteX35" fmla="*/ 48577 w 475297"/>
                  <a:gd name="connsiteY35" fmla="*/ 18097 h 18097"/>
                  <a:gd name="connsiteX36" fmla="*/ 18097 w 475297"/>
                  <a:gd name="connsiteY36" fmla="*/ 18097 h 18097"/>
                  <a:gd name="connsiteX37" fmla="*/ 0 w 475297"/>
                  <a:gd name="connsiteY37" fmla="*/ 0 h 18097"/>
                  <a:gd name="connsiteX38" fmla="*/ 30480 w 475297"/>
                  <a:gd name="connsiteY38" fmla="*/ 0 h 18097"/>
                  <a:gd name="connsiteX39" fmla="*/ 48577 w 475297"/>
                  <a:gd name="connsiteY39" fmla="*/ 18097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75297" h="18097">
                    <a:moveTo>
                      <a:pt x="475297" y="18097"/>
                    </a:moveTo>
                    <a:lnTo>
                      <a:pt x="444817" y="18097"/>
                    </a:lnTo>
                    <a:lnTo>
                      <a:pt x="426720" y="0"/>
                    </a:lnTo>
                    <a:lnTo>
                      <a:pt x="457200" y="0"/>
                    </a:lnTo>
                    <a:lnTo>
                      <a:pt x="475297" y="18097"/>
                    </a:lnTo>
                    <a:close/>
                    <a:moveTo>
                      <a:pt x="414338" y="18097"/>
                    </a:moveTo>
                    <a:lnTo>
                      <a:pt x="383857" y="18097"/>
                    </a:lnTo>
                    <a:lnTo>
                      <a:pt x="365760" y="0"/>
                    </a:lnTo>
                    <a:lnTo>
                      <a:pt x="396240" y="0"/>
                    </a:lnTo>
                    <a:lnTo>
                      <a:pt x="414338" y="18097"/>
                    </a:lnTo>
                    <a:close/>
                    <a:moveTo>
                      <a:pt x="353377" y="18097"/>
                    </a:moveTo>
                    <a:lnTo>
                      <a:pt x="322897" y="18097"/>
                    </a:lnTo>
                    <a:lnTo>
                      <a:pt x="304800" y="0"/>
                    </a:lnTo>
                    <a:lnTo>
                      <a:pt x="335280" y="0"/>
                    </a:lnTo>
                    <a:lnTo>
                      <a:pt x="353377" y="18097"/>
                    </a:lnTo>
                    <a:close/>
                    <a:moveTo>
                      <a:pt x="292417" y="18097"/>
                    </a:moveTo>
                    <a:lnTo>
                      <a:pt x="261938" y="18097"/>
                    </a:lnTo>
                    <a:lnTo>
                      <a:pt x="243840" y="0"/>
                    </a:lnTo>
                    <a:lnTo>
                      <a:pt x="274320" y="0"/>
                    </a:lnTo>
                    <a:lnTo>
                      <a:pt x="292417" y="18097"/>
                    </a:lnTo>
                    <a:close/>
                    <a:moveTo>
                      <a:pt x="231457" y="18097"/>
                    </a:moveTo>
                    <a:lnTo>
                      <a:pt x="200977" y="18097"/>
                    </a:lnTo>
                    <a:lnTo>
                      <a:pt x="182880" y="0"/>
                    </a:lnTo>
                    <a:lnTo>
                      <a:pt x="213360" y="0"/>
                    </a:lnTo>
                    <a:lnTo>
                      <a:pt x="231457" y="18097"/>
                    </a:lnTo>
                    <a:close/>
                    <a:moveTo>
                      <a:pt x="170497" y="18097"/>
                    </a:moveTo>
                    <a:lnTo>
                      <a:pt x="140017" y="18097"/>
                    </a:lnTo>
                    <a:lnTo>
                      <a:pt x="121920" y="0"/>
                    </a:lnTo>
                    <a:lnTo>
                      <a:pt x="152400" y="0"/>
                    </a:lnTo>
                    <a:lnTo>
                      <a:pt x="170497" y="18097"/>
                    </a:lnTo>
                    <a:close/>
                    <a:moveTo>
                      <a:pt x="109538" y="18097"/>
                    </a:moveTo>
                    <a:lnTo>
                      <a:pt x="79057" y="18097"/>
                    </a:lnTo>
                    <a:lnTo>
                      <a:pt x="60960" y="0"/>
                    </a:lnTo>
                    <a:lnTo>
                      <a:pt x="91440" y="0"/>
                    </a:lnTo>
                    <a:lnTo>
                      <a:pt x="109538" y="18097"/>
                    </a:lnTo>
                    <a:close/>
                    <a:moveTo>
                      <a:pt x="48577" y="18097"/>
                    </a:moveTo>
                    <a:lnTo>
                      <a:pt x="18097" y="18097"/>
                    </a:lnTo>
                    <a:lnTo>
                      <a:pt x="0" y="0"/>
                    </a:lnTo>
                    <a:lnTo>
                      <a:pt x="30480" y="0"/>
                    </a:lnTo>
                    <a:lnTo>
                      <a:pt x="48577" y="180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23" name="Gráfico 7">
                <a:extLst>
                  <a:ext uri="{FF2B5EF4-FFF2-40B4-BE49-F238E27FC236}">
                    <a16:creationId xmlns:a16="http://schemas.microsoft.com/office/drawing/2014/main" id="{8B31C391-9981-4E66-A976-51EBCF0B660C}"/>
                  </a:ext>
                </a:extLst>
              </p:cNvPr>
              <p:cNvGrpSpPr/>
              <p:nvPr/>
            </p:nvGrpSpPr>
            <p:grpSpPr>
              <a:xfrm>
                <a:off x="3313706" y="3272206"/>
                <a:ext cx="301942" cy="55245"/>
                <a:chOff x="3313706" y="3272206"/>
                <a:chExt cx="301942" cy="55245"/>
              </a:xfrm>
              <a:grpFill/>
            </p:grpSpPr>
            <p:sp>
              <p:nvSpPr>
                <p:cNvPr id="146" name="Forma Livre: Forma 145">
                  <a:extLst>
                    <a:ext uri="{FF2B5EF4-FFF2-40B4-BE49-F238E27FC236}">
                      <a16:creationId xmlns:a16="http://schemas.microsoft.com/office/drawing/2014/main" id="{8449F867-B79A-409D-A54E-E852DB297B95}"/>
                    </a:ext>
                  </a:extLst>
                </p:cNvPr>
                <p:cNvSpPr/>
                <p:nvPr/>
              </p:nvSpPr>
              <p:spPr>
                <a:xfrm>
                  <a:off x="3313706" y="3277921"/>
                  <a:ext cx="36195" cy="48577"/>
                </a:xfrm>
                <a:custGeom>
                  <a:avLst/>
                  <a:gdLst>
                    <a:gd name="connsiteX0" fmla="*/ 36195 w 36195"/>
                    <a:gd name="connsiteY0" fmla="*/ 0 h 48577"/>
                    <a:gd name="connsiteX1" fmla="*/ 35243 w 36195"/>
                    <a:gd name="connsiteY1" fmla="*/ 7620 h 48577"/>
                    <a:gd name="connsiteX2" fmla="*/ 22860 w 36195"/>
                    <a:gd name="connsiteY2" fmla="*/ 7620 h 48577"/>
                    <a:gd name="connsiteX3" fmla="*/ 22860 w 36195"/>
                    <a:gd name="connsiteY3" fmla="*/ 48578 h 48577"/>
                    <a:gd name="connsiteX4" fmla="*/ 13335 w 36195"/>
                    <a:gd name="connsiteY4" fmla="*/ 48578 h 48577"/>
                    <a:gd name="connsiteX5" fmla="*/ 13335 w 36195"/>
                    <a:gd name="connsiteY5" fmla="*/ 7620 h 48577"/>
                    <a:gd name="connsiteX6" fmla="*/ 0 w 36195"/>
                    <a:gd name="connsiteY6" fmla="*/ 7620 h 48577"/>
                    <a:gd name="connsiteX7" fmla="*/ 0 w 36195"/>
                    <a:gd name="connsiteY7" fmla="*/ 0 h 48577"/>
                    <a:gd name="connsiteX8" fmla="*/ 36195 w 36195"/>
                    <a:gd name="connsiteY8" fmla="*/ 0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" h="48577">
                      <a:moveTo>
                        <a:pt x="36195" y="0"/>
                      </a:moveTo>
                      <a:lnTo>
                        <a:pt x="35243" y="7620"/>
                      </a:lnTo>
                      <a:lnTo>
                        <a:pt x="22860" y="7620"/>
                      </a:lnTo>
                      <a:lnTo>
                        <a:pt x="22860" y="48578"/>
                      </a:lnTo>
                      <a:lnTo>
                        <a:pt x="13335" y="48578"/>
                      </a:lnTo>
                      <a:lnTo>
                        <a:pt x="13335" y="7620"/>
                      </a:lnTo>
                      <a:lnTo>
                        <a:pt x="0" y="7620"/>
                      </a:lnTo>
                      <a:lnTo>
                        <a:pt x="0" y="0"/>
                      </a:lnTo>
                      <a:lnTo>
                        <a:pt x="3619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7" name="Forma Livre: Forma 146">
                  <a:extLst>
                    <a:ext uri="{FF2B5EF4-FFF2-40B4-BE49-F238E27FC236}">
                      <a16:creationId xmlns:a16="http://schemas.microsoft.com/office/drawing/2014/main" id="{3DF27844-AF79-4400-9CE7-F70860DE166E}"/>
                    </a:ext>
                  </a:extLst>
                </p:cNvPr>
                <p:cNvSpPr/>
                <p:nvPr/>
              </p:nvSpPr>
              <p:spPr>
                <a:xfrm>
                  <a:off x="3355616" y="3277921"/>
                  <a:ext cx="35242" cy="47624"/>
                </a:xfrm>
                <a:custGeom>
                  <a:avLst/>
                  <a:gdLst>
                    <a:gd name="connsiteX0" fmla="*/ 15240 w 35242"/>
                    <a:gd name="connsiteY0" fmla="*/ 28575 h 47624"/>
                    <a:gd name="connsiteX1" fmla="*/ 9525 w 35242"/>
                    <a:gd name="connsiteY1" fmla="*/ 28575 h 47624"/>
                    <a:gd name="connsiteX2" fmla="*/ 9525 w 35242"/>
                    <a:gd name="connsiteY2" fmla="*/ 47625 h 47624"/>
                    <a:gd name="connsiteX3" fmla="*/ 0 w 35242"/>
                    <a:gd name="connsiteY3" fmla="*/ 47625 h 47624"/>
                    <a:gd name="connsiteX4" fmla="*/ 0 w 35242"/>
                    <a:gd name="connsiteY4" fmla="*/ 0 h 47624"/>
                    <a:gd name="connsiteX5" fmla="*/ 14288 w 35242"/>
                    <a:gd name="connsiteY5" fmla="*/ 0 h 47624"/>
                    <a:gd name="connsiteX6" fmla="*/ 33338 w 35242"/>
                    <a:gd name="connsiteY6" fmla="*/ 14287 h 47624"/>
                    <a:gd name="connsiteX7" fmla="*/ 30480 w 35242"/>
                    <a:gd name="connsiteY7" fmla="*/ 21907 h 47624"/>
                    <a:gd name="connsiteX8" fmla="*/ 22860 w 35242"/>
                    <a:gd name="connsiteY8" fmla="*/ 26670 h 47624"/>
                    <a:gd name="connsiteX9" fmla="*/ 35243 w 35242"/>
                    <a:gd name="connsiteY9" fmla="*/ 47625 h 47624"/>
                    <a:gd name="connsiteX10" fmla="*/ 24765 w 35242"/>
                    <a:gd name="connsiteY10" fmla="*/ 47625 h 47624"/>
                    <a:gd name="connsiteX11" fmla="*/ 15240 w 35242"/>
                    <a:gd name="connsiteY11" fmla="*/ 28575 h 47624"/>
                    <a:gd name="connsiteX12" fmla="*/ 9525 w 35242"/>
                    <a:gd name="connsiteY12" fmla="*/ 21907 h 47624"/>
                    <a:gd name="connsiteX13" fmla="*/ 15240 w 35242"/>
                    <a:gd name="connsiteY13" fmla="*/ 21907 h 47624"/>
                    <a:gd name="connsiteX14" fmla="*/ 21908 w 35242"/>
                    <a:gd name="connsiteY14" fmla="*/ 20003 h 47624"/>
                    <a:gd name="connsiteX15" fmla="*/ 23813 w 35242"/>
                    <a:gd name="connsiteY15" fmla="*/ 13335 h 47624"/>
                    <a:gd name="connsiteX16" fmla="*/ 21908 w 35242"/>
                    <a:gd name="connsiteY16" fmla="*/ 7620 h 47624"/>
                    <a:gd name="connsiteX17" fmla="*/ 14288 w 35242"/>
                    <a:gd name="connsiteY17" fmla="*/ 5715 h 47624"/>
                    <a:gd name="connsiteX18" fmla="*/ 9525 w 35242"/>
                    <a:gd name="connsiteY18" fmla="*/ 5715 h 47624"/>
                    <a:gd name="connsiteX19" fmla="*/ 9525 w 35242"/>
                    <a:gd name="connsiteY19" fmla="*/ 21907 h 47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5242" h="47624">
                      <a:moveTo>
                        <a:pt x="15240" y="28575"/>
                      </a:moveTo>
                      <a:lnTo>
                        <a:pt x="9525" y="28575"/>
                      </a:lnTo>
                      <a:lnTo>
                        <a:pt x="9525" y="47625"/>
                      </a:lnTo>
                      <a:lnTo>
                        <a:pt x="0" y="47625"/>
                      </a:lnTo>
                      <a:lnTo>
                        <a:pt x="0" y="0"/>
                      </a:lnTo>
                      <a:lnTo>
                        <a:pt x="14288" y="0"/>
                      </a:lnTo>
                      <a:cubicBezTo>
                        <a:pt x="26670" y="0"/>
                        <a:pt x="33338" y="4763"/>
                        <a:pt x="33338" y="14287"/>
                      </a:cubicBezTo>
                      <a:cubicBezTo>
                        <a:pt x="33338" y="17145"/>
                        <a:pt x="32385" y="20003"/>
                        <a:pt x="30480" y="21907"/>
                      </a:cubicBezTo>
                      <a:cubicBezTo>
                        <a:pt x="28575" y="23812"/>
                        <a:pt x="26670" y="25718"/>
                        <a:pt x="22860" y="26670"/>
                      </a:cubicBezTo>
                      <a:lnTo>
                        <a:pt x="35243" y="47625"/>
                      </a:lnTo>
                      <a:lnTo>
                        <a:pt x="24765" y="47625"/>
                      </a:lnTo>
                      <a:lnTo>
                        <a:pt x="15240" y="28575"/>
                      </a:lnTo>
                      <a:close/>
                      <a:moveTo>
                        <a:pt x="9525" y="21907"/>
                      </a:moveTo>
                      <a:lnTo>
                        <a:pt x="15240" y="21907"/>
                      </a:lnTo>
                      <a:cubicBezTo>
                        <a:pt x="18098" y="21907"/>
                        <a:pt x="20003" y="20955"/>
                        <a:pt x="21908" y="20003"/>
                      </a:cubicBezTo>
                      <a:cubicBezTo>
                        <a:pt x="23813" y="19050"/>
                        <a:pt x="23813" y="16193"/>
                        <a:pt x="23813" y="13335"/>
                      </a:cubicBezTo>
                      <a:cubicBezTo>
                        <a:pt x="23813" y="10477"/>
                        <a:pt x="22860" y="8573"/>
                        <a:pt x="21908" y="7620"/>
                      </a:cubicBezTo>
                      <a:cubicBezTo>
                        <a:pt x="20003" y="6668"/>
                        <a:pt x="18098" y="5715"/>
                        <a:pt x="14288" y="5715"/>
                      </a:cubicBezTo>
                      <a:lnTo>
                        <a:pt x="9525" y="5715"/>
                      </a:lnTo>
                      <a:lnTo>
                        <a:pt x="9525" y="2190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8" name="Forma Livre: Forma 147">
                  <a:extLst>
                    <a:ext uri="{FF2B5EF4-FFF2-40B4-BE49-F238E27FC236}">
                      <a16:creationId xmlns:a16="http://schemas.microsoft.com/office/drawing/2014/main" id="{EF5FD5B8-4440-4721-AF03-C014DAA17BF2}"/>
                    </a:ext>
                  </a:extLst>
                </p:cNvPr>
                <p:cNvSpPr/>
                <p:nvPr/>
              </p:nvSpPr>
              <p:spPr>
                <a:xfrm>
                  <a:off x="3414672" y="3300781"/>
                  <a:ext cx="20955" cy="7620"/>
                </a:xfrm>
                <a:custGeom>
                  <a:avLst/>
                  <a:gdLst>
                    <a:gd name="connsiteX0" fmla="*/ 0 w 20955"/>
                    <a:gd name="connsiteY0" fmla="*/ 6667 h 7620"/>
                    <a:gd name="connsiteX1" fmla="*/ 0 w 20955"/>
                    <a:gd name="connsiteY1" fmla="*/ 0 h 7620"/>
                    <a:gd name="connsiteX2" fmla="*/ 20955 w 20955"/>
                    <a:gd name="connsiteY2" fmla="*/ 0 h 7620"/>
                    <a:gd name="connsiteX3" fmla="*/ 20955 w 20955"/>
                    <a:gd name="connsiteY3" fmla="*/ 7620 h 7620"/>
                    <a:gd name="connsiteX4" fmla="*/ 0 w 20955"/>
                    <a:gd name="connsiteY4" fmla="*/ 7620 h 7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7620">
                      <a:moveTo>
                        <a:pt x="0" y="6667"/>
                      </a:moveTo>
                      <a:lnTo>
                        <a:pt x="0" y="0"/>
                      </a:lnTo>
                      <a:lnTo>
                        <a:pt x="20955" y="0"/>
                      </a:lnTo>
                      <a:lnTo>
                        <a:pt x="20955" y="762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9" name="Forma Livre: Forma 148">
                  <a:extLst>
                    <a:ext uri="{FF2B5EF4-FFF2-40B4-BE49-F238E27FC236}">
                      <a16:creationId xmlns:a16="http://schemas.microsoft.com/office/drawing/2014/main" id="{1ED467DB-83A2-4AFF-ACCF-B6115492C9AB}"/>
                    </a:ext>
                  </a:extLst>
                </p:cNvPr>
                <p:cNvSpPr/>
                <p:nvPr/>
              </p:nvSpPr>
              <p:spPr>
                <a:xfrm>
                  <a:off x="3458487" y="3278873"/>
                  <a:ext cx="32384" cy="48577"/>
                </a:xfrm>
                <a:custGeom>
                  <a:avLst/>
                  <a:gdLst>
                    <a:gd name="connsiteX0" fmla="*/ 29528 w 32384"/>
                    <a:gd name="connsiteY0" fmla="*/ 6667 h 48577"/>
                    <a:gd name="connsiteX1" fmla="*/ 11430 w 32384"/>
                    <a:gd name="connsiteY1" fmla="*/ 6667 h 48577"/>
                    <a:gd name="connsiteX2" fmla="*/ 11430 w 32384"/>
                    <a:gd name="connsiteY2" fmla="*/ 18097 h 48577"/>
                    <a:gd name="connsiteX3" fmla="*/ 19050 w 32384"/>
                    <a:gd name="connsiteY3" fmla="*/ 16192 h 48577"/>
                    <a:gd name="connsiteX4" fmla="*/ 25717 w 32384"/>
                    <a:gd name="connsiteY4" fmla="*/ 18097 h 48577"/>
                    <a:gd name="connsiteX5" fmla="*/ 30480 w 32384"/>
                    <a:gd name="connsiteY5" fmla="*/ 23813 h 48577"/>
                    <a:gd name="connsiteX6" fmla="*/ 32385 w 32384"/>
                    <a:gd name="connsiteY6" fmla="*/ 32385 h 48577"/>
                    <a:gd name="connsiteX7" fmla="*/ 30480 w 32384"/>
                    <a:gd name="connsiteY7" fmla="*/ 40958 h 48577"/>
                    <a:gd name="connsiteX8" fmla="*/ 24765 w 32384"/>
                    <a:gd name="connsiteY8" fmla="*/ 46672 h 48577"/>
                    <a:gd name="connsiteX9" fmla="*/ 15240 w 32384"/>
                    <a:gd name="connsiteY9" fmla="*/ 48578 h 48577"/>
                    <a:gd name="connsiteX10" fmla="*/ 6667 w 32384"/>
                    <a:gd name="connsiteY10" fmla="*/ 46672 h 48577"/>
                    <a:gd name="connsiteX11" fmla="*/ 0 w 32384"/>
                    <a:gd name="connsiteY11" fmla="*/ 41910 h 48577"/>
                    <a:gd name="connsiteX12" fmla="*/ 4763 w 32384"/>
                    <a:gd name="connsiteY12" fmla="*/ 37147 h 48577"/>
                    <a:gd name="connsiteX13" fmla="*/ 14288 w 32384"/>
                    <a:gd name="connsiteY13" fmla="*/ 41910 h 48577"/>
                    <a:gd name="connsiteX14" fmla="*/ 20955 w 32384"/>
                    <a:gd name="connsiteY14" fmla="*/ 39053 h 48577"/>
                    <a:gd name="connsiteX15" fmla="*/ 22860 w 32384"/>
                    <a:gd name="connsiteY15" fmla="*/ 32385 h 48577"/>
                    <a:gd name="connsiteX16" fmla="*/ 15240 w 32384"/>
                    <a:gd name="connsiteY16" fmla="*/ 23813 h 48577"/>
                    <a:gd name="connsiteX17" fmla="*/ 12382 w 32384"/>
                    <a:gd name="connsiteY17" fmla="*/ 23813 h 48577"/>
                    <a:gd name="connsiteX18" fmla="*/ 9525 w 32384"/>
                    <a:gd name="connsiteY18" fmla="*/ 24765 h 48577"/>
                    <a:gd name="connsiteX19" fmla="*/ 2857 w 32384"/>
                    <a:gd name="connsiteY19" fmla="*/ 24765 h 48577"/>
                    <a:gd name="connsiteX20" fmla="*/ 2857 w 32384"/>
                    <a:gd name="connsiteY20" fmla="*/ 0 h 48577"/>
                    <a:gd name="connsiteX21" fmla="*/ 30480 w 32384"/>
                    <a:gd name="connsiteY21" fmla="*/ 0 h 48577"/>
                    <a:gd name="connsiteX22" fmla="*/ 29528 w 32384"/>
                    <a:gd name="connsiteY22" fmla="*/ 6667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2384" h="48577">
                      <a:moveTo>
                        <a:pt x="29528" y="6667"/>
                      </a:moveTo>
                      <a:lnTo>
                        <a:pt x="11430" y="6667"/>
                      </a:lnTo>
                      <a:lnTo>
                        <a:pt x="11430" y="18097"/>
                      </a:lnTo>
                      <a:cubicBezTo>
                        <a:pt x="13335" y="17145"/>
                        <a:pt x="16192" y="16192"/>
                        <a:pt x="19050" y="16192"/>
                      </a:cubicBezTo>
                      <a:cubicBezTo>
                        <a:pt x="21907" y="16192"/>
                        <a:pt x="23813" y="17145"/>
                        <a:pt x="25717" y="18097"/>
                      </a:cubicBezTo>
                      <a:cubicBezTo>
                        <a:pt x="27622" y="19050"/>
                        <a:pt x="29528" y="20955"/>
                        <a:pt x="30480" y="23813"/>
                      </a:cubicBezTo>
                      <a:cubicBezTo>
                        <a:pt x="31432" y="25717"/>
                        <a:pt x="32385" y="28575"/>
                        <a:pt x="32385" y="32385"/>
                      </a:cubicBezTo>
                      <a:cubicBezTo>
                        <a:pt x="32385" y="35243"/>
                        <a:pt x="31432" y="38100"/>
                        <a:pt x="30480" y="40958"/>
                      </a:cubicBezTo>
                      <a:cubicBezTo>
                        <a:pt x="28575" y="43815"/>
                        <a:pt x="26670" y="45720"/>
                        <a:pt x="24765" y="46672"/>
                      </a:cubicBezTo>
                      <a:cubicBezTo>
                        <a:pt x="21907" y="47625"/>
                        <a:pt x="19050" y="48578"/>
                        <a:pt x="15240" y="48578"/>
                      </a:cubicBezTo>
                      <a:cubicBezTo>
                        <a:pt x="12382" y="48578"/>
                        <a:pt x="9525" y="47625"/>
                        <a:pt x="6667" y="46672"/>
                      </a:cubicBezTo>
                      <a:cubicBezTo>
                        <a:pt x="3810" y="45720"/>
                        <a:pt x="1905" y="43815"/>
                        <a:pt x="0" y="41910"/>
                      </a:cubicBezTo>
                      <a:lnTo>
                        <a:pt x="4763" y="37147"/>
                      </a:lnTo>
                      <a:cubicBezTo>
                        <a:pt x="7620" y="40005"/>
                        <a:pt x="10478" y="41910"/>
                        <a:pt x="14288" y="41910"/>
                      </a:cubicBezTo>
                      <a:cubicBezTo>
                        <a:pt x="17145" y="41910"/>
                        <a:pt x="19050" y="40958"/>
                        <a:pt x="20955" y="39053"/>
                      </a:cubicBezTo>
                      <a:cubicBezTo>
                        <a:pt x="22860" y="37147"/>
                        <a:pt x="22860" y="35243"/>
                        <a:pt x="22860" y="32385"/>
                      </a:cubicBezTo>
                      <a:cubicBezTo>
                        <a:pt x="22860" y="26670"/>
                        <a:pt x="20003" y="23813"/>
                        <a:pt x="15240" y="23813"/>
                      </a:cubicBezTo>
                      <a:cubicBezTo>
                        <a:pt x="14288" y="23813"/>
                        <a:pt x="13335" y="23813"/>
                        <a:pt x="12382" y="23813"/>
                      </a:cubicBezTo>
                      <a:cubicBezTo>
                        <a:pt x="11430" y="23813"/>
                        <a:pt x="10478" y="24765"/>
                        <a:pt x="9525" y="24765"/>
                      </a:cubicBezTo>
                      <a:lnTo>
                        <a:pt x="2857" y="24765"/>
                      </a:lnTo>
                      <a:lnTo>
                        <a:pt x="2857" y="0"/>
                      </a:lnTo>
                      <a:lnTo>
                        <a:pt x="30480" y="0"/>
                      </a:lnTo>
                      <a:lnTo>
                        <a:pt x="29528" y="666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0" name="Forma Livre: Forma 149">
                  <a:extLst>
                    <a:ext uri="{FF2B5EF4-FFF2-40B4-BE49-F238E27FC236}">
                      <a16:creationId xmlns:a16="http://schemas.microsoft.com/office/drawing/2014/main" id="{718A0F9C-8293-439B-BC1B-40C22F30A562}"/>
                    </a:ext>
                  </a:extLst>
                </p:cNvPr>
                <p:cNvSpPr/>
                <p:nvPr/>
              </p:nvSpPr>
              <p:spPr>
                <a:xfrm>
                  <a:off x="3496587" y="3278873"/>
                  <a:ext cx="33337" cy="48577"/>
                </a:xfrm>
                <a:custGeom>
                  <a:avLst/>
                  <a:gdLst>
                    <a:gd name="connsiteX0" fmla="*/ 26670 w 33337"/>
                    <a:gd name="connsiteY0" fmla="*/ 18097 h 48577"/>
                    <a:gd name="connsiteX1" fmla="*/ 31432 w 33337"/>
                    <a:gd name="connsiteY1" fmla="*/ 23813 h 48577"/>
                    <a:gd name="connsiteX2" fmla="*/ 33338 w 33337"/>
                    <a:gd name="connsiteY2" fmla="*/ 32385 h 48577"/>
                    <a:gd name="connsiteX3" fmla="*/ 31432 w 33337"/>
                    <a:gd name="connsiteY3" fmla="*/ 40958 h 48577"/>
                    <a:gd name="connsiteX4" fmla="*/ 25717 w 33337"/>
                    <a:gd name="connsiteY4" fmla="*/ 46672 h 48577"/>
                    <a:gd name="connsiteX5" fmla="*/ 17145 w 33337"/>
                    <a:gd name="connsiteY5" fmla="*/ 48578 h 48577"/>
                    <a:gd name="connsiteX6" fmla="*/ 3810 w 33337"/>
                    <a:gd name="connsiteY6" fmla="*/ 42863 h 48577"/>
                    <a:gd name="connsiteX7" fmla="*/ 0 w 33337"/>
                    <a:gd name="connsiteY7" fmla="*/ 25717 h 48577"/>
                    <a:gd name="connsiteX8" fmla="*/ 1905 w 33337"/>
                    <a:gd name="connsiteY8" fmla="*/ 12383 h 48577"/>
                    <a:gd name="connsiteX9" fmla="*/ 8572 w 33337"/>
                    <a:gd name="connsiteY9" fmla="*/ 2858 h 48577"/>
                    <a:gd name="connsiteX10" fmla="*/ 19050 w 33337"/>
                    <a:gd name="connsiteY10" fmla="*/ 0 h 48577"/>
                    <a:gd name="connsiteX11" fmla="*/ 29528 w 33337"/>
                    <a:gd name="connsiteY11" fmla="*/ 2858 h 48577"/>
                    <a:gd name="connsiteX12" fmla="*/ 25717 w 33337"/>
                    <a:gd name="connsiteY12" fmla="*/ 8572 h 48577"/>
                    <a:gd name="connsiteX13" fmla="*/ 19050 w 33337"/>
                    <a:gd name="connsiteY13" fmla="*/ 6667 h 48577"/>
                    <a:gd name="connsiteX14" fmla="*/ 11430 w 33337"/>
                    <a:gd name="connsiteY14" fmla="*/ 10478 h 48577"/>
                    <a:gd name="connsiteX15" fmla="*/ 8572 w 33337"/>
                    <a:gd name="connsiteY15" fmla="*/ 21908 h 48577"/>
                    <a:gd name="connsiteX16" fmla="*/ 19050 w 33337"/>
                    <a:gd name="connsiteY16" fmla="*/ 17145 h 48577"/>
                    <a:gd name="connsiteX17" fmla="*/ 26670 w 33337"/>
                    <a:gd name="connsiteY17" fmla="*/ 18097 h 48577"/>
                    <a:gd name="connsiteX18" fmla="*/ 21907 w 33337"/>
                    <a:gd name="connsiteY18" fmla="*/ 39053 h 48577"/>
                    <a:gd name="connsiteX19" fmla="*/ 23813 w 33337"/>
                    <a:gd name="connsiteY19" fmla="*/ 31433 h 48577"/>
                    <a:gd name="connsiteX20" fmla="*/ 21907 w 33337"/>
                    <a:gd name="connsiteY20" fmla="*/ 24765 h 48577"/>
                    <a:gd name="connsiteX21" fmla="*/ 17145 w 33337"/>
                    <a:gd name="connsiteY21" fmla="*/ 22860 h 48577"/>
                    <a:gd name="connsiteX22" fmla="*/ 12382 w 33337"/>
                    <a:gd name="connsiteY22" fmla="*/ 23813 h 48577"/>
                    <a:gd name="connsiteX23" fmla="*/ 8572 w 33337"/>
                    <a:gd name="connsiteY23" fmla="*/ 27622 h 48577"/>
                    <a:gd name="connsiteX24" fmla="*/ 10478 w 33337"/>
                    <a:gd name="connsiteY24" fmla="*/ 39053 h 48577"/>
                    <a:gd name="connsiteX25" fmla="*/ 16192 w 33337"/>
                    <a:gd name="connsiteY25" fmla="*/ 42863 h 48577"/>
                    <a:gd name="connsiteX26" fmla="*/ 21907 w 33337"/>
                    <a:gd name="connsiteY26" fmla="*/ 39053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3337" h="48577">
                      <a:moveTo>
                        <a:pt x="26670" y="18097"/>
                      </a:moveTo>
                      <a:cubicBezTo>
                        <a:pt x="28575" y="19050"/>
                        <a:pt x="30480" y="20955"/>
                        <a:pt x="31432" y="23813"/>
                      </a:cubicBezTo>
                      <a:cubicBezTo>
                        <a:pt x="32385" y="25717"/>
                        <a:pt x="33338" y="28575"/>
                        <a:pt x="33338" y="32385"/>
                      </a:cubicBezTo>
                      <a:cubicBezTo>
                        <a:pt x="33338" y="35243"/>
                        <a:pt x="32385" y="39053"/>
                        <a:pt x="31432" y="40958"/>
                      </a:cubicBezTo>
                      <a:cubicBezTo>
                        <a:pt x="30480" y="43815"/>
                        <a:pt x="28575" y="45720"/>
                        <a:pt x="25717" y="46672"/>
                      </a:cubicBezTo>
                      <a:cubicBezTo>
                        <a:pt x="22860" y="48578"/>
                        <a:pt x="20003" y="48578"/>
                        <a:pt x="17145" y="48578"/>
                      </a:cubicBezTo>
                      <a:cubicBezTo>
                        <a:pt x="11430" y="48578"/>
                        <a:pt x="6667" y="46672"/>
                        <a:pt x="3810" y="42863"/>
                      </a:cubicBezTo>
                      <a:cubicBezTo>
                        <a:pt x="953" y="39053"/>
                        <a:pt x="0" y="33338"/>
                        <a:pt x="0" y="25717"/>
                      </a:cubicBezTo>
                      <a:cubicBezTo>
                        <a:pt x="0" y="20955"/>
                        <a:pt x="953" y="16192"/>
                        <a:pt x="1905" y="12383"/>
                      </a:cubicBezTo>
                      <a:cubicBezTo>
                        <a:pt x="3810" y="8572"/>
                        <a:pt x="5715" y="5715"/>
                        <a:pt x="8572" y="2858"/>
                      </a:cubicBezTo>
                      <a:cubicBezTo>
                        <a:pt x="11430" y="952"/>
                        <a:pt x="15240" y="0"/>
                        <a:pt x="19050" y="0"/>
                      </a:cubicBezTo>
                      <a:cubicBezTo>
                        <a:pt x="22860" y="0"/>
                        <a:pt x="26670" y="952"/>
                        <a:pt x="29528" y="2858"/>
                      </a:cubicBezTo>
                      <a:lnTo>
                        <a:pt x="25717" y="8572"/>
                      </a:lnTo>
                      <a:cubicBezTo>
                        <a:pt x="23813" y="7620"/>
                        <a:pt x="20955" y="6667"/>
                        <a:pt x="19050" y="6667"/>
                      </a:cubicBezTo>
                      <a:cubicBezTo>
                        <a:pt x="16192" y="6667"/>
                        <a:pt x="13335" y="7620"/>
                        <a:pt x="11430" y="10478"/>
                      </a:cubicBezTo>
                      <a:cubicBezTo>
                        <a:pt x="9525" y="13335"/>
                        <a:pt x="8572" y="17145"/>
                        <a:pt x="8572" y="21908"/>
                      </a:cubicBezTo>
                      <a:cubicBezTo>
                        <a:pt x="11430" y="18097"/>
                        <a:pt x="15240" y="17145"/>
                        <a:pt x="19050" y="17145"/>
                      </a:cubicBezTo>
                      <a:cubicBezTo>
                        <a:pt x="21907" y="16192"/>
                        <a:pt x="24765" y="16192"/>
                        <a:pt x="26670" y="18097"/>
                      </a:cubicBezTo>
                      <a:close/>
                      <a:moveTo>
                        <a:pt x="21907" y="39053"/>
                      </a:moveTo>
                      <a:cubicBezTo>
                        <a:pt x="22860" y="37147"/>
                        <a:pt x="23813" y="34290"/>
                        <a:pt x="23813" y="31433"/>
                      </a:cubicBezTo>
                      <a:cubicBezTo>
                        <a:pt x="23813" y="28575"/>
                        <a:pt x="22860" y="25717"/>
                        <a:pt x="21907" y="24765"/>
                      </a:cubicBezTo>
                      <a:cubicBezTo>
                        <a:pt x="20955" y="23813"/>
                        <a:pt x="19050" y="22860"/>
                        <a:pt x="17145" y="22860"/>
                      </a:cubicBezTo>
                      <a:cubicBezTo>
                        <a:pt x="15240" y="22860"/>
                        <a:pt x="14288" y="22860"/>
                        <a:pt x="12382" y="23813"/>
                      </a:cubicBezTo>
                      <a:cubicBezTo>
                        <a:pt x="10478" y="24765"/>
                        <a:pt x="9525" y="25717"/>
                        <a:pt x="8572" y="27622"/>
                      </a:cubicBezTo>
                      <a:cubicBezTo>
                        <a:pt x="8572" y="32385"/>
                        <a:pt x="9525" y="36195"/>
                        <a:pt x="10478" y="39053"/>
                      </a:cubicBezTo>
                      <a:cubicBezTo>
                        <a:pt x="11430" y="40958"/>
                        <a:pt x="13335" y="42863"/>
                        <a:pt x="16192" y="42863"/>
                      </a:cubicBezTo>
                      <a:cubicBezTo>
                        <a:pt x="19050" y="41910"/>
                        <a:pt x="20955" y="40958"/>
                        <a:pt x="21907" y="3905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1" name="Forma Livre: Forma 150">
                  <a:extLst>
                    <a:ext uri="{FF2B5EF4-FFF2-40B4-BE49-F238E27FC236}">
                      <a16:creationId xmlns:a16="http://schemas.microsoft.com/office/drawing/2014/main" id="{C189AE02-3924-4C21-AA7E-8E61B392E030}"/>
                    </a:ext>
                  </a:extLst>
                </p:cNvPr>
                <p:cNvSpPr/>
                <p:nvPr/>
              </p:nvSpPr>
              <p:spPr>
                <a:xfrm>
                  <a:off x="3533734" y="3272206"/>
                  <a:ext cx="10477" cy="20002"/>
                </a:xfrm>
                <a:custGeom>
                  <a:avLst/>
                  <a:gdLst>
                    <a:gd name="connsiteX0" fmla="*/ 8572 w 10477"/>
                    <a:gd name="connsiteY0" fmla="*/ 1905 h 20002"/>
                    <a:gd name="connsiteX1" fmla="*/ 10478 w 10477"/>
                    <a:gd name="connsiteY1" fmla="*/ 5715 h 20002"/>
                    <a:gd name="connsiteX2" fmla="*/ 10478 w 10477"/>
                    <a:gd name="connsiteY2" fmla="*/ 7620 h 20002"/>
                    <a:gd name="connsiteX3" fmla="*/ 9525 w 10477"/>
                    <a:gd name="connsiteY3" fmla="*/ 10477 h 20002"/>
                    <a:gd name="connsiteX4" fmla="*/ 4763 w 10477"/>
                    <a:gd name="connsiteY4" fmla="*/ 20002 h 20002"/>
                    <a:gd name="connsiteX5" fmla="*/ 0 w 10477"/>
                    <a:gd name="connsiteY5" fmla="*/ 20002 h 20002"/>
                    <a:gd name="connsiteX6" fmla="*/ 2857 w 10477"/>
                    <a:gd name="connsiteY6" fmla="*/ 9525 h 20002"/>
                    <a:gd name="connsiteX7" fmla="*/ 953 w 10477"/>
                    <a:gd name="connsiteY7" fmla="*/ 5715 h 20002"/>
                    <a:gd name="connsiteX8" fmla="*/ 2857 w 10477"/>
                    <a:gd name="connsiteY8" fmla="*/ 1905 h 20002"/>
                    <a:gd name="connsiteX9" fmla="*/ 6668 w 10477"/>
                    <a:gd name="connsiteY9" fmla="*/ 0 h 20002"/>
                    <a:gd name="connsiteX10" fmla="*/ 8572 w 10477"/>
                    <a:gd name="connsiteY10" fmla="*/ 1905 h 20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477" h="20002">
                      <a:moveTo>
                        <a:pt x="8572" y="1905"/>
                      </a:moveTo>
                      <a:cubicBezTo>
                        <a:pt x="9525" y="2857"/>
                        <a:pt x="10478" y="3810"/>
                        <a:pt x="10478" y="5715"/>
                      </a:cubicBezTo>
                      <a:cubicBezTo>
                        <a:pt x="10478" y="6667"/>
                        <a:pt x="10478" y="7620"/>
                        <a:pt x="10478" y="7620"/>
                      </a:cubicBezTo>
                      <a:cubicBezTo>
                        <a:pt x="10478" y="8572"/>
                        <a:pt x="9525" y="9525"/>
                        <a:pt x="9525" y="10477"/>
                      </a:cubicBezTo>
                      <a:lnTo>
                        <a:pt x="4763" y="20002"/>
                      </a:lnTo>
                      <a:lnTo>
                        <a:pt x="0" y="20002"/>
                      </a:lnTo>
                      <a:lnTo>
                        <a:pt x="2857" y="9525"/>
                      </a:lnTo>
                      <a:cubicBezTo>
                        <a:pt x="953" y="8572"/>
                        <a:pt x="953" y="6667"/>
                        <a:pt x="953" y="5715"/>
                      </a:cubicBezTo>
                      <a:cubicBezTo>
                        <a:pt x="953" y="3810"/>
                        <a:pt x="1905" y="2857"/>
                        <a:pt x="2857" y="1905"/>
                      </a:cubicBezTo>
                      <a:cubicBezTo>
                        <a:pt x="3810" y="952"/>
                        <a:pt x="4763" y="0"/>
                        <a:pt x="6668" y="0"/>
                      </a:cubicBezTo>
                      <a:cubicBezTo>
                        <a:pt x="6668" y="952"/>
                        <a:pt x="7620" y="952"/>
                        <a:pt x="8572" y="19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2" name="Forma Livre: Forma 151">
                  <a:extLst>
                    <a:ext uri="{FF2B5EF4-FFF2-40B4-BE49-F238E27FC236}">
                      <a16:creationId xmlns:a16="http://schemas.microsoft.com/office/drawing/2014/main" id="{3694413C-0EE1-4D34-8843-B0C302F19748}"/>
                    </a:ext>
                  </a:extLst>
                </p:cNvPr>
                <p:cNvSpPr/>
                <p:nvPr/>
              </p:nvSpPr>
              <p:spPr>
                <a:xfrm>
                  <a:off x="3548974" y="3278873"/>
                  <a:ext cx="29527" cy="48577"/>
                </a:xfrm>
                <a:custGeom>
                  <a:avLst/>
                  <a:gdLst>
                    <a:gd name="connsiteX0" fmla="*/ 29528 w 29527"/>
                    <a:gd name="connsiteY0" fmla="*/ 0 h 48577"/>
                    <a:gd name="connsiteX1" fmla="*/ 29528 w 29527"/>
                    <a:gd name="connsiteY1" fmla="*/ 6667 h 48577"/>
                    <a:gd name="connsiteX2" fmla="*/ 12382 w 29527"/>
                    <a:gd name="connsiteY2" fmla="*/ 48578 h 48577"/>
                    <a:gd name="connsiteX3" fmla="*/ 3810 w 29527"/>
                    <a:gd name="connsiteY3" fmla="*/ 45720 h 48577"/>
                    <a:gd name="connsiteX4" fmla="*/ 20003 w 29527"/>
                    <a:gd name="connsiteY4" fmla="*/ 7620 h 48577"/>
                    <a:gd name="connsiteX5" fmla="*/ 0 w 29527"/>
                    <a:gd name="connsiteY5" fmla="*/ 7620 h 48577"/>
                    <a:gd name="connsiteX6" fmla="*/ 0 w 29527"/>
                    <a:gd name="connsiteY6" fmla="*/ 0 h 48577"/>
                    <a:gd name="connsiteX7" fmla="*/ 29528 w 29527"/>
                    <a:gd name="connsiteY7" fmla="*/ 0 h 4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527" h="48577">
                      <a:moveTo>
                        <a:pt x="29528" y="0"/>
                      </a:moveTo>
                      <a:lnTo>
                        <a:pt x="29528" y="6667"/>
                      </a:lnTo>
                      <a:lnTo>
                        <a:pt x="12382" y="48578"/>
                      </a:lnTo>
                      <a:lnTo>
                        <a:pt x="3810" y="45720"/>
                      </a:lnTo>
                      <a:lnTo>
                        <a:pt x="20003" y="7620"/>
                      </a:lnTo>
                      <a:lnTo>
                        <a:pt x="0" y="7620"/>
                      </a:lnTo>
                      <a:lnTo>
                        <a:pt x="0" y="0"/>
                      </a:lnTo>
                      <a:lnTo>
                        <a:pt x="29528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id="{BF251387-2E4D-4D2B-B018-34CF1F181946}"/>
                    </a:ext>
                  </a:extLst>
                </p:cNvPr>
                <p:cNvSpPr/>
                <p:nvPr/>
              </p:nvSpPr>
              <p:spPr>
                <a:xfrm>
                  <a:off x="3581359" y="3276015"/>
                  <a:ext cx="34290" cy="50482"/>
                </a:xfrm>
                <a:custGeom>
                  <a:avLst/>
                  <a:gdLst>
                    <a:gd name="connsiteX0" fmla="*/ 34290 w 34290"/>
                    <a:gd name="connsiteY0" fmla="*/ 37148 h 50482"/>
                    <a:gd name="connsiteX1" fmla="*/ 32385 w 34290"/>
                    <a:gd name="connsiteY1" fmla="*/ 43815 h 50482"/>
                    <a:gd name="connsiteX2" fmla="*/ 26670 w 34290"/>
                    <a:gd name="connsiteY2" fmla="*/ 48578 h 50482"/>
                    <a:gd name="connsiteX3" fmla="*/ 17145 w 34290"/>
                    <a:gd name="connsiteY3" fmla="*/ 50483 h 50482"/>
                    <a:gd name="connsiteX4" fmla="*/ 7620 w 34290"/>
                    <a:gd name="connsiteY4" fmla="*/ 48578 h 50482"/>
                    <a:gd name="connsiteX5" fmla="*/ 1905 w 34290"/>
                    <a:gd name="connsiteY5" fmla="*/ 43815 h 50482"/>
                    <a:gd name="connsiteX6" fmla="*/ 0 w 34290"/>
                    <a:gd name="connsiteY6" fmla="*/ 37148 h 50482"/>
                    <a:gd name="connsiteX7" fmla="*/ 8572 w 34290"/>
                    <a:gd name="connsiteY7" fmla="*/ 24765 h 50482"/>
                    <a:gd name="connsiteX8" fmla="*/ 1905 w 34290"/>
                    <a:gd name="connsiteY8" fmla="*/ 13335 h 50482"/>
                    <a:gd name="connsiteX9" fmla="*/ 3810 w 34290"/>
                    <a:gd name="connsiteY9" fmla="*/ 6668 h 50482"/>
                    <a:gd name="connsiteX10" fmla="*/ 9525 w 34290"/>
                    <a:gd name="connsiteY10" fmla="*/ 1905 h 50482"/>
                    <a:gd name="connsiteX11" fmla="*/ 17145 w 34290"/>
                    <a:gd name="connsiteY11" fmla="*/ 0 h 50482"/>
                    <a:gd name="connsiteX12" fmla="*/ 24765 w 34290"/>
                    <a:gd name="connsiteY12" fmla="*/ 953 h 50482"/>
                    <a:gd name="connsiteX13" fmla="*/ 30480 w 34290"/>
                    <a:gd name="connsiteY13" fmla="*/ 4763 h 50482"/>
                    <a:gd name="connsiteX14" fmla="*/ 32385 w 34290"/>
                    <a:gd name="connsiteY14" fmla="*/ 11430 h 50482"/>
                    <a:gd name="connsiteX15" fmla="*/ 24765 w 34290"/>
                    <a:gd name="connsiteY15" fmla="*/ 21908 h 50482"/>
                    <a:gd name="connsiteX16" fmla="*/ 34290 w 34290"/>
                    <a:gd name="connsiteY16" fmla="*/ 37148 h 50482"/>
                    <a:gd name="connsiteX17" fmla="*/ 23813 w 34290"/>
                    <a:gd name="connsiteY17" fmla="*/ 42863 h 50482"/>
                    <a:gd name="connsiteX18" fmla="*/ 25718 w 34290"/>
                    <a:gd name="connsiteY18" fmla="*/ 38100 h 50482"/>
                    <a:gd name="connsiteX19" fmla="*/ 23813 w 34290"/>
                    <a:gd name="connsiteY19" fmla="*/ 33338 h 50482"/>
                    <a:gd name="connsiteX20" fmla="*/ 17145 w 34290"/>
                    <a:gd name="connsiteY20" fmla="*/ 29528 h 50482"/>
                    <a:gd name="connsiteX21" fmla="*/ 15240 w 34290"/>
                    <a:gd name="connsiteY21" fmla="*/ 28575 h 50482"/>
                    <a:gd name="connsiteX22" fmla="*/ 9525 w 34290"/>
                    <a:gd name="connsiteY22" fmla="*/ 38100 h 50482"/>
                    <a:gd name="connsiteX23" fmla="*/ 11430 w 34290"/>
                    <a:gd name="connsiteY23" fmla="*/ 43815 h 50482"/>
                    <a:gd name="connsiteX24" fmla="*/ 17145 w 34290"/>
                    <a:gd name="connsiteY24" fmla="*/ 45720 h 50482"/>
                    <a:gd name="connsiteX25" fmla="*/ 23813 w 34290"/>
                    <a:gd name="connsiteY25" fmla="*/ 42863 h 50482"/>
                    <a:gd name="connsiteX26" fmla="*/ 12382 w 34290"/>
                    <a:gd name="connsiteY26" fmla="*/ 10478 h 50482"/>
                    <a:gd name="connsiteX27" fmla="*/ 10478 w 34290"/>
                    <a:gd name="connsiteY27" fmla="*/ 15240 h 50482"/>
                    <a:gd name="connsiteX28" fmla="*/ 12382 w 34290"/>
                    <a:gd name="connsiteY28" fmla="*/ 20003 h 50482"/>
                    <a:gd name="connsiteX29" fmla="*/ 18097 w 34290"/>
                    <a:gd name="connsiteY29" fmla="*/ 22860 h 50482"/>
                    <a:gd name="connsiteX30" fmla="*/ 19050 w 34290"/>
                    <a:gd name="connsiteY30" fmla="*/ 23813 h 50482"/>
                    <a:gd name="connsiteX31" fmla="*/ 22860 w 34290"/>
                    <a:gd name="connsiteY31" fmla="*/ 20003 h 50482"/>
                    <a:gd name="connsiteX32" fmla="*/ 23813 w 34290"/>
                    <a:gd name="connsiteY32" fmla="*/ 15240 h 50482"/>
                    <a:gd name="connsiteX33" fmla="*/ 21907 w 34290"/>
                    <a:gd name="connsiteY33" fmla="*/ 10478 h 50482"/>
                    <a:gd name="connsiteX34" fmla="*/ 17145 w 34290"/>
                    <a:gd name="connsiteY34" fmla="*/ 8573 h 50482"/>
                    <a:gd name="connsiteX35" fmla="*/ 12382 w 34290"/>
                    <a:gd name="connsiteY35" fmla="*/ 10478 h 50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4290" h="50482">
                      <a:moveTo>
                        <a:pt x="34290" y="37148"/>
                      </a:moveTo>
                      <a:cubicBezTo>
                        <a:pt x="34290" y="40005"/>
                        <a:pt x="33338" y="41910"/>
                        <a:pt x="32385" y="43815"/>
                      </a:cubicBezTo>
                      <a:cubicBezTo>
                        <a:pt x="30480" y="45720"/>
                        <a:pt x="28575" y="47625"/>
                        <a:pt x="26670" y="48578"/>
                      </a:cubicBezTo>
                      <a:cubicBezTo>
                        <a:pt x="23813" y="49530"/>
                        <a:pt x="20955" y="50483"/>
                        <a:pt x="17145" y="50483"/>
                      </a:cubicBezTo>
                      <a:cubicBezTo>
                        <a:pt x="13335" y="50483"/>
                        <a:pt x="10478" y="49530"/>
                        <a:pt x="7620" y="48578"/>
                      </a:cubicBezTo>
                      <a:cubicBezTo>
                        <a:pt x="4763" y="47625"/>
                        <a:pt x="2857" y="45720"/>
                        <a:pt x="1905" y="43815"/>
                      </a:cubicBezTo>
                      <a:cubicBezTo>
                        <a:pt x="953" y="41910"/>
                        <a:pt x="0" y="39053"/>
                        <a:pt x="0" y="37148"/>
                      </a:cubicBezTo>
                      <a:cubicBezTo>
                        <a:pt x="0" y="31433"/>
                        <a:pt x="2857" y="27623"/>
                        <a:pt x="8572" y="24765"/>
                      </a:cubicBezTo>
                      <a:cubicBezTo>
                        <a:pt x="3810" y="21908"/>
                        <a:pt x="1905" y="18098"/>
                        <a:pt x="1905" y="13335"/>
                      </a:cubicBezTo>
                      <a:cubicBezTo>
                        <a:pt x="1905" y="10478"/>
                        <a:pt x="2857" y="8573"/>
                        <a:pt x="3810" y="6668"/>
                      </a:cubicBezTo>
                      <a:cubicBezTo>
                        <a:pt x="4763" y="4763"/>
                        <a:pt x="6668" y="2858"/>
                        <a:pt x="9525" y="1905"/>
                      </a:cubicBezTo>
                      <a:cubicBezTo>
                        <a:pt x="11430" y="953"/>
                        <a:pt x="14288" y="0"/>
                        <a:pt x="17145" y="0"/>
                      </a:cubicBezTo>
                      <a:cubicBezTo>
                        <a:pt x="20003" y="0"/>
                        <a:pt x="22860" y="0"/>
                        <a:pt x="24765" y="953"/>
                      </a:cubicBezTo>
                      <a:cubicBezTo>
                        <a:pt x="26670" y="1905"/>
                        <a:pt x="28575" y="2858"/>
                        <a:pt x="30480" y="4763"/>
                      </a:cubicBezTo>
                      <a:cubicBezTo>
                        <a:pt x="31432" y="6668"/>
                        <a:pt x="32385" y="8573"/>
                        <a:pt x="32385" y="11430"/>
                      </a:cubicBezTo>
                      <a:cubicBezTo>
                        <a:pt x="32385" y="16192"/>
                        <a:pt x="29528" y="19050"/>
                        <a:pt x="24765" y="21908"/>
                      </a:cubicBezTo>
                      <a:cubicBezTo>
                        <a:pt x="31432" y="27623"/>
                        <a:pt x="34290" y="32385"/>
                        <a:pt x="34290" y="37148"/>
                      </a:cubicBezTo>
                      <a:close/>
                      <a:moveTo>
                        <a:pt x="23813" y="42863"/>
                      </a:moveTo>
                      <a:cubicBezTo>
                        <a:pt x="25718" y="41910"/>
                        <a:pt x="25718" y="40005"/>
                        <a:pt x="25718" y="38100"/>
                      </a:cubicBezTo>
                      <a:cubicBezTo>
                        <a:pt x="25718" y="36195"/>
                        <a:pt x="24765" y="34290"/>
                        <a:pt x="23813" y="33338"/>
                      </a:cubicBezTo>
                      <a:cubicBezTo>
                        <a:pt x="22860" y="32385"/>
                        <a:pt x="20003" y="30480"/>
                        <a:pt x="17145" y="29528"/>
                      </a:cubicBezTo>
                      <a:lnTo>
                        <a:pt x="15240" y="28575"/>
                      </a:lnTo>
                      <a:cubicBezTo>
                        <a:pt x="11430" y="30480"/>
                        <a:pt x="9525" y="33338"/>
                        <a:pt x="9525" y="38100"/>
                      </a:cubicBezTo>
                      <a:cubicBezTo>
                        <a:pt x="9525" y="40005"/>
                        <a:pt x="10478" y="41910"/>
                        <a:pt x="11430" y="43815"/>
                      </a:cubicBezTo>
                      <a:cubicBezTo>
                        <a:pt x="13335" y="44768"/>
                        <a:pt x="15240" y="45720"/>
                        <a:pt x="17145" y="45720"/>
                      </a:cubicBezTo>
                      <a:cubicBezTo>
                        <a:pt x="20003" y="44768"/>
                        <a:pt x="21907" y="43815"/>
                        <a:pt x="23813" y="42863"/>
                      </a:cubicBezTo>
                      <a:close/>
                      <a:moveTo>
                        <a:pt x="12382" y="10478"/>
                      </a:moveTo>
                      <a:cubicBezTo>
                        <a:pt x="11430" y="11430"/>
                        <a:pt x="10478" y="13335"/>
                        <a:pt x="10478" y="15240"/>
                      </a:cubicBezTo>
                      <a:cubicBezTo>
                        <a:pt x="10478" y="17145"/>
                        <a:pt x="11430" y="19050"/>
                        <a:pt x="12382" y="20003"/>
                      </a:cubicBezTo>
                      <a:cubicBezTo>
                        <a:pt x="13335" y="20955"/>
                        <a:pt x="15240" y="21908"/>
                        <a:pt x="18097" y="22860"/>
                      </a:cubicBezTo>
                      <a:lnTo>
                        <a:pt x="19050" y="23813"/>
                      </a:lnTo>
                      <a:cubicBezTo>
                        <a:pt x="20955" y="22860"/>
                        <a:pt x="21907" y="21908"/>
                        <a:pt x="22860" y="20003"/>
                      </a:cubicBezTo>
                      <a:cubicBezTo>
                        <a:pt x="23813" y="19050"/>
                        <a:pt x="23813" y="17145"/>
                        <a:pt x="23813" y="15240"/>
                      </a:cubicBezTo>
                      <a:cubicBezTo>
                        <a:pt x="23813" y="13335"/>
                        <a:pt x="22860" y="11430"/>
                        <a:pt x="21907" y="10478"/>
                      </a:cubicBezTo>
                      <a:cubicBezTo>
                        <a:pt x="20955" y="9525"/>
                        <a:pt x="19050" y="8573"/>
                        <a:pt x="17145" y="8573"/>
                      </a:cubicBezTo>
                      <a:cubicBezTo>
                        <a:pt x="15240" y="8573"/>
                        <a:pt x="13335" y="9525"/>
                        <a:pt x="12382" y="1047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E2517F69-9FAA-471E-A877-E1E164E5B3BD}"/>
                  </a:ext>
                </a:extLst>
              </p:cNvPr>
              <p:cNvSpPr/>
              <p:nvPr/>
            </p:nvSpPr>
            <p:spPr>
              <a:xfrm>
                <a:off x="3679467" y="3285541"/>
                <a:ext cx="373379" cy="7620"/>
              </a:xfrm>
              <a:custGeom>
                <a:avLst/>
                <a:gdLst>
                  <a:gd name="connsiteX0" fmla="*/ 0 w 373379"/>
                  <a:gd name="connsiteY0" fmla="*/ 0 h 7620"/>
                  <a:gd name="connsiteX1" fmla="*/ 373380 w 373379"/>
                  <a:gd name="connsiteY1" fmla="*/ 0 h 7620"/>
                  <a:gd name="connsiteX2" fmla="*/ 373380 w 373379"/>
                  <a:gd name="connsiteY2" fmla="*/ 7620 h 7620"/>
                  <a:gd name="connsiteX3" fmla="*/ 0 w 373379"/>
                  <a:gd name="connsiteY3" fmla="*/ 7620 h 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379" h="7620">
                    <a:moveTo>
                      <a:pt x="0" y="0"/>
                    </a:moveTo>
                    <a:lnTo>
                      <a:pt x="373380" y="0"/>
                    </a:lnTo>
                    <a:lnTo>
                      <a:pt x="37338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51506B02-02C4-49E2-8E4A-1FCF83104337}"/>
                  </a:ext>
                </a:extLst>
              </p:cNvPr>
              <p:cNvSpPr/>
              <p:nvPr/>
            </p:nvSpPr>
            <p:spPr>
              <a:xfrm>
                <a:off x="3679467" y="3308401"/>
                <a:ext cx="464820" cy="7620"/>
              </a:xfrm>
              <a:custGeom>
                <a:avLst/>
                <a:gdLst>
                  <a:gd name="connsiteX0" fmla="*/ 0 w 464820"/>
                  <a:gd name="connsiteY0" fmla="*/ 0 h 7620"/>
                  <a:gd name="connsiteX1" fmla="*/ 464820 w 464820"/>
                  <a:gd name="connsiteY1" fmla="*/ 0 h 7620"/>
                  <a:gd name="connsiteX2" fmla="*/ 464820 w 464820"/>
                  <a:gd name="connsiteY2" fmla="*/ 7620 h 7620"/>
                  <a:gd name="connsiteX3" fmla="*/ 0 w 464820"/>
                  <a:gd name="connsiteY3" fmla="*/ 7620 h 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4820" h="7620">
                    <a:moveTo>
                      <a:pt x="0" y="0"/>
                    </a:moveTo>
                    <a:lnTo>
                      <a:pt x="464820" y="0"/>
                    </a:lnTo>
                    <a:lnTo>
                      <a:pt x="46482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6" name="Forma Livre: Forma 125">
                <a:extLst>
                  <a:ext uri="{FF2B5EF4-FFF2-40B4-BE49-F238E27FC236}">
                    <a16:creationId xmlns:a16="http://schemas.microsoft.com/office/drawing/2014/main" id="{D812FD60-1CCE-45FD-A30D-2B6260FB3E69}"/>
                  </a:ext>
                </a:extLst>
              </p:cNvPr>
              <p:cNvSpPr/>
              <p:nvPr/>
            </p:nvSpPr>
            <p:spPr>
              <a:xfrm>
                <a:off x="4154764" y="5197208"/>
                <a:ext cx="1094422" cy="1012507"/>
              </a:xfrm>
              <a:custGeom>
                <a:avLst/>
                <a:gdLst>
                  <a:gd name="connsiteX0" fmla="*/ 0 w 1094422"/>
                  <a:gd name="connsiteY0" fmla="*/ 1011555 h 1012507"/>
                  <a:gd name="connsiteX1" fmla="*/ 0 w 1094422"/>
                  <a:gd name="connsiteY1" fmla="*/ 984885 h 1012507"/>
                  <a:gd name="connsiteX2" fmla="*/ 597217 w 1094422"/>
                  <a:gd name="connsiteY2" fmla="*/ 984885 h 1012507"/>
                  <a:gd name="connsiteX3" fmla="*/ 617220 w 1094422"/>
                  <a:gd name="connsiteY3" fmla="*/ 964883 h 1012507"/>
                  <a:gd name="connsiteX4" fmla="*/ 798195 w 1094422"/>
                  <a:gd name="connsiteY4" fmla="*/ 964883 h 1012507"/>
                  <a:gd name="connsiteX5" fmla="*/ 1045845 w 1094422"/>
                  <a:gd name="connsiteY5" fmla="*/ 649605 h 1012507"/>
                  <a:gd name="connsiteX6" fmla="*/ 1045845 w 1094422"/>
                  <a:gd name="connsiteY6" fmla="*/ 48578 h 1012507"/>
                  <a:gd name="connsiteX7" fmla="*/ 1094422 w 1094422"/>
                  <a:gd name="connsiteY7" fmla="*/ 0 h 1012507"/>
                  <a:gd name="connsiteX8" fmla="*/ 1087755 w 1094422"/>
                  <a:gd name="connsiteY8" fmla="*/ 655320 h 1012507"/>
                  <a:gd name="connsiteX9" fmla="*/ 820102 w 1094422"/>
                  <a:gd name="connsiteY9" fmla="*/ 1012508 h 101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4422" h="1012507">
                    <a:moveTo>
                      <a:pt x="0" y="1011555"/>
                    </a:moveTo>
                    <a:lnTo>
                      <a:pt x="0" y="984885"/>
                    </a:lnTo>
                    <a:lnTo>
                      <a:pt x="597217" y="984885"/>
                    </a:lnTo>
                    <a:lnTo>
                      <a:pt x="617220" y="964883"/>
                    </a:lnTo>
                    <a:lnTo>
                      <a:pt x="798195" y="964883"/>
                    </a:lnTo>
                    <a:lnTo>
                      <a:pt x="1045845" y="649605"/>
                    </a:lnTo>
                    <a:lnTo>
                      <a:pt x="1045845" y="48578"/>
                    </a:lnTo>
                    <a:lnTo>
                      <a:pt x="1094422" y="0"/>
                    </a:lnTo>
                    <a:lnTo>
                      <a:pt x="1087755" y="655320"/>
                    </a:lnTo>
                    <a:lnTo>
                      <a:pt x="820102" y="10125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306C0274-9383-4CE2-BADF-F7BAA52BDC14}"/>
                  </a:ext>
                </a:extLst>
              </p:cNvPr>
              <p:cNvSpPr/>
              <p:nvPr/>
            </p:nvSpPr>
            <p:spPr>
              <a:xfrm>
                <a:off x="242986" y="3497691"/>
                <a:ext cx="4940617" cy="2619375"/>
              </a:xfrm>
              <a:custGeom>
                <a:avLst/>
                <a:gdLst>
                  <a:gd name="connsiteX0" fmla="*/ 3877628 w 4940617"/>
                  <a:gd name="connsiteY0" fmla="*/ 2611755 h 2619375"/>
                  <a:gd name="connsiteX1" fmla="*/ 4474845 w 4940617"/>
                  <a:gd name="connsiteY1" fmla="*/ 2611755 h 2619375"/>
                  <a:gd name="connsiteX2" fmla="*/ 4494848 w 4940617"/>
                  <a:gd name="connsiteY2" fmla="*/ 2591753 h 2619375"/>
                  <a:gd name="connsiteX3" fmla="*/ 4675823 w 4940617"/>
                  <a:gd name="connsiteY3" fmla="*/ 2591753 h 2619375"/>
                  <a:gd name="connsiteX4" fmla="*/ 4914900 w 4940617"/>
                  <a:gd name="connsiteY4" fmla="*/ 2284095 h 2619375"/>
                  <a:gd name="connsiteX5" fmla="*/ 4914900 w 4940617"/>
                  <a:gd name="connsiteY5" fmla="*/ 1683068 h 2619375"/>
                  <a:gd name="connsiteX6" fmla="*/ 4940618 w 4940617"/>
                  <a:gd name="connsiteY6" fmla="*/ 1657350 h 2619375"/>
                  <a:gd name="connsiteX7" fmla="*/ 4940618 w 4940617"/>
                  <a:gd name="connsiteY7" fmla="*/ 386715 h 2619375"/>
                  <a:gd name="connsiteX8" fmla="*/ 4762500 w 4940617"/>
                  <a:gd name="connsiteY8" fmla="*/ 208598 h 2619375"/>
                  <a:gd name="connsiteX9" fmla="*/ 2857500 w 4940617"/>
                  <a:gd name="connsiteY9" fmla="*/ 208598 h 2619375"/>
                  <a:gd name="connsiteX10" fmla="*/ 2648903 w 4940617"/>
                  <a:gd name="connsiteY10" fmla="*/ 0 h 2619375"/>
                  <a:gd name="connsiteX11" fmla="*/ 178117 w 4940617"/>
                  <a:gd name="connsiteY11" fmla="*/ 0 h 2619375"/>
                  <a:gd name="connsiteX12" fmla="*/ 0 w 4940617"/>
                  <a:gd name="connsiteY12" fmla="*/ 178118 h 2619375"/>
                  <a:gd name="connsiteX13" fmla="*/ 0 w 4940617"/>
                  <a:gd name="connsiteY13" fmla="*/ 2232660 h 2619375"/>
                  <a:gd name="connsiteX14" fmla="*/ 386715 w 4940617"/>
                  <a:gd name="connsiteY14" fmla="*/ 2619375 h 2619375"/>
                  <a:gd name="connsiteX15" fmla="*/ 3877628 w 4940617"/>
                  <a:gd name="connsiteY15" fmla="*/ 2619375 h 261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40617" h="2619375">
                    <a:moveTo>
                      <a:pt x="3877628" y="2611755"/>
                    </a:moveTo>
                    <a:lnTo>
                      <a:pt x="4474845" y="2611755"/>
                    </a:lnTo>
                    <a:lnTo>
                      <a:pt x="4494848" y="2591753"/>
                    </a:lnTo>
                    <a:lnTo>
                      <a:pt x="4675823" y="2591753"/>
                    </a:lnTo>
                    <a:lnTo>
                      <a:pt x="4914900" y="2284095"/>
                    </a:lnTo>
                    <a:lnTo>
                      <a:pt x="4914900" y="1683068"/>
                    </a:lnTo>
                    <a:lnTo>
                      <a:pt x="4940618" y="1657350"/>
                    </a:lnTo>
                    <a:lnTo>
                      <a:pt x="4940618" y="386715"/>
                    </a:lnTo>
                    <a:lnTo>
                      <a:pt x="4762500" y="208598"/>
                    </a:lnTo>
                    <a:lnTo>
                      <a:pt x="2857500" y="208598"/>
                    </a:lnTo>
                    <a:lnTo>
                      <a:pt x="2648903" y="0"/>
                    </a:lnTo>
                    <a:lnTo>
                      <a:pt x="178117" y="0"/>
                    </a:lnTo>
                    <a:lnTo>
                      <a:pt x="0" y="178118"/>
                    </a:lnTo>
                    <a:lnTo>
                      <a:pt x="0" y="2232660"/>
                    </a:lnTo>
                    <a:lnTo>
                      <a:pt x="386715" y="2619375"/>
                    </a:lnTo>
                    <a:lnTo>
                      <a:pt x="3877628" y="2619375"/>
                    </a:ln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28" name="Gráfico 7">
                <a:extLst>
                  <a:ext uri="{FF2B5EF4-FFF2-40B4-BE49-F238E27FC236}">
                    <a16:creationId xmlns:a16="http://schemas.microsoft.com/office/drawing/2014/main" id="{22F6C0C7-C2F9-49CC-96D1-6411A4BD43FF}"/>
                  </a:ext>
                </a:extLst>
              </p:cNvPr>
              <p:cNvGrpSpPr/>
              <p:nvPr/>
            </p:nvGrpSpPr>
            <p:grpSpPr>
              <a:xfrm>
                <a:off x="4685306" y="3207436"/>
                <a:ext cx="559117" cy="591502"/>
                <a:chOff x="4685306" y="3207436"/>
                <a:chExt cx="559117" cy="591502"/>
              </a:xfrm>
              <a:grpFill/>
            </p:grpSpPr>
            <p:sp>
              <p:nvSpPr>
                <p:cNvPr id="140" name="Forma Livre: Forma 139">
                  <a:extLst>
                    <a:ext uri="{FF2B5EF4-FFF2-40B4-BE49-F238E27FC236}">
                      <a16:creationId xmlns:a16="http://schemas.microsoft.com/office/drawing/2014/main" id="{72B2A598-943A-48C8-B3FA-4EFA5A67D731}"/>
                    </a:ext>
                  </a:extLst>
                </p:cNvPr>
                <p:cNvSpPr/>
                <p:nvPr/>
              </p:nvSpPr>
              <p:spPr>
                <a:xfrm>
                  <a:off x="4685306" y="3207436"/>
                  <a:ext cx="559117" cy="591502"/>
                </a:xfrm>
                <a:custGeom>
                  <a:avLst/>
                  <a:gdLst>
                    <a:gd name="connsiteX0" fmla="*/ 515303 w 559117"/>
                    <a:gd name="connsiteY0" fmla="*/ 426720 h 591502"/>
                    <a:gd name="connsiteX1" fmla="*/ 515303 w 559117"/>
                    <a:gd name="connsiteY1" fmla="*/ 188595 h 591502"/>
                    <a:gd name="connsiteX2" fmla="*/ 559117 w 559117"/>
                    <a:gd name="connsiteY2" fmla="*/ 188595 h 591502"/>
                    <a:gd name="connsiteX3" fmla="*/ 559117 w 559117"/>
                    <a:gd name="connsiteY3" fmla="*/ 63818 h 591502"/>
                    <a:gd name="connsiteX4" fmla="*/ 495300 w 559117"/>
                    <a:gd name="connsiteY4" fmla="*/ 0 h 591502"/>
                    <a:gd name="connsiteX5" fmla="*/ 374333 w 559117"/>
                    <a:gd name="connsiteY5" fmla="*/ 0 h 591502"/>
                    <a:gd name="connsiteX6" fmla="*/ 346710 w 559117"/>
                    <a:gd name="connsiteY6" fmla="*/ 27623 h 591502"/>
                    <a:gd name="connsiteX7" fmla="*/ 0 w 559117"/>
                    <a:gd name="connsiteY7" fmla="*/ 27623 h 591502"/>
                    <a:gd name="connsiteX8" fmla="*/ 43815 w 559117"/>
                    <a:gd name="connsiteY8" fmla="*/ 70485 h 591502"/>
                    <a:gd name="connsiteX9" fmla="*/ 436245 w 559117"/>
                    <a:gd name="connsiteY9" fmla="*/ 70485 h 591502"/>
                    <a:gd name="connsiteX10" fmla="*/ 477203 w 559117"/>
                    <a:gd name="connsiteY10" fmla="*/ 105728 h 591502"/>
                    <a:gd name="connsiteX11" fmla="*/ 477203 w 559117"/>
                    <a:gd name="connsiteY11" fmla="*/ 473393 h 591502"/>
                    <a:gd name="connsiteX12" fmla="*/ 513397 w 559117"/>
                    <a:gd name="connsiteY12" fmla="*/ 510540 h 591502"/>
                    <a:gd name="connsiteX13" fmla="*/ 513397 w 559117"/>
                    <a:gd name="connsiteY13" fmla="*/ 545783 h 591502"/>
                    <a:gd name="connsiteX14" fmla="*/ 559117 w 559117"/>
                    <a:gd name="connsiteY14" fmla="*/ 591503 h 591502"/>
                    <a:gd name="connsiteX15" fmla="*/ 559117 w 559117"/>
                    <a:gd name="connsiteY15" fmla="*/ 426720 h 5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59117" h="591502">
                      <a:moveTo>
                        <a:pt x="515303" y="426720"/>
                      </a:moveTo>
                      <a:lnTo>
                        <a:pt x="515303" y="188595"/>
                      </a:lnTo>
                      <a:lnTo>
                        <a:pt x="559117" y="188595"/>
                      </a:lnTo>
                      <a:lnTo>
                        <a:pt x="559117" y="63818"/>
                      </a:lnTo>
                      <a:lnTo>
                        <a:pt x="495300" y="0"/>
                      </a:lnTo>
                      <a:lnTo>
                        <a:pt x="374333" y="0"/>
                      </a:lnTo>
                      <a:lnTo>
                        <a:pt x="346710" y="27623"/>
                      </a:lnTo>
                      <a:lnTo>
                        <a:pt x="0" y="27623"/>
                      </a:lnTo>
                      <a:lnTo>
                        <a:pt x="43815" y="70485"/>
                      </a:lnTo>
                      <a:lnTo>
                        <a:pt x="436245" y="70485"/>
                      </a:lnTo>
                      <a:lnTo>
                        <a:pt x="477203" y="105728"/>
                      </a:lnTo>
                      <a:lnTo>
                        <a:pt x="477203" y="473393"/>
                      </a:lnTo>
                      <a:lnTo>
                        <a:pt x="513397" y="510540"/>
                      </a:lnTo>
                      <a:lnTo>
                        <a:pt x="513397" y="545783"/>
                      </a:lnTo>
                      <a:lnTo>
                        <a:pt x="559117" y="591503"/>
                      </a:lnTo>
                      <a:lnTo>
                        <a:pt x="559117" y="4267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1" name="Forma Livre: Forma 140">
                  <a:extLst>
                    <a:ext uri="{FF2B5EF4-FFF2-40B4-BE49-F238E27FC236}">
                      <a16:creationId xmlns:a16="http://schemas.microsoft.com/office/drawing/2014/main" id="{AA435006-7651-4BC1-9919-A1F8AD727C25}"/>
                    </a:ext>
                  </a:extLst>
                </p:cNvPr>
                <p:cNvSpPr/>
                <p:nvPr/>
              </p:nvSpPr>
              <p:spPr>
                <a:xfrm>
                  <a:off x="5213944" y="3420795"/>
                  <a:ext cx="24764" cy="24765"/>
                </a:xfrm>
                <a:custGeom>
                  <a:avLst/>
                  <a:gdLst>
                    <a:gd name="connsiteX0" fmla="*/ 24765 w 24764"/>
                    <a:gd name="connsiteY0" fmla="*/ 12383 h 24765"/>
                    <a:gd name="connsiteX1" fmla="*/ 12382 w 24764"/>
                    <a:gd name="connsiteY1" fmla="*/ 24765 h 24765"/>
                    <a:gd name="connsiteX2" fmla="*/ 0 w 24764"/>
                    <a:gd name="connsiteY2" fmla="*/ 12383 h 24765"/>
                    <a:gd name="connsiteX3" fmla="*/ 12382 w 24764"/>
                    <a:gd name="connsiteY3" fmla="*/ 0 h 24765"/>
                    <a:gd name="connsiteX4" fmla="*/ 24765 w 24764"/>
                    <a:gd name="connsiteY4" fmla="*/ 12383 h 24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5">
                      <a:moveTo>
                        <a:pt x="24765" y="12383"/>
                      </a:moveTo>
                      <a:cubicBezTo>
                        <a:pt x="24765" y="19050"/>
                        <a:pt x="19050" y="24765"/>
                        <a:pt x="12382" y="24765"/>
                      </a:cubicBezTo>
                      <a:cubicBezTo>
                        <a:pt x="5715" y="24765"/>
                        <a:pt x="0" y="19050"/>
                        <a:pt x="0" y="12383"/>
                      </a:cubicBezTo>
                      <a:cubicBezTo>
                        <a:pt x="0" y="5715"/>
                        <a:pt x="5715" y="0"/>
                        <a:pt x="12382" y="0"/>
                      </a:cubicBezTo>
                      <a:cubicBezTo>
                        <a:pt x="19050" y="0"/>
                        <a:pt x="24765" y="4763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2" name="Forma Livre: Forma 141">
                  <a:extLst>
                    <a:ext uri="{FF2B5EF4-FFF2-40B4-BE49-F238E27FC236}">
                      <a16:creationId xmlns:a16="http://schemas.microsoft.com/office/drawing/2014/main" id="{3CBC51FA-4B80-403A-90FE-FFD6810215EF}"/>
                    </a:ext>
                  </a:extLst>
                </p:cNvPr>
                <p:cNvSpPr/>
                <p:nvPr/>
              </p:nvSpPr>
              <p:spPr>
                <a:xfrm>
                  <a:off x="5213944" y="3475088"/>
                  <a:ext cx="24764" cy="24765"/>
                </a:xfrm>
                <a:custGeom>
                  <a:avLst/>
                  <a:gdLst>
                    <a:gd name="connsiteX0" fmla="*/ 24765 w 24764"/>
                    <a:gd name="connsiteY0" fmla="*/ 12382 h 24765"/>
                    <a:gd name="connsiteX1" fmla="*/ 12382 w 24764"/>
                    <a:gd name="connsiteY1" fmla="*/ 24765 h 24765"/>
                    <a:gd name="connsiteX2" fmla="*/ 0 w 24764"/>
                    <a:gd name="connsiteY2" fmla="*/ 12382 h 24765"/>
                    <a:gd name="connsiteX3" fmla="*/ 12382 w 24764"/>
                    <a:gd name="connsiteY3" fmla="*/ 0 h 24765"/>
                    <a:gd name="connsiteX4" fmla="*/ 24765 w 24764"/>
                    <a:gd name="connsiteY4" fmla="*/ 12382 h 24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5">
                      <a:moveTo>
                        <a:pt x="24765" y="12382"/>
                      </a:moveTo>
                      <a:cubicBezTo>
                        <a:pt x="24765" y="19050"/>
                        <a:pt x="19050" y="24765"/>
                        <a:pt x="12382" y="24765"/>
                      </a:cubicBezTo>
                      <a:cubicBezTo>
                        <a:pt x="5715" y="24765"/>
                        <a:pt x="0" y="19050"/>
                        <a:pt x="0" y="12382"/>
                      </a:cubicBezTo>
                      <a:cubicBezTo>
                        <a:pt x="0" y="5715"/>
                        <a:pt x="5715" y="0"/>
                        <a:pt x="12382" y="0"/>
                      </a:cubicBezTo>
                      <a:cubicBezTo>
                        <a:pt x="19050" y="0"/>
                        <a:pt x="24765" y="5715"/>
                        <a:pt x="24765" y="12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3" name="Forma Livre: Forma 142">
                  <a:extLst>
                    <a:ext uri="{FF2B5EF4-FFF2-40B4-BE49-F238E27FC236}">
                      <a16:creationId xmlns:a16="http://schemas.microsoft.com/office/drawing/2014/main" id="{5A0126CC-27FE-45E0-9275-2A3D6AB7680C}"/>
                    </a:ext>
                  </a:extLst>
                </p:cNvPr>
                <p:cNvSpPr/>
                <p:nvPr/>
              </p:nvSpPr>
              <p:spPr>
                <a:xfrm>
                  <a:off x="5213944" y="3530333"/>
                  <a:ext cx="24764" cy="24764"/>
                </a:xfrm>
                <a:custGeom>
                  <a:avLst/>
                  <a:gdLst>
                    <a:gd name="connsiteX0" fmla="*/ 24765 w 24764"/>
                    <a:gd name="connsiteY0" fmla="*/ 12383 h 24764"/>
                    <a:gd name="connsiteX1" fmla="*/ 12383 w 24764"/>
                    <a:gd name="connsiteY1" fmla="*/ 24765 h 24764"/>
                    <a:gd name="connsiteX2" fmla="*/ 0 w 24764"/>
                    <a:gd name="connsiteY2" fmla="*/ 12383 h 24764"/>
                    <a:gd name="connsiteX3" fmla="*/ 12383 w 24764"/>
                    <a:gd name="connsiteY3" fmla="*/ 0 h 24764"/>
                    <a:gd name="connsiteX4" fmla="*/ 24765 w 24764"/>
                    <a:gd name="connsiteY4" fmla="*/ 12383 h 2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4">
                      <a:moveTo>
                        <a:pt x="24765" y="12383"/>
                      </a:moveTo>
                      <a:cubicBezTo>
                        <a:pt x="24765" y="19221"/>
                        <a:pt x="19221" y="24765"/>
                        <a:pt x="12383" y="24765"/>
                      </a:cubicBezTo>
                      <a:cubicBezTo>
                        <a:pt x="5544" y="24765"/>
                        <a:pt x="0" y="19221"/>
                        <a:pt x="0" y="12383"/>
                      </a:cubicBezTo>
                      <a:cubicBezTo>
                        <a:pt x="0" y="5544"/>
                        <a:pt x="5544" y="0"/>
                        <a:pt x="12383" y="0"/>
                      </a:cubicBezTo>
                      <a:cubicBezTo>
                        <a:pt x="19221" y="0"/>
                        <a:pt x="24765" y="5544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4" name="Forma Livre: Forma 143">
                  <a:extLst>
                    <a:ext uri="{FF2B5EF4-FFF2-40B4-BE49-F238E27FC236}">
                      <a16:creationId xmlns:a16="http://schemas.microsoft.com/office/drawing/2014/main" id="{19F9B221-FB54-46A4-A618-8D5B79E3168B}"/>
                    </a:ext>
                  </a:extLst>
                </p:cNvPr>
                <p:cNvSpPr/>
                <p:nvPr/>
              </p:nvSpPr>
              <p:spPr>
                <a:xfrm>
                  <a:off x="5213944" y="3584626"/>
                  <a:ext cx="24764" cy="24764"/>
                </a:xfrm>
                <a:custGeom>
                  <a:avLst/>
                  <a:gdLst>
                    <a:gd name="connsiteX0" fmla="*/ 24765 w 24764"/>
                    <a:gd name="connsiteY0" fmla="*/ 12383 h 24764"/>
                    <a:gd name="connsiteX1" fmla="*/ 12383 w 24764"/>
                    <a:gd name="connsiteY1" fmla="*/ 24765 h 24764"/>
                    <a:gd name="connsiteX2" fmla="*/ 0 w 24764"/>
                    <a:gd name="connsiteY2" fmla="*/ 12383 h 24764"/>
                    <a:gd name="connsiteX3" fmla="*/ 12383 w 24764"/>
                    <a:gd name="connsiteY3" fmla="*/ 0 h 24764"/>
                    <a:gd name="connsiteX4" fmla="*/ 24765 w 24764"/>
                    <a:gd name="connsiteY4" fmla="*/ 12383 h 2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64" h="24764">
                      <a:moveTo>
                        <a:pt x="24765" y="12383"/>
                      </a:moveTo>
                      <a:cubicBezTo>
                        <a:pt x="24765" y="19221"/>
                        <a:pt x="19221" y="24765"/>
                        <a:pt x="12383" y="24765"/>
                      </a:cubicBezTo>
                      <a:cubicBezTo>
                        <a:pt x="5544" y="24765"/>
                        <a:pt x="0" y="19221"/>
                        <a:pt x="0" y="12383"/>
                      </a:cubicBezTo>
                      <a:cubicBezTo>
                        <a:pt x="0" y="5544"/>
                        <a:pt x="5544" y="0"/>
                        <a:pt x="12383" y="0"/>
                      </a:cubicBezTo>
                      <a:cubicBezTo>
                        <a:pt x="19221" y="0"/>
                        <a:pt x="24765" y="5544"/>
                        <a:pt x="24765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45" name="Forma Livre: Forma 144">
                  <a:extLst>
                    <a:ext uri="{FF2B5EF4-FFF2-40B4-BE49-F238E27FC236}">
                      <a16:creationId xmlns:a16="http://schemas.microsoft.com/office/drawing/2014/main" id="{844A8F20-3DDE-44C8-8223-9C90606F582C}"/>
                    </a:ext>
                  </a:extLst>
                </p:cNvPr>
                <p:cNvSpPr/>
                <p:nvPr/>
              </p:nvSpPr>
              <p:spPr>
                <a:xfrm>
                  <a:off x="4746266" y="3303638"/>
                  <a:ext cx="386715" cy="385762"/>
                </a:xfrm>
                <a:custGeom>
                  <a:avLst/>
                  <a:gdLst>
                    <a:gd name="connsiteX0" fmla="*/ 0 w 386715"/>
                    <a:gd name="connsiteY0" fmla="*/ 0 h 385762"/>
                    <a:gd name="connsiteX1" fmla="*/ 386715 w 386715"/>
                    <a:gd name="connsiteY1" fmla="*/ 385762 h 385762"/>
                    <a:gd name="connsiteX2" fmla="*/ 386715 w 386715"/>
                    <a:gd name="connsiteY2" fmla="*/ 23813 h 385762"/>
                    <a:gd name="connsiteX3" fmla="*/ 363855 w 386715"/>
                    <a:gd name="connsiteY3" fmla="*/ 952 h 38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6715" h="385762">
                      <a:moveTo>
                        <a:pt x="0" y="0"/>
                      </a:moveTo>
                      <a:lnTo>
                        <a:pt x="386715" y="385762"/>
                      </a:lnTo>
                      <a:lnTo>
                        <a:pt x="386715" y="23813"/>
                      </a:lnTo>
                      <a:lnTo>
                        <a:pt x="363855" y="952"/>
                      </a:lnTo>
                      <a:close/>
                    </a:path>
                  </a:pathLst>
                </a:custGeom>
                <a:solidFill>
                  <a:srgbClr val="FFD2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7171D2D8-0DC7-431A-95F0-08703F1D29C8}"/>
                  </a:ext>
                </a:extLst>
              </p:cNvPr>
              <p:cNvSpPr/>
              <p:nvPr/>
            </p:nvSpPr>
            <p:spPr>
              <a:xfrm>
                <a:off x="4759602" y="6240196"/>
                <a:ext cx="178117" cy="40957"/>
              </a:xfrm>
              <a:custGeom>
                <a:avLst/>
                <a:gdLst>
                  <a:gd name="connsiteX0" fmla="*/ 0 w 178117"/>
                  <a:gd name="connsiteY0" fmla="*/ 0 h 40957"/>
                  <a:gd name="connsiteX1" fmla="*/ 178118 w 178117"/>
                  <a:gd name="connsiteY1" fmla="*/ 0 h 40957"/>
                  <a:gd name="connsiteX2" fmla="*/ 178118 w 178117"/>
                  <a:gd name="connsiteY2" fmla="*/ 40957 h 40957"/>
                  <a:gd name="connsiteX3" fmla="*/ 0 w 178117"/>
                  <a:gd name="connsiteY3" fmla="*/ 40957 h 4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117" h="40957">
                    <a:moveTo>
                      <a:pt x="0" y="0"/>
                    </a:moveTo>
                    <a:lnTo>
                      <a:pt x="178118" y="0"/>
                    </a:lnTo>
                    <a:lnTo>
                      <a:pt x="178118" y="40957"/>
                    </a:lnTo>
                    <a:lnTo>
                      <a:pt x="0" y="409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130" name="Gráfico 7">
                <a:extLst>
                  <a:ext uri="{FF2B5EF4-FFF2-40B4-BE49-F238E27FC236}">
                    <a16:creationId xmlns:a16="http://schemas.microsoft.com/office/drawing/2014/main" id="{6A97F926-B714-416E-A482-FF9AFD2ED9C5}"/>
                  </a:ext>
                </a:extLst>
              </p:cNvPr>
              <p:cNvGrpSpPr/>
              <p:nvPr/>
            </p:nvGrpSpPr>
            <p:grpSpPr>
              <a:xfrm>
                <a:off x="4722" y="5835681"/>
                <a:ext cx="472439" cy="428327"/>
                <a:chOff x="4722" y="5835681"/>
                <a:chExt cx="472439" cy="428327"/>
              </a:xfrm>
              <a:grpFill/>
            </p:grpSpPr>
            <p:sp>
              <p:nvSpPr>
                <p:cNvPr id="131" name="Forma Livre: Forma 130">
                  <a:extLst>
                    <a:ext uri="{FF2B5EF4-FFF2-40B4-BE49-F238E27FC236}">
                      <a16:creationId xmlns:a16="http://schemas.microsoft.com/office/drawing/2014/main" id="{10EB029B-8CBC-44AF-933F-E9473D0A8523}"/>
                    </a:ext>
                  </a:extLst>
                </p:cNvPr>
                <p:cNvSpPr/>
                <p:nvPr/>
              </p:nvSpPr>
              <p:spPr>
                <a:xfrm rot="-2700000">
                  <a:off x="90800" y="5866971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2" name="Forma Livre: Forma 131">
                  <a:extLst>
                    <a:ext uri="{FF2B5EF4-FFF2-40B4-BE49-F238E27FC236}">
                      <a16:creationId xmlns:a16="http://schemas.microsoft.com/office/drawing/2014/main" id="{A470F31C-0D35-4A9E-A109-4C9E151D876E}"/>
                    </a:ext>
                  </a:extLst>
                </p:cNvPr>
                <p:cNvSpPr/>
                <p:nvPr/>
              </p:nvSpPr>
              <p:spPr>
                <a:xfrm rot="-2700000">
                  <a:off x="125086" y="5901258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3" name="Forma Livre: Forma 132">
                  <a:extLst>
                    <a:ext uri="{FF2B5EF4-FFF2-40B4-BE49-F238E27FC236}">
                      <a16:creationId xmlns:a16="http://schemas.microsoft.com/office/drawing/2014/main" id="{E1EDB094-30B0-4119-8E3B-C1D41C4EBA1A}"/>
                    </a:ext>
                  </a:extLst>
                </p:cNvPr>
                <p:cNvSpPr/>
                <p:nvPr/>
              </p:nvSpPr>
              <p:spPr>
                <a:xfrm rot="-2700000">
                  <a:off x="159381" y="5935532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4" name="Forma Livre: Forma 133">
                  <a:extLst>
                    <a:ext uri="{FF2B5EF4-FFF2-40B4-BE49-F238E27FC236}">
                      <a16:creationId xmlns:a16="http://schemas.microsoft.com/office/drawing/2014/main" id="{D0BCE4FE-B540-419E-9E74-1CB25A4D1827}"/>
                    </a:ext>
                  </a:extLst>
                </p:cNvPr>
                <p:cNvSpPr/>
                <p:nvPr/>
              </p:nvSpPr>
              <p:spPr>
                <a:xfrm rot="-2700000">
                  <a:off x="193689" y="5969791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5" name="Forma Livre: Forma 134">
                  <a:extLst>
                    <a:ext uri="{FF2B5EF4-FFF2-40B4-BE49-F238E27FC236}">
                      <a16:creationId xmlns:a16="http://schemas.microsoft.com/office/drawing/2014/main" id="{58220177-E8D7-4479-B0B3-E90F57E7801E}"/>
                    </a:ext>
                  </a:extLst>
                </p:cNvPr>
                <p:cNvSpPr/>
                <p:nvPr/>
              </p:nvSpPr>
              <p:spPr>
                <a:xfrm rot="-2700000">
                  <a:off x="227973" y="6004080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6" name="Forma Livre: Forma 135">
                  <a:extLst>
                    <a:ext uri="{FF2B5EF4-FFF2-40B4-BE49-F238E27FC236}">
                      <a16:creationId xmlns:a16="http://schemas.microsoft.com/office/drawing/2014/main" id="{A322A42F-2ECE-423A-BE87-E43EFF9DC1B7}"/>
                    </a:ext>
                  </a:extLst>
                </p:cNvPr>
                <p:cNvSpPr/>
                <p:nvPr/>
              </p:nvSpPr>
              <p:spPr>
                <a:xfrm rot="-2700000">
                  <a:off x="262270" y="6038353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7" name="Forma Livre: Forma 136">
                  <a:extLst>
                    <a:ext uri="{FF2B5EF4-FFF2-40B4-BE49-F238E27FC236}">
                      <a16:creationId xmlns:a16="http://schemas.microsoft.com/office/drawing/2014/main" id="{BDA66F3F-E2B5-4433-AEA4-0A67D32BE232}"/>
                    </a:ext>
                  </a:extLst>
                </p:cNvPr>
                <p:cNvSpPr/>
                <p:nvPr/>
              </p:nvSpPr>
              <p:spPr>
                <a:xfrm rot="-2700000">
                  <a:off x="296566" y="6072628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8" name="Forma Livre: Forma 137">
                  <a:extLst>
                    <a:ext uri="{FF2B5EF4-FFF2-40B4-BE49-F238E27FC236}">
                      <a16:creationId xmlns:a16="http://schemas.microsoft.com/office/drawing/2014/main" id="{FF8F18A6-28D1-4904-A56F-35FE031FD0FF}"/>
                    </a:ext>
                  </a:extLst>
                </p:cNvPr>
                <p:cNvSpPr/>
                <p:nvPr/>
              </p:nvSpPr>
              <p:spPr>
                <a:xfrm rot="-2700000">
                  <a:off x="330863" y="6106902"/>
                  <a:ext cx="101916" cy="32384"/>
                </a:xfrm>
                <a:custGeom>
                  <a:avLst/>
                  <a:gdLst>
                    <a:gd name="connsiteX0" fmla="*/ 0 w 101916"/>
                    <a:gd name="connsiteY0" fmla="*/ 0 h 32384"/>
                    <a:gd name="connsiteX1" fmla="*/ 101917 w 101916"/>
                    <a:gd name="connsiteY1" fmla="*/ 0 h 32384"/>
                    <a:gd name="connsiteX2" fmla="*/ 101917 w 101916"/>
                    <a:gd name="connsiteY2" fmla="*/ 32385 h 32384"/>
                    <a:gd name="connsiteX3" fmla="*/ 0 w 101916"/>
                    <a:gd name="connsiteY3" fmla="*/ 32385 h 32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6" h="32384">
                      <a:moveTo>
                        <a:pt x="0" y="0"/>
                      </a:moveTo>
                      <a:lnTo>
                        <a:pt x="101917" y="0"/>
                      </a:lnTo>
                      <a:lnTo>
                        <a:pt x="101917" y="32385"/>
                      </a:lnTo>
                      <a:lnTo>
                        <a:pt x="0" y="323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139" name="Forma Livre: Forma 138">
                  <a:extLst>
                    <a:ext uri="{FF2B5EF4-FFF2-40B4-BE49-F238E27FC236}">
                      <a16:creationId xmlns:a16="http://schemas.microsoft.com/office/drawing/2014/main" id="{9ED91D77-36D8-4895-A99E-D4F0D858FA47}"/>
                    </a:ext>
                  </a:extLst>
                </p:cNvPr>
                <p:cNvSpPr/>
                <p:nvPr/>
              </p:nvSpPr>
              <p:spPr>
                <a:xfrm>
                  <a:off x="4722" y="5852528"/>
                  <a:ext cx="472439" cy="411479"/>
                </a:xfrm>
                <a:custGeom>
                  <a:avLst/>
                  <a:gdLst>
                    <a:gd name="connsiteX0" fmla="*/ 472440 w 472439"/>
                    <a:gd name="connsiteY0" fmla="*/ 395288 h 411479"/>
                    <a:gd name="connsiteX1" fmla="*/ 426720 w 472439"/>
                    <a:gd name="connsiteY1" fmla="*/ 349567 h 411479"/>
                    <a:gd name="connsiteX2" fmla="*/ 350520 w 472439"/>
                    <a:gd name="connsiteY2" fmla="*/ 349567 h 411479"/>
                    <a:gd name="connsiteX3" fmla="*/ 68580 w 472439"/>
                    <a:gd name="connsiteY3" fmla="*/ 68580 h 411479"/>
                    <a:gd name="connsiteX4" fmla="*/ 68580 w 472439"/>
                    <a:gd name="connsiteY4" fmla="*/ 0 h 411479"/>
                    <a:gd name="connsiteX5" fmla="*/ 30480 w 472439"/>
                    <a:gd name="connsiteY5" fmla="*/ 0 h 411479"/>
                    <a:gd name="connsiteX6" fmla="*/ 0 w 472439"/>
                    <a:gd name="connsiteY6" fmla="*/ 30480 h 411479"/>
                    <a:gd name="connsiteX7" fmla="*/ 0 w 472439"/>
                    <a:gd name="connsiteY7" fmla="*/ 114300 h 411479"/>
                    <a:gd name="connsiteX8" fmla="*/ 34290 w 472439"/>
                    <a:gd name="connsiteY8" fmla="*/ 148590 h 411479"/>
                    <a:gd name="connsiteX9" fmla="*/ 3810 w 472439"/>
                    <a:gd name="connsiteY9" fmla="*/ 179070 h 411479"/>
                    <a:gd name="connsiteX10" fmla="*/ 22860 w 472439"/>
                    <a:gd name="connsiteY10" fmla="*/ 198120 h 411479"/>
                    <a:gd name="connsiteX11" fmla="*/ 3810 w 472439"/>
                    <a:gd name="connsiteY11" fmla="*/ 217170 h 411479"/>
                    <a:gd name="connsiteX12" fmla="*/ 186690 w 472439"/>
                    <a:gd name="connsiteY12" fmla="*/ 400050 h 411479"/>
                    <a:gd name="connsiteX13" fmla="*/ 205740 w 472439"/>
                    <a:gd name="connsiteY13" fmla="*/ 381000 h 411479"/>
                    <a:gd name="connsiteX14" fmla="*/ 236220 w 472439"/>
                    <a:gd name="connsiteY14" fmla="*/ 411480 h 411479"/>
                    <a:gd name="connsiteX15" fmla="*/ 266700 w 472439"/>
                    <a:gd name="connsiteY15" fmla="*/ 381000 h 411479"/>
                    <a:gd name="connsiteX16" fmla="*/ 281940 w 472439"/>
                    <a:gd name="connsiteY16" fmla="*/ 396240 h 411479"/>
                    <a:gd name="connsiteX17" fmla="*/ 472440 w 472439"/>
                    <a:gd name="connsiteY17" fmla="*/ 396240 h 41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2439" h="411479">
                      <a:moveTo>
                        <a:pt x="472440" y="395288"/>
                      </a:moveTo>
                      <a:lnTo>
                        <a:pt x="426720" y="349567"/>
                      </a:lnTo>
                      <a:lnTo>
                        <a:pt x="350520" y="349567"/>
                      </a:lnTo>
                      <a:lnTo>
                        <a:pt x="68580" y="68580"/>
                      </a:lnTo>
                      <a:lnTo>
                        <a:pt x="68580" y="0"/>
                      </a:lnTo>
                      <a:lnTo>
                        <a:pt x="30480" y="0"/>
                      </a:lnTo>
                      <a:cubicBezTo>
                        <a:pt x="19050" y="11430"/>
                        <a:pt x="12383" y="18097"/>
                        <a:pt x="0" y="30480"/>
                      </a:cubicBezTo>
                      <a:lnTo>
                        <a:pt x="0" y="114300"/>
                      </a:lnTo>
                      <a:lnTo>
                        <a:pt x="34290" y="148590"/>
                      </a:lnTo>
                      <a:lnTo>
                        <a:pt x="3810" y="179070"/>
                      </a:lnTo>
                      <a:lnTo>
                        <a:pt x="22860" y="198120"/>
                      </a:lnTo>
                      <a:lnTo>
                        <a:pt x="3810" y="217170"/>
                      </a:lnTo>
                      <a:lnTo>
                        <a:pt x="186690" y="400050"/>
                      </a:lnTo>
                      <a:lnTo>
                        <a:pt x="205740" y="381000"/>
                      </a:lnTo>
                      <a:lnTo>
                        <a:pt x="236220" y="411480"/>
                      </a:lnTo>
                      <a:lnTo>
                        <a:pt x="266700" y="381000"/>
                      </a:lnTo>
                      <a:lnTo>
                        <a:pt x="281940" y="396240"/>
                      </a:lnTo>
                      <a:lnTo>
                        <a:pt x="472440" y="39624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</p:grpSp>
        <p:sp>
          <p:nvSpPr>
            <p:cNvPr id="169" name="Retângulo 168">
              <a:extLst>
                <a:ext uri="{FF2B5EF4-FFF2-40B4-BE49-F238E27FC236}">
                  <a16:creationId xmlns:a16="http://schemas.microsoft.com/office/drawing/2014/main" id="{91DB6411-FC59-4FF2-AEF2-0A6EDBCBF5A8}"/>
                </a:ext>
              </a:extLst>
            </p:cNvPr>
            <p:cNvSpPr/>
            <p:nvPr/>
          </p:nvSpPr>
          <p:spPr>
            <a:xfrm>
              <a:off x="769005" y="3772193"/>
              <a:ext cx="5450223" cy="33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123" dirty="0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Conteúdo que será trabalhado nesta apresentação</a:t>
              </a:r>
            </a:p>
          </p:txBody>
        </p:sp>
      </p:grpSp>
      <p:grpSp>
        <p:nvGrpSpPr>
          <p:cNvPr id="10" name="Gráfico 8">
            <a:extLst>
              <a:ext uri="{FF2B5EF4-FFF2-40B4-BE49-F238E27FC236}">
                <a16:creationId xmlns:a16="http://schemas.microsoft.com/office/drawing/2014/main" id="{CE401390-F758-45FD-B2D1-CFFF07F5A846}"/>
              </a:ext>
            </a:extLst>
          </p:cNvPr>
          <p:cNvGrpSpPr/>
          <p:nvPr/>
        </p:nvGrpSpPr>
        <p:grpSpPr>
          <a:xfrm>
            <a:off x="16052681" y="3075927"/>
            <a:ext cx="3731528" cy="3453522"/>
            <a:chOff x="9174162" y="2723682"/>
            <a:chExt cx="2262961" cy="2094366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743512A-83DB-4771-9F7E-1042E234AF1E}"/>
                </a:ext>
              </a:extLst>
            </p:cNvPr>
            <p:cNvSpPr/>
            <p:nvPr/>
          </p:nvSpPr>
          <p:spPr>
            <a:xfrm>
              <a:off x="10354321" y="2723682"/>
              <a:ext cx="1082802" cy="1068554"/>
            </a:xfrm>
            <a:custGeom>
              <a:avLst/>
              <a:gdLst>
                <a:gd name="connsiteX0" fmla="*/ 0 w 1082802"/>
                <a:gd name="connsiteY0" fmla="*/ 1068555 h 1068554"/>
                <a:gd name="connsiteX1" fmla="*/ 1082802 w 1082802"/>
                <a:gd name="connsiteY1" fmla="*/ 634009 h 1068554"/>
                <a:gd name="connsiteX2" fmla="*/ 823975 w 1082802"/>
                <a:gd name="connsiteY2" fmla="*/ 242206 h 1068554"/>
                <a:gd name="connsiteX3" fmla="*/ 467790 w 1082802"/>
                <a:gd name="connsiteY3" fmla="*/ 0 h 1068554"/>
                <a:gd name="connsiteX4" fmla="*/ 0 w 1082802"/>
                <a:gd name="connsiteY4" fmla="*/ 1068555 h 10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802" h="1068554">
                  <a:moveTo>
                    <a:pt x="0" y="1068555"/>
                  </a:moveTo>
                  <a:lnTo>
                    <a:pt x="1082802" y="634009"/>
                  </a:lnTo>
                  <a:cubicBezTo>
                    <a:pt x="1023438" y="486786"/>
                    <a:pt x="935579" y="353810"/>
                    <a:pt x="823975" y="242206"/>
                  </a:cubicBezTo>
                  <a:cubicBezTo>
                    <a:pt x="721868" y="140099"/>
                    <a:pt x="600765" y="56990"/>
                    <a:pt x="467790" y="0"/>
                  </a:cubicBezTo>
                  <a:lnTo>
                    <a:pt x="0" y="1068555"/>
                  </a:lnTo>
                  <a:close/>
                </a:path>
              </a:pathLst>
            </a:custGeom>
            <a:solidFill>
              <a:srgbClr val="FFD225">
                <a:alpha val="40000"/>
              </a:srgbClr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CBBB527A-9D66-4365-B864-F5C595D592FA}"/>
                </a:ext>
              </a:extLst>
            </p:cNvPr>
            <p:cNvSpPr/>
            <p:nvPr/>
          </p:nvSpPr>
          <p:spPr>
            <a:xfrm>
              <a:off x="9174162" y="3618893"/>
              <a:ext cx="1211028" cy="914207"/>
            </a:xfrm>
            <a:custGeom>
              <a:avLst/>
              <a:gdLst>
                <a:gd name="connsiteX0" fmla="*/ 261202 w 1211028"/>
                <a:gd name="connsiteY0" fmla="*/ 914208 h 914207"/>
                <a:gd name="connsiteX1" fmla="*/ 254079 w 1211028"/>
                <a:gd name="connsiteY1" fmla="*/ 904710 h 914207"/>
                <a:gd name="connsiteX2" fmla="*/ 0 w 1211028"/>
                <a:gd name="connsiteY2" fmla="*/ 173343 h 914207"/>
                <a:gd name="connsiteX3" fmla="*/ 11873 w 1211028"/>
                <a:gd name="connsiteY3" fmla="*/ 11873 h 914207"/>
                <a:gd name="connsiteX4" fmla="*/ 14247 w 1211028"/>
                <a:gd name="connsiteY4" fmla="*/ 0 h 914207"/>
                <a:gd name="connsiteX5" fmla="*/ 1211029 w 1211028"/>
                <a:gd name="connsiteY5" fmla="*/ 166220 h 914207"/>
                <a:gd name="connsiteX6" fmla="*/ 261202 w 1211028"/>
                <a:gd name="connsiteY6" fmla="*/ 914208 h 914207"/>
                <a:gd name="connsiteX7" fmla="*/ 33244 w 1211028"/>
                <a:gd name="connsiteY7" fmla="*/ 26120 h 914207"/>
                <a:gd name="connsiteX8" fmla="*/ 23746 w 1211028"/>
                <a:gd name="connsiteY8" fmla="*/ 173343 h 914207"/>
                <a:gd name="connsiteX9" fmla="*/ 265951 w 1211028"/>
                <a:gd name="connsiteY9" fmla="*/ 880964 h 914207"/>
                <a:gd name="connsiteX10" fmla="*/ 1149290 w 1211028"/>
                <a:gd name="connsiteY10" fmla="*/ 180467 h 914207"/>
                <a:gd name="connsiteX11" fmla="*/ 33244 w 1211028"/>
                <a:gd name="connsiteY11" fmla="*/ 26120 h 91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028" h="914207">
                  <a:moveTo>
                    <a:pt x="261202" y="914208"/>
                  </a:moveTo>
                  <a:lnTo>
                    <a:pt x="254079" y="904710"/>
                  </a:lnTo>
                  <a:cubicBezTo>
                    <a:pt x="90234" y="698122"/>
                    <a:pt x="0" y="439295"/>
                    <a:pt x="0" y="173343"/>
                  </a:cubicBezTo>
                  <a:cubicBezTo>
                    <a:pt x="0" y="118728"/>
                    <a:pt x="4749" y="66488"/>
                    <a:pt x="11873" y="11873"/>
                  </a:cubicBezTo>
                  <a:lnTo>
                    <a:pt x="14247" y="0"/>
                  </a:lnTo>
                  <a:lnTo>
                    <a:pt x="1211029" y="166220"/>
                  </a:lnTo>
                  <a:lnTo>
                    <a:pt x="261202" y="914208"/>
                  </a:lnTo>
                  <a:close/>
                  <a:moveTo>
                    <a:pt x="33244" y="26120"/>
                  </a:moveTo>
                  <a:cubicBezTo>
                    <a:pt x="26120" y="75986"/>
                    <a:pt x="23746" y="125852"/>
                    <a:pt x="23746" y="173343"/>
                  </a:cubicBezTo>
                  <a:cubicBezTo>
                    <a:pt x="23746" y="429796"/>
                    <a:pt x="109230" y="679126"/>
                    <a:pt x="265951" y="880964"/>
                  </a:cubicBezTo>
                  <a:lnTo>
                    <a:pt x="1149290" y="180467"/>
                  </a:lnTo>
                  <a:lnTo>
                    <a:pt x="33244" y="26120"/>
                  </a:lnTo>
                  <a:close/>
                </a:path>
              </a:pathLst>
            </a:custGeom>
            <a:solidFill>
              <a:srgbClr val="FFD225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7362080F-283A-448F-9F65-70CFCC94D208}"/>
                </a:ext>
              </a:extLst>
            </p:cNvPr>
            <p:cNvSpPr/>
            <p:nvPr/>
          </p:nvSpPr>
          <p:spPr>
            <a:xfrm>
              <a:off x="10218971" y="3656886"/>
              <a:ext cx="270700" cy="270700"/>
            </a:xfrm>
            <a:custGeom>
              <a:avLst/>
              <a:gdLst>
                <a:gd name="connsiteX0" fmla="*/ 0 w 270700"/>
                <a:gd name="connsiteY0" fmla="*/ 135350 h 270700"/>
                <a:gd name="connsiteX1" fmla="*/ 135350 w 270700"/>
                <a:gd name="connsiteY1" fmla="*/ 270701 h 270700"/>
                <a:gd name="connsiteX2" fmla="*/ 270701 w 270700"/>
                <a:gd name="connsiteY2" fmla="*/ 135350 h 270700"/>
                <a:gd name="connsiteX3" fmla="*/ 135350 w 270700"/>
                <a:gd name="connsiteY3" fmla="*/ 0 h 270700"/>
                <a:gd name="connsiteX4" fmla="*/ 0 w 270700"/>
                <a:gd name="connsiteY4" fmla="*/ 135350 h 27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0" h="270700">
                  <a:moveTo>
                    <a:pt x="0" y="135350"/>
                  </a:moveTo>
                  <a:cubicBezTo>
                    <a:pt x="0" y="208962"/>
                    <a:pt x="59364" y="270701"/>
                    <a:pt x="135350" y="270701"/>
                  </a:cubicBezTo>
                  <a:cubicBezTo>
                    <a:pt x="208962" y="270701"/>
                    <a:pt x="270701" y="211336"/>
                    <a:pt x="270701" y="135350"/>
                  </a:cubicBezTo>
                  <a:cubicBezTo>
                    <a:pt x="270701" y="61739"/>
                    <a:pt x="211336" y="0"/>
                    <a:pt x="135350" y="0"/>
                  </a:cubicBezTo>
                  <a:cubicBezTo>
                    <a:pt x="59364" y="0"/>
                    <a:pt x="0" y="61739"/>
                    <a:pt x="0" y="135350"/>
                  </a:cubicBezTo>
                  <a:close/>
                </a:path>
              </a:pathLst>
            </a:custGeom>
            <a:solidFill>
              <a:srgbClr val="FFFFFF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EAE12005-C109-4FA2-A977-0ED771D4F4B1}"/>
                </a:ext>
              </a:extLst>
            </p:cNvPr>
            <p:cNvSpPr/>
            <p:nvPr/>
          </p:nvSpPr>
          <p:spPr>
            <a:xfrm>
              <a:off x="9328508" y="2766424"/>
              <a:ext cx="2051625" cy="2051624"/>
            </a:xfrm>
            <a:custGeom>
              <a:avLst/>
              <a:gdLst>
                <a:gd name="connsiteX0" fmla="*/ 1025813 w 2051625"/>
                <a:gd name="connsiteY0" fmla="*/ 2051625 h 2051624"/>
                <a:gd name="connsiteX1" fmla="*/ 0 w 2051625"/>
                <a:gd name="connsiteY1" fmla="*/ 1025813 h 2051624"/>
                <a:gd name="connsiteX2" fmla="*/ 1025813 w 2051625"/>
                <a:gd name="connsiteY2" fmla="*/ 0 h 2051624"/>
                <a:gd name="connsiteX3" fmla="*/ 2051625 w 2051625"/>
                <a:gd name="connsiteY3" fmla="*/ 1025813 h 2051624"/>
                <a:gd name="connsiteX4" fmla="*/ 1025813 w 2051625"/>
                <a:gd name="connsiteY4" fmla="*/ 2051625 h 2051624"/>
                <a:gd name="connsiteX5" fmla="*/ 1025813 w 2051625"/>
                <a:gd name="connsiteY5" fmla="*/ 23746 h 2051624"/>
                <a:gd name="connsiteX6" fmla="*/ 23746 w 2051625"/>
                <a:gd name="connsiteY6" fmla="*/ 1025813 h 2051624"/>
                <a:gd name="connsiteX7" fmla="*/ 1025813 w 2051625"/>
                <a:gd name="connsiteY7" fmla="*/ 2027879 h 2051624"/>
                <a:gd name="connsiteX8" fmla="*/ 2027880 w 2051625"/>
                <a:gd name="connsiteY8" fmla="*/ 1025813 h 2051624"/>
                <a:gd name="connsiteX9" fmla="*/ 1025813 w 2051625"/>
                <a:gd name="connsiteY9" fmla="*/ 23746 h 205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1625" h="2051624">
                  <a:moveTo>
                    <a:pt x="1025813" y="2051625"/>
                  </a:moveTo>
                  <a:cubicBezTo>
                    <a:pt x="460666" y="2051625"/>
                    <a:pt x="0" y="1590959"/>
                    <a:pt x="0" y="1025813"/>
                  </a:cubicBezTo>
                  <a:cubicBezTo>
                    <a:pt x="0" y="460666"/>
                    <a:pt x="460666" y="0"/>
                    <a:pt x="1025813" y="0"/>
                  </a:cubicBezTo>
                  <a:cubicBezTo>
                    <a:pt x="1590959" y="0"/>
                    <a:pt x="2051625" y="460666"/>
                    <a:pt x="2051625" y="1025813"/>
                  </a:cubicBezTo>
                  <a:cubicBezTo>
                    <a:pt x="2051625" y="1590959"/>
                    <a:pt x="1590959" y="2051625"/>
                    <a:pt x="1025813" y="2051625"/>
                  </a:cubicBezTo>
                  <a:close/>
                  <a:moveTo>
                    <a:pt x="1025813" y="23746"/>
                  </a:moveTo>
                  <a:cubicBezTo>
                    <a:pt x="472539" y="23746"/>
                    <a:pt x="23746" y="472539"/>
                    <a:pt x="23746" y="1025813"/>
                  </a:cubicBezTo>
                  <a:cubicBezTo>
                    <a:pt x="23746" y="1579086"/>
                    <a:pt x="472539" y="2027879"/>
                    <a:pt x="1025813" y="2027879"/>
                  </a:cubicBezTo>
                  <a:cubicBezTo>
                    <a:pt x="1579087" y="2027879"/>
                    <a:pt x="2027880" y="1579086"/>
                    <a:pt x="2027880" y="1025813"/>
                  </a:cubicBezTo>
                  <a:cubicBezTo>
                    <a:pt x="2027880" y="472539"/>
                    <a:pt x="1576712" y="23746"/>
                    <a:pt x="1025813" y="23746"/>
                  </a:cubicBezTo>
                  <a:close/>
                </a:path>
              </a:pathLst>
            </a:custGeom>
            <a:solidFill>
              <a:srgbClr val="FFFFFF"/>
            </a:solidFill>
            <a:ln w="23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grpSp>
          <p:nvGrpSpPr>
            <p:cNvPr id="20" name="Gráfico 8">
              <a:extLst>
                <a:ext uri="{FF2B5EF4-FFF2-40B4-BE49-F238E27FC236}">
                  <a16:creationId xmlns:a16="http://schemas.microsoft.com/office/drawing/2014/main" id="{CE401390-F758-45FD-B2D1-CFFF07F5A846}"/>
                </a:ext>
              </a:extLst>
            </p:cNvPr>
            <p:cNvGrpSpPr/>
            <p:nvPr/>
          </p:nvGrpSpPr>
          <p:grpSpPr>
            <a:xfrm>
              <a:off x="9435364" y="2904149"/>
              <a:ext cx="1807044" cy="1776175"/>
              <a:chOff x="9435364" y="2904149"/>
              <a:chExt cx="1807044" cy="1776175"/>
            </a:xfrm>
            <a:solidFill>
              <a:srgbClr val="FFFFFF"/>
            </a:solidFill>
          </p:grpSpPr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8A0B9536-1EB8-41A0-B785-AA6B1F8CD043}"/>
                  </a:ext>
                </a:extLst>
              </p:cNvPr>
              <p:cNvSpPr/>
              <p:nvPr/>
            </p:nvSpPr>
            <p:spPr>
              <a:xfrm>
                <a:off x="10323452" y="2904149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5A163961-7008-4C35-B949-994FC244A95C}"/>
                  </a:ext>
                </a:extLst>
              </p:cNvPr>
              <p:cNvSpPr/>
              <p:nvPr/>
            </p:nvSpPr>
            <p:spPr>
              <a:xfrm>
                <a:off x="10101394" y="2933795"/>
                <a:ext cx="59434" cy="59434"/>
              </a:xfrm>
              <a:custGeom>
                <a:avLst/>
                <a:gdLst>
                  <a:gd name="connsiteX0" fmla="*/ 58212 w 59434"/>
                  <a:gd name="connsiteY0" fmla="*/ 22594 h 59434"/>
                  <a:gd name="connsiteX1" fmla="*/ 36841 w 59434"/>
                  <a:gd name="connsiteY1" fmla="*/ 58212 h 59434"/>
                  <a:gd name="connsiteX2" fmla="*/ 1222 w 59434"/>
                  <a:gd name="connsiteY2" fmla="*/ 36841 h 59434"/>
                  <a:gd name="connsiteX3" fmla="*/ 22594 w 59434"/>
                  <a:gd name="connsiteY3" fmla="*/ 1223 h 59434"/>
                  <a:gd name="connsiteX4" fmla="*/ 58212 w 59434"/>
                  <a:gd name="connsiteY4" fmla="*/ 22594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58212" y="22594"/>
                    </a:moveTo>
                    <a:cubicBezTo>
                      <a:pt x="62961" y="39216"/>
                      <a:pt x="53463" y="55838"/>
                      <a:pt x="36841" y="58212"/>
                    </a:cubicBezTo>
                    <a:cubicBezTo>
                      <a:pt x="20219" y="62961"/>
                      <a:pt x="3597" y="53463"/>
                      <a:pt x="1222" y="36841"/>
                    </a:cubicBezTo>
                    <a:cubicBezTo>
                      <a:pt x="-3527" y="20219"/>
                      <a:pt x="5972" y="3597"/>
                      <a:pt x="22594" y="1223"/>
                    </a:cubicBezTo>
                    <a:cubicBezTo>
                      <a:pt x="39216" y="-3527"/>
                      <a:pt x="55838" y="5972"/>
                      <a:pt x="58212" y="225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557269C0-87AB-4A76-B21A-57844F6B36C7}"/>
                  </a:ext>
                </a:extLst>
              </p:cNvPr>
              <p:cNvSpPr/>
              <p:nvPr/>
            </p:nvSpPr>
            <p:spPr>
              <a:xfrm>
                <a:off x="9895131" y="3019604"/>
                <a:ext cx="58786" cy="58786"/>
              </a:xfrm>
              <a:custGeom>
                <a:avLst/>
                <a:gdLst>
                  <a:gd name="connsiteX0" fmla="*/ 55513 w 58786"/>
                  <a:gd name="connsiteY0" fmla="*/ 15146 h 58786"/>
                  <a:gd name="connsiteX1" fmla="*/ 43640 w 58786"/>
                  <a:gd name="connsiteY1" fmla="*/ 55513 h 58786"/>
                  <a:gd name="connsiteX2" fmla="*/ 3273 w 58786"/>
                  <a:gd name="connsiteY2" fmla="*/ 43640 h 58786"/>
                  <a:gd name="connsiteX3" fmla="*/ 15146 w 58786"/>
                  <a:gd name="connsiteY3" fmla="*/ 3273 h 58786"/>
                  <a:gd name="connsiteX4" fmla="*/ 55513 w 58786"/>
                  <a:gd name="connsiteY4" fmla="*/ 15146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55513" y="15146"/>
                    </a:moveTo>
                    <a:cubicBezTo>
                      <a:pt x="62637" y="29393"/>
                      <a:pt x="57888" y="48390"/>
                      <a:pt x="43640" y="55513"/>
                    </a:cubicBezTo>
                    <a:cubicBezTo>
                      <a:pt x="29393" y="62637"/>
                      <a:pt x="10397" y="57888"/>
                      <a:pt x="3273" y="43640"/>
                    </a:cubicBezTo>
                    <a:cubicBezTo>
                      <a:pt x="-3851" y="29393"/>
                      <a:pt x="898" y="10397"/>
                      <a:pt x="15146" y="3273"/>
                    </a:cubicBezTo>
                    <a:cubicBezTo>
                      <a:pt x="29393" y="-3851"/>
                      <a:pt x="46015" y="898"/>
                      <a:pt x="55513" y="15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499FE655-4948-48A0-8888-CBFBA72FDEBD}"/>
                  </a:ext>
                </a:extLst>
              </p:cNvPr>
              <p:cNvSpPr/>
              <p:nvPr/>
            </p:nvSpPr>
            <p:spPr>
              <a:xfrm>
                <a:off x="9715563" y="3155852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BE8F3FF2-F935-47AF-B885-36D6CF79556F}"/>
                  </a:ext>
                </a:extLst>
              </p:cNvPr>
              <p:cNvSpPr/>
              <p:nvPr/>
            </p:nvSpPr>
            <p:spPr>
              <a:xfrm>
                <a:off x="9581689" y="3333853"/>
                <a:ext cx="58786" cy="60354"/>
              </a:xfrm>
              <a:custGeom>
                <a:avLst/>
                <a:gdLst>
                  <a:gd name="connsiteX0" fmla="*/ 43640 w 58786"/>
                  <a:gd name="connsiteY0" fmla="*/ 4841 h 60354"/>
                  <a:gd name="connsiteX1" fmla="*/ 55513 w 58786"/>
                  <a:gd name="connsiteY1" fmla="*/ 45209 h 60354"/>
                  <a:gd name="connsiteX2" fmla="*/ 15146 w 58786"/>
                  <a:gd name="connsiteY2" fmla="*/ 57081 h 60354"/>
                  <a:gd name="connsiteX3" fmla="*/ 3273 w 58786"/>
                  <a:gd name="connsiteY3" fmla="*/ 16714 h 60354"/>
                  <a:gd name="connsiteX4" fmla="*/ 43640 w 58786"/>
                  <a:gd name="connsiteY4" fmla="*/ 4841 h 6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60354">
                    <a:moveTo>
                      <a:pt x="43640" y="4841"/>
                    </a:moveTo>
                    <a:cubicBezTo>
                      <a:pt x="57888" y="11965"/>
                      <a:pt x="62637" y="30961"/>
                      <a:pt x="55513" y="45209"/>
                    </a:cubicBezTo>
                    <a:cubicBezTo>
                      <a:pt x="48390" y="59456"/>
                      <a:pt x="29393" y="64205"/>
                      <a:pt x="15146" y="57081"/>
                    </a:cubicBezTo>
                    <a:cubicBezTo>
                      <a:pt x="898" y="49958"/>
                      <a:pt x="-3851" y="30961"/>
                      <a:pt x="3273" y="16714"/>
                    </a:cubicBezTo>
                    <a:cubicBezTo>
                      <a:pt x="10397" y="92"/>
                      <a:pt x="29393" y="-4657"/>
                      <a:pt x="43640" y="4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0BA65F20-3F5E-47E0-AC47-1727D8278F18}"/>
                  </a:ext>
                </a:extLst>
              </p:cNvPr>
              <p:cNvSpPr/>
              <p:nvPr/>
            </p:nvSpPr>
            <p:spPr>
              <a:xfrm>
                <a:off x="9495880" y="3540169"/>
                <a:ext cx="59434" cy="58575"/>
              </a:xfrm>
              <a:custGeom>
                <a:avLst/>
                <a:gdLst>
                  <a:gd name="connsiteX0" fmla="*/ 36841 w 59434"/>
                  <a:gd name="connsiteY0" fmla="*/ 364 h 58575"/>
                  <a:gd name="connsiteX1" fmla="*/ 58212 w 59434"/>
                  <a:gd name="connsiteY1" fmla="*/ 35982 h 58575"/>
                  <a:gd name="connsiteX2" fmla="*/ 22594 w 59434"/>
                  <a:gd name="connsiteY2" fmla="*/ 57353 h 58575"/>
                  <a:gd name="connsiteX3" fmla="*/ 1223 w 59434"/>
                  <a:gd name="connsiteY3" fmla="*/ 21735 h 58575"/>
                  <a:gd name="connsiteX4" fmla="*/ 36841 w 59434"/>
                  <a:gd name="connsiteY4" fmla="*/ 364 h 5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8575">
                    <a:moveTo>
                      <a:pt x="36841" y="364"/>
                    </a:moveTo>
                    <a:cubicBezTo>
                      <a:pt x="53463" y="5113"/>
                      <a:pt x="62961" y="21735"/>
                      <a:pt x="58212" y="35982"/>
                    </a:cubicBezTo>
                    <a:cubicBezTo>
                      <a:pt x="53463" y="52604"/>
                      <a:pt x="36841" y="62102"/>
                      <a:pt x="22594" y="57353"/>
                    </a:cubicBezTo>
                    <a:cubicBezTo>
                      <a:pt x="5972" y="52604"/>
                      <a:pt x="-3527" y="35982"/>
                      <a:pt x="1223" y="21735"/>
                    </a:cubicBezTo>
                    <a:cubicBezTo>
                      <a:pt x="3597" y="7487"/>
                      <a:pt x="20219" y="-2011"/>
                      <a:pt x="36841" y="3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53112F0C-7499-4DF4-A959-7BF8C8FE3AC7}"/>
                  </a:ext>
                </a:extLst>
              </p:cNvPr>
              <p:cNvSpPr/>
              <p:nvPr/>
            </p:nvSpPr>
            <p:spPr>
              <a:xfrm>
                <a:off x="9435364" y="3732872"/>
                <a:ext cx="118728" cy="118728"/>
              </a:xfrm>
              <a:custGeom>
                <a:avLst/>
                <a:gdLst>
                  <a:gd name="connsiteX0" fmla="*/ 59364 w 118728"/>
                  <a:gd name="connsiteY0" fmla="*/ 23746 h 118728"/>
                  <a:gd name="connsiteX1" fmla="*/ 94983 w 118728"/>
                  <a:gd name="connsiteY1" fmla="*/ 59364 h 118728"/>
                  <a:gd name="connsiteX2" fmla="*/ 59364 w 118728"/>
                  <a:gd name="connsiteY2" fmla="*/ 94983 h 118728"/>
                  <a:gd name="connsiteX3" fmla="*/ 23746 w 118728"/>
                  <a:gd name="connsiteY3" fmla="*/ 59364 h 118728"/>
                  <a:gd name="connsiteX4" fmla="*/ 59364 w 118728"/>
                  <a:gd name="connsiteY4" fmla="*/ 23746 h 118728"/>
                  <a:gd name="connsiteX5" fmla="*/ 59364 w 118728"/>
                  <a:gd name="connsiteY5" fmla="*/ 0 h 118728"/>
                  <a:gd name="connsiteX6" fmla="*/ 0 w 118728"/>
                  <a:gd name="connsiteY6" fmla="*/ 59364 h 118728"/>
                  <a:gd name="connsiteX7" fmla="*/ 59364 w 118728"/>
                  <a:gd name="connsiteY7" fmla="*/ 118728 h 118728"/>
                  <a:gd name="connsiteX8" fmla="*/ 118728 w 118728"/>
                  <a:gd name="connsiteY8" fmla="*/ 59364 h 118728"/>
                  <a:gd name="connsiteX9" fmla="*/ 59364 w 118728"/>
                  <a:gd name="connsiteY9" fmla="*/ 0 h 118728"/>
                  <a:gd name="connsiteX10" fmla="*/ 59364 w 118728"/>
                  <a:gd name="connsiteY10" fmla="*/ 0 h 11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728" h="118728">
                    <a:moveTo>
                      <a:pt x="59364" y="23746"/>
                    </a:moveTo>
                    <a:cubicBezTo>
                      <a:pt x="78361" y="23746"/>
                      <a:pt x="94983" y="40368"/>
                      <a:pt x="94983" y="59364"/>
                    </a:cubicBezTo>
                    <a:cubicBezTo>
                      <a:pt x="94983" y="78361"/>
                      <a:pt x="78361" y="94983"/>
                      <a:pt x="59364" y="94983"/>
                    </a:cubicBezTo>
                    <a:cubicBezTo>
                      <a:pt x="40368" y="94983"/>
                      <a:pt x="23746" y="78361"/>
                      <a:pt x="23746" y="59364"/>
                    </a:cubicBezTo>
                    <a:cubicBezTo>
                      <a:pt x="23746" y="40368"/>
                      <a:pt x="40368" y="23746"/>
                      <a:pt x="59364" y="23746"/>
                    </a:cubicBezTo>
                    <a:close/>
                    <a:moveTo>
                      <a:pt x="59364" y="0"/>
                    </a:moveTo>
                    <a:cubicBezTo>
                      <a:pt x="26120" y="0"/>
                      <a:pt x="0" y="26120"/>
                      <a:pt x="0" y="59364"/>
                    </a:cubicBezTo>
                    <a:cubicBezTo>
                      <a:pt x="0" y="92608"/>
                      <a:pt x="26120" y="118728"/>
                      <a:pt x="59364" y="118728"/>
                    </a:cubicBezTo>
                    <a:cubicBezTo>
                      <a:pt x="92608" y="118728"/>
                      <a:pt x="118728" y="92608"/>
                      <a:pt x="118728" y="59364"/>
                    </a:cubicBezTo>
                    <a:cubicBezTo>
                      <a:pt x="118728" y="26120"/>
                      <a:pt x="92608" y="0"/>
                      <a:pt x="59364" y="0"/>
                    </a:cubicBezTo>
                    <a:lnTo>
                      <a:pt x="59364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4CB41C84-14DA-4EF9-8528-7B8A3D9050DB}"/>
                  </a:ext>
                </a:extLst>
              </p:cNvPr>
              <p:cNvSpPr/>
              <p:nvPr/>
            </p:nvSpPr>
            <p:spPr>
              <a:xfrm>
                <a:off x="9467112" y="3956081"/>
                <a:ext cx="116970" cy="121102"/>
              </a:xfrm>
              <a:custGeom>
                <a:avLst/>
                <a:gdLst>
                  <a:gd name="connsiteX0" fmla="*/ 58485 w 116970"/>
                  <a:gd name="connsiteY0" fmla="*/ 23746 h 121102"/>
                  <a:gd name="connsiteX1" fmla="*/ 91729 w 116970"/>
                  <a:gd name="connsiteY1" fmla="*/ 49866 h 121102"/>
                  <a:gd name="connsiteX2" fmla="*/ 89354 w 116970"/>
                  <a:gd name="connsiteY2" fmla="*/ 75986 h 121102"/>
                  <a:gd name="connsiteX3" fmla="*/ 67983 w 116970"/>
                  <a:gd name="connsiteY3" fmla="*/ 92608 h 121102"/>
                  <a:gd name="connsiteX4" fmla="*/ 58485 w 116970"/>
                  <a:gd name="connsiteY4" fmla="*/ 94983 h 121102"/>
                  <a:gd name="connsiteX5" fmla="*/ 25241 w 116970"/>
                  <a:gd name="connsiteY5" fmla="*/ 68862 h 121102"/>
                  <a:gd name="connsiteX6" fmla="*/ 27616 w 116970"/>
                  <a:gd name="connsiteY6" fmla="*/ 42742 h 121102"/>
                  <a:gd name="connsiteX7" fmla="*/ 48987 w 116970"/>
                  <a:gd name="connsiteY7" fmla="*/ 26120 h 121102"/>
                  <a:gd name="connsiteX8" fmla="*/ 58485 w 116970"/>
                  <a:gd name="connsiteY8" fmla="*/ 23746 h 121102"/>
                  <a:gd name="connsiteX9" fmla="*/ 58485 w 116970"/>
                  <a:gd name="connsiteY9" fmla="*/ 0 h 121102"/>
                  <a:gd name="connsiteX10" fmla="*/ 44238 w 116970"/>
                  <a:gd name="connsiteY10" fmla="*/ 2375 h 121102"/>
                  <a:gd name="connsiteX11" fmla="*/ 1495 w 116970"/>
                  <a:gd name="connsiteY11" fmla="*/ 75986 h 121102"/>
                  <a:gd name="connsiteX12" fmla="*/ 58485 w 116970"/>
                  <a:gd name="connsiteY12" fmla="*/ 121103 h 121102"/>
                  <a:gd name="connsiteX13" fmla="*/ 72732 w 116970"/>
                  <a:gd name="connsiteY13" fmla="*/ 118728 h 121102"/>
                  <a:gd name="connsiteX14" fmla="*/ 115475 w 116970"/>
                  <a:gd name="connsiteY14" fmla="*/ 45117 h 121102"/>
                  <a:gd name="connsiteX15" fmla="*/ 58485 w 116970"/>
                  <a:gd name="connsiteY15" fmla="*/ 0 h 121102"/>
                  <a:gd name="connsiteX16" fmla="*/ 58485 w 116970"/>
                  <a:gd name="connsiteY16" fmla="*/ 0 h 12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970" h="121102">
                    <a:moveTo>
                      <a:pt x="58485" y="23746"/>
                    </a:moveTo>
                    <a:cubicBezTo>
                      <a:pt x="75107" y="23746"/>
                      <a:pt x="89354" y="35618"/>
                      <a:pt x="91729" y="49866"/>
                    </a:cubicBezTo>
                    <a:cubicBezTo>
                      <a:pt x="94104" y="59364"/>
                      <a:pt x="94104" y="68862"/>
                      <a:pt x="89354" y="75986"/>
                    </a:cubicBezTo>
                    <a:cubicBezTo>
                      <a:pt x="84605" y="83110"/>
                      <a:pt x="77482" y="90233"/>
                      <a:pt x="67983" y="92608"/>
                    </a:cubicBezTo>
                    <a:cubicBezTo>
                      <a:pt x="65609" y="92608"/>
                      <a:pt x="60860" y="94983"/>
                      <a:pt x="58485" y="94983"/>
                    </a:cubicBezTo>
                    <a:cubicBezTo>
                      <a:pt x="41863" y="94983"/>
                      <a:pt x="27616" y="83110"/>
                      <a:pt x="25241" y="68862"/>
                    </a:cubicBezTo>
                    <a:cubicBezTo>
                      <a:pt x="22867" y="59364"/>
                      <a:pt x="22867" y="49866"/>
                      <a:pt x="27616" y="42742"/>
                    </a:cubicBezTo>
                    <a:cubicBezTo>
                      <a:pt x="32365" y="35618"/>
                      <a:pt x="39488" y="28495"/>
                      <a:pt x="48987" y="26120"/>
                    </a:cubicBezTo>
                    <a:cubicBezTo>
                      <a:pt x="51361" y="23746"/>
                      <a:pt x="53736" y="23746"/>
                      <a:pt x="58485" y="23746"/>
                    </a:cubicBezTo>
                    <a:close/>
                    <a:moveTo>
                      <a:pt x="58485" y="0"/>
                    </a:moveTo>
                    <a:cubicBezTo>
                      <a:pt x="53736" y="0"/>
                      <a:pt x="48987" y="0"/>
                      <a:pt x="44238" y="2375"/>
                    </a:cubicBezTo>
                    <a:cubicBezTo>
                      <a:pt x="13368" y="11873"/>
                      <a:pt x="-5628" y="42742"/>
                      <a:pt x="1495" y="75986"/>
                    </a:cubicBezTo>
                    <a:cubicBezTo>
                      <a:pt x="8619" y="102106"/>
                      <a:pt x="32365" y="121103"/>
                      <a:pt x="58485" y="121103"/>
                    </a:cubicBezTo>
                    <a:cubicBezTo>
                      <a:pt x="63234" y="121103"/>
                      <a:pt x="67983" y="121103"/>
                      <a:pt x="72732" y="118728"/>
                    </a:cubicBezTo>
                    <a:cubicBezTo>
                      <a:pt x="103602" y="109230"/>
                      <a:pt x="122598" y="78361"/>
                      <a:pt x="115475" y="45117"/>
                    </a:cubicBezTo>
                    <a:cubicBezTo>
                      <a:pt x="108351" y="16622"/>
                      <a:pt x="84605" y="0"/>
                      <a:pt x="58485" y="0"/>
                    </a:cubicBezTo>
                    <a:lnTo>
                      <a:pt x="58485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0D1823E-6D77-4178-9C92-D52CE31363E0}"/>
                  </a:ext>
                </a:extLst>
              </p:cNvPr>
              <p:cNvSpPr/>
              <p:nvPr/>
            </p:nvSpPr>
            <p:spPr>
              <a:xfrm>
                <a:off x="9553037" y="4162668"/>
                <a:ext cx="118464" cy="118728"/>
              </a:xfrm>
              <a:custGeom>
                <a:avLst/>
                <a:gdLst>
                  <a:gd name="connsiteX0" fmla="*/ 58045 w 118464"/>
                  <a:gd name="connsiteY0" fmla="*/ 23746 h 118728"/>
                  <a:gd name="connsiteX1" fmla="*/ 88914 w 118464"/>
                  <a:gd name="connsiteY1" fmla="*/ 42742 h 118728"/>
                  <a:gd name="connsiteX2" fmla="*/ 91289 w 118464"/>
                  <a:gd name="connsiteY2" fmla="*/ 68862 h 118728"/>
                  <a:gd name="connsiteX3" fmla="*/ 74667 w 118464"/>
                  <a:gd name="connsiteY3" fmla="*/ 90234 h 118728"/>
                  <a:gd name="connsiteX4" fmla="*/ 58045 w 118464"/>
                  <a:gd name="connsiteY4" fmla="*/ 94983 h 118728"/>
                  <a:gd name="connsiteX5" fmla="*/ 27176 w 118464"/>
                  <a:gd name="connsiteY5" fmla="*/ 75986 h 118728"/>
                  <a:gd name="connsiteX6" fmla="*/ 24801 w 118464"/>
                  <a:gd name="connsiteY6" fmla="*/ 49866 h 118728"/>
                  <a:gd name="connsiteX7" fmla="*/ 41423 w 118464"/>
                  <a:gd name="connsiteY7" fmla="*/ 28495 h 118728"/>
                  <a:gd name="connsiteX8" fmla="*/ 58045 w 118464"/>
                  <a:gd name="connsiteY8" fmla="*/ 23746 h 118728"/>
                  <a:gd name="connsiteX9" fmla="*/ 58045 w 118464"/>
                  <a:gd name="connsiteY9" fmla="*/ 0 h 118728"/>
                  <a:gd name="connsiteX10" fmla="*/ 29550 w 118464"/>
                  <a:gd name="connsiteY10" fmla="*/ 7124 h 118728"/>
                  <a:gd name="connsiteX11" fmla="*/ 8179 w 118464"/>
                  <a:gd name="connsiteY11" fmla="*/ 87859 h 118728"/>
                  <a:gd name="connsiteX12" fmla="*/ 60420 w 118464"/>
                  <a:gd name="connsiteY12" fmla="*/ 118728 h 118728"/>
                  <a:gd name="connsiteX13" fmla="*/ 88914 w 118464"/>
                  <a:gd name="connsiteY13" fmla="*/ 111605 h 118728"/>
                  <a:gd name="connsiteX14" fmla="*/ 110285 w 118464"/>
                  <a:gd name="connsiteY14" fmla="*/ 30869 h 118728"/>
                  <a:gd name="connsiteX15" fmla="*/ 58045 w 118464"/>
                  <a:gd name="connsiteY15" fmla="*/ 0 h 118728"/>
                  <a:gd name="connsiteX16" fmla="*/ 58045 w 118464"/>
                  <a:gd name="connsiteY16" fmla="*/ 0 h 11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464" h="118728">
                    <a:moveTo>
                      <a:pt x="58045" y="23746"/>
                    </a:moveTo>
                    <a:cubicBezTo>
                      <a:pt x="69918" y="23746"/>
                      <a:pt x="81791" y="30869"/>
                      <a:pt x="88914" y="42742"/>
                    </a:cubicBezTo>
                    <a:cubicBezTo>
                      <a:pt x="93663" y="49866"/>
                      <a:pt x="96038" y="61739"/>
                      <a:pt x="91289" y="68862"/>
                    </a:cubicBezTo>
                    <a:cubicBezTo>
                      <a:pt x="88914" y="78361"/>
                      <a:pt x="81791" y="85484"/>
                      <a:pt x="74667" y="90234"/>
                    </a:cubicBezTo>
                    <a:cubicBezTo>
                      <a:pt x="69918" y="92608"/>
                      <a:pt x="62794" y="94983"/>
                      <a:pt x="58045" y="94983"/>
                    </a:cubicBezTo>
                    <a:cubicBezTo>
                      <a:pt x="46172" y="94983"/>
                      <a:pt x="34299" y="87859"/>
                      <a:pt x="27176" y="75986"/>
                    </a:cubicBezTo>
                    <a:cubicBezTo>
                      <a:pt x="22426" y="68862"/>
                      <a:pt x="20052" y="56990"/>
                      <a:pt x="24801" y="49866"/>
                    </a:cubicBezTo>
                    <a:cubicBezTo>
                      <a:pt x="27176" y="40368"/>
                      <a:pt x="34299" y="33244"/>
                      <a:pt x="41423" y="28495"/>
                    </a:cubicBezTo>
                    <a:cubicBezTo>
                      <a:pt x="46172" y="23746"/>
                      <a:pt x="50921" y="23746"/>
                      <a:pt x="58045" y="23746"/>
                    </a:cubicBezTo>
                    <a:close/>
                    <a:moveTo>
                      <a:pt x="58045" y="0"/>
                    </a:moveTo>
                    <a:cubicBezTo>
                      <a:pt x="48547" y="0"/>
                      <a:pt x="36674" y="2375"/>
                      <a:pt x="29550" y="7124"/>
                    </a:cubicBezTo>
                    <a:cubicBezTo>
                      <a:pt x="1055" y="23746"/>
                      <a:pt x="-8443" y="59364"/>
                      <a:pt x="8179" y="87859"/>
                    </a:cubicBezTo>
                    <a:cubicBezTo>
                      <a:pt x="20052" y="106855"/>
                      <a:pt x="39048" y="118728"/>
                      <a:pt x="60420" y="118728"/>
                    </a:cubicBezTo>
                    <a:cubicBezTo>
                      <a:pt x="69918" y="118728"/>
                      <a:pt x="81791" y="116354"/>
                      <a:pt x="88914" y="111605"/>
                    </a:cubicBezTo>
                    <a:cubicBezTo>
                      <a:pt x="117409" y="94983"/>
                      <a:pt x="126907" y="59364"/>
                      <a:pt x="110285" y="30869"/>
                    </a:cubicBezTo>
                    <a:cubicBezTo>
                      <a:pt x="98413" y="9498"/>
                      <a:pt x="77042" y="0"/>
                      <a:pt x="58045" y="0"/>
                    </a:cubicBezTo>
                    <a:lnTo>
                      <a:pt x="58045" y="0"/>
                    </a:lnTo>
                    <a:close/>
                  </a:path>
                </a:pathLst>
              </a:custGeom>
              <a:solidFill>
                <a:srgbClr val="FFD225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 dirty="0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239C5CE2-5A74-4A5C-9EC9-57043D609040}"/>
                  </a:ext>
                </a:extLst>
              </p:cNvPr>
              <p:cNvSpPr/>
              <p:nvPr/>
            </p:nvSpPr>
            <p:spPr>
              <a:xfrm>
                <a:off x="9715563" y="4369256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C298A3FA-4456-48BA-AD37-60E35018B8BE}"/>
                  </a:ext>
                </a:extLst>
              </p:cNvPr>
              <p:cNvSpPr/>
              <p:nvPr/>
            </p:nvSpPr>
            <p:spPr>
              <a:xfrm>
                <a:off x="9895131" y="4506082"/>
                <a:ext cx="58786" cy="58786"/>
              </a:xfrm>
              <a:custGeom>
                <a:avLst/>
                <a:gdLst>
                  <a:gd name="connsiteX0" fmla="*/ 3273 w 58786"/>
                  <a:gd name="connsiteY0" fmla="*/ 15146 h 58786"/>
                  <a:gd name="connsiteX1" fmla="*/ 43640 w 58786"/>
                  <a:gd name="connsiteY1" fmla="*/ 3273 h 58786"/>
                  <a:gd name="connsiteX2" fmla="*/ 55513 w 58786"/>
                  <a:gd name="connsiteY2" fmla="*/ 43641 h 58786"/>
                  <a:gd name="connsiteX3" fmla="*/ 15146 w 58786"/>
                  <a:gd name="connsiteY3" fmla="*/ 55513 h 58786"/>
                  <a:gd name="connsiteX4" fmla="*/ 3273 w 58786"/>
                  <a:gd name="connsiteY4" fmla="*/ 15146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3273" y="15146"/>
                    </a:moveTo>
                    <a:cubicBezTo>
                      <a:pt x="10397" y="898"/>
                      <a:pt x="29393" y="-3851"/>
                      <a:pt x="43640" y="3273"/>
                    </a:cubicBezTo>
                    <a:cubicBezTo>
                      <a:pt x="57888" y="10397"/>
                      <a:pt x="62637" y="29393"/>
                      <a:pt x="55513" y="43641"/>
                    </a:cubicBezTo>
                    <a:cubicBezTo>
                      <a:pt x="48390" y="57888"/>
                      <a:pt x="29393" y="62637"/>
                      <a:pt x="15146" y="55513"/>
                    </a:cubicBezTo>
                    <a:cubicBezTo>
                      <a:pt x="898" y="46015"/>
                      <a:pt x="-3851" y="29393"/>
                      <a:pt x="3273" y="15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23204FA2-1BA8-4757-9276-22EBE7AC92D3}"/>
                  </a:ext>
                </a:extLst>
              </p:cNvPr>
              <p:cNvSpPr/>
              <p:nvPr/>
            </p:nvSpPr>
            <p:spPr>
              <a:xfrm>
                <a:off x="10101394" y="4591242"/>
                <a:ext cx="59434" cy="59434"/>
              </a:xfrm>
              <a:custGeom>
                <a:avLst/>
                <a:gdLst>
                  <a:gd name="connsiteX0" fmla="*/ 1222 w 59434"/>
                  <a:gd name="connsiteY0" fmla="*/ 22594 h 59434"/>
                  <a:gd name="connsiteX1" fmla="*/ 36841 w 59434"/>
                  <a:gd name="connsiteY1" fmla="*/ 1222 h 59434"/>
                  <a:gd name="connsiteX2" fmla="*/ 58212 w 59434"/>
                  <a:gd name="connsiteY2" fmla="*/ 36841 h 59434"/>
                  <a:gd name="connsiteX3" fmla="*/ 22594 w 59434"/>
                  <a:gd name="connsiteY3" fmla="*/ 58212 h 59434"/>
                  <a:gd name="connsiteX4" fmla="*/ 1222 w 59434"/>
                  <a:gd name="connsiteY4" fmla="*/ 22594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1222" y="22594"/>
                    </a:moveTo>
                    <a:cubicBezTo>
                      <a:pt x="5972" y="5972"/>
                      <a:pt x="22594" y="-3527"/>
                      <a:pt x="36841" y="1222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ubicBezTo>
                      <a:pt x="53463" y="53463"/>
                      <a:pt x="36841" y="62961"/>
                      <a:pt x="22594" y="58212"/>
                    </a:cubicBezTo>
                    <a:cubicBezTo>
                      <a:pt x="5972" y="53463"/>
                      <a:pt x="-3527" y="39216"/>
                      <a:pt x="1222" y="225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DBD69848-C443-4E97-8F4A-FF1E6B3A9ACD}"/>
                  </a:ext>
                </a:extLst>
              </p:cNvPr>
              <p:cNvSpPr/>
              <p:nvPr/>
            </p:nvSpPr>
            <p:spPr>
              <a:xfrm>
                <a:off x="10323452" y="4618585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CDA25325-EA86-4502-BC4F-7D9E0FD6DF44}"/>
                  </a:ext>
                </a:extLst>
              </p:cNvPr>
              <p:cNvSpPr/>
              <p:nvPr/>
            </p:nvSpPr>
            <p:spPr>
              <a:xfrm>
                <a:off x="10545438" y="4591242"/>
                <a:ext cx="59434" cy="59434"/>
              </a:xfrm>
              <a:custGeom>
                <a:avLst/>
                <a:gdLst>
                  <a:gd name="connsiteX0" fmla="*/ 1223 w 59434"/>
                  <a:gd name="connsiteY0" fmla="*/ 36841 h 59434"/>
                  <a:gd name="connsiteX1" fmla="*/ 22594 w 59434"/>
                  <a:gd name="connsiteY1" fmla="*/ 1222 h 59434"/>
                  <a:gd name="connsiteX2" fmla="*/ 58212 w 59434"/>
                  <a:gd name="connsiteY2" fmla="*/ 22594 h 59434"/>
                  <a:gd name="connsiteX3" fmla="*/ 36841 w 59434"/>
                  <a:gd name="connsiteY3" fmla="*/ 58212 h 59434"/>
                  <a:gd name="connsiteX4" fmla="*/ 1223 w 59434"/>
                  <a:gd name="connsiteY4" fmla="*/ 3684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1223" y="36841"/>
                    </a:moveTo>
                    <a:cubicBezTo>
                      <a:pt x="-3527" y="20219"/>
                      <a:pt x="5972" y="3597"/>
                      <a:pt x="22594" y="1222"/>
                    </a:cubicBezTo>
                    <a:cubicBezTo>
                      <a:pt x="39216" y="-3527"/>
                      <a:pt x="55838" y="5972"/>
                      <a:pt x="58212" y="22594"/>
                    </a:cubicBezTo>
                    <a:cubicBezTo>
                      <a:pt x="62961" y="39216"/>
                      <a:pt x="53463" y="55838"/>
                      <a:pt x="36841" y="58212"/>
                    </a:cubicBezTo>
                    <a:cubicBezTo>
                      <a:pt x="22594" y="62961"/>
                      <a:pt x="5972" y="53463"/>
                      <a:pt x="1223" y="36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2BDE04D7-1ABB-4CCE-BD1B-729CD517579E}"/>
                  </a:ext>
                </a:extLst>
              </p:cNvPr>
              <p:cNvSpPr/>
              <p:nvPr/>
            </p:nvSpPr>
            <p:spPr>
              <a:xfrm>
                <a:off x="10754724" y="4506082"/>
                <a:ext cx="58786" cy="58786"/>
              </a:xfrm>
              <a:custGeom>
                <a:avLst/>
                <a:gdLst>
                  <a:gd name="connsiteX0" fmla="*/ 3273 w 58786"/>
                  <a:gd name="connsiteY0" fmla="*/ 43641 h 58786"/>
                  <a:gd name="connsiteX1" fmla="*/ 15146 w 58786"/>
                  <a:gd name="connsiteY1" fmla="*/ 3273 h 58786"/>
                  <a:gd name="connsiteX2" fmla="*/ 55513 w 58786"/>
                  <a:gd name="connsiteY2" fmla="*/ 15146 h 58786"/>
                  <a:gd name="connsiteX3" fmla="*/ 43641 w 58786"/>
                  <a:gd name="connsiteY3" fmla="*/ 55513 h 58786"/>
                  <a:gd name="connsiteX4" fmla="*/ 3273 w 58786"/>
                  <a:gd name="connsiteY4" fmla="*/ 43641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3273" y="43641"/>
                    </a:moveTo>
                    <a:cubicBezTo>
                      <a:pt x="-3851" y="29393"/>
                      <a:pt x="898" y="10397"/>
                      <a:pt x="15146" y="3273"/>
                    </a:cubicBezTo>
                    <a:cubicBezTo>
                      <a:pt x="29393" y="-3851"/>
                      <a:pt x="48390" y="898"/>
                      <a:pt x="55513" y="15146"/>
                    </a:cubicBezTo>
                    <a:cubicBezTo>
                      <a:pt x="62637" y="29393"/>
                      <a:pt x="57888" y="48390"/>
                      <a:pt x="43641" y="55513"/>
                    </a:cubicBezTo>
                    <a:cubicBezTo>
                      <a:pt x="29393" y="62637"/>
                      <a:pt x="10397" y="57888"/>
                      <a:pt x="3273" y="436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D6AC8352-C89E-49D1-8191-803DE765442F}"/>
                  </a:ext>
                </a:extLst>
              </p:cNvPr>
              <p:cNvSpPr/>
              <p:nvPr/>
            </p:nvSpPr>
            <p:spPr>
              <a:xfrm>
                <a:off x="10928966" y="4369256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6C82204F-79BA-4F0D-AA19-931F7E3F8FCD}"/>
                  </a:ext>
                </a:extLst>
              </p:cNvPr>
              <p:cNvSpPr/>
              <p:nvPr/>
            </p:nvSpPr>
            <p:spPr>
              <a:xfrm>
                <a:off x="11065793" y="4192640"/>
                <a:ext cx="58786" cy="58786"/>
              </a:xfrm>
              <a:custGeom>
                <a:avLst/>
                <a:gdLst>
                  <a:gd name="connsiteX0" fmla="*/ 15146 w 58786"/>
                  <a:gd name="connsiteY0" fmla="*/ 55513 h 58786"/>
                  <a:gd name="connsiteX1" fmla="*/ 3273 w 58786"/>
                  <a:gd name="connsiteY1" fmla="*/ 15146 h 58786"/>
                  <a:gd name="connsiteX2" fmla="*/ 43640 w 58786"/>
                  <a:gd name="connsiteY2" fmla="*/ 3273 h 58786"/>
                  <a:gd name="connsiteX3" fmla="*/ 55513 w 58786"/>
                  <a:gd name="connsiteY3" fmla="*/ 43640 h 58786"/>
                  <a:gd name="connsiteX4" fmla="*/ 15146 w 58786"/>
                  <a:gd name="connsiteY4" fmla="*/ 55513 h 5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86" h="58786">
                    <a:moveTo>
                      <a:pt x="15146" y="55513"/>
                    </a:moveTo>
                    <a:cubicBezTo>
                      <a:pt x="898" y="48390"/>
                      <a:pt x="-3851" y="29393"/>
                      <a:pt x="3273" y="15146"/>
                    </a:cubicBezTo>
                    <a:cubicBezTo>
                      <a:pt x="10397" y="898"/>
                      <a:pt x="29393" y="-3851"/>
                      <a:pt x="43640" y="3273"/>
                    </a:cubicBezTo>
                    <a:cubicBezTo>
                      <a:pt x="57888" y="10397"/>
                      <a:pt x="62637" y="29393"/>
                      <a:pt x="55513" y="43640"/>
                    </a:cubicBezTo>
                    <a:cubicBezTo>
                      <a:pt x="48390" y="57888"/>
                      <a:pt x="29393" y="62637"/>
                      <a:pt x="15146" y="555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7696B622-122E-4487-A018-EDC3680C8317}"/>
                  </a:ext>
                </a:extLst>
              </p:cNvPr>
              <p:cNvSpPr/>
              <p:nvPr/>
            </p:nvSpPr>
            <p:spPr>
              <a:xfrm>
                <a:off x="11153327" y="3985728"/>
                <a:ext cx="59434" cy="59434"/>
              </a:xfrm>
              <a:custGeom>
                <a:avLst/>
                <a:gdLst>
                  <a:gd name="connsiteX0" fmla="*/ 22594 w 59434"/>
                  <a:gd name="connsiteY0" fmla="*/ 58212 h 59434"/>
                  <a:gd name="connsiteX1" fmla="*/ 1223 w 59434"/>
                  <a:gd name="connsiteY1" fmla="*/ 22594 h 59434"/>
                  <a:gd name="connsiteX2" fmla="*/ 36841 w 59434"/>
                  <a:gd name="connsiteY2" fmla="*/ 1223 h 59434"/>
                  <a:gd name="connsiteX3" fmla="*/ 58212 w 59434"/>
                  <a:gd name="connsiteY3" fmla="*/ 36841 h 59434"/>
                  <a:gd name="connsiteX4" fmla="*/ 22594 w 59434"/>
                  <a:gd name="connsiteY4" fmla="*/ 58212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22594" y="58212"/>
                    </a:moveTo>
                    <a:cubicBezTo>
                      <a:pt x="5972" y="53463"/>
                      <a:pt x="-3527" y="36841"/>
                      <a:pt x="1223" y="22594"/>
                    </a:cubicBezTo>
                    <a:cubicBezTo>
                      <a:pt x="5972" y="5972"/>
                      <a:pt x="22594" y="-3527"/>
                      <a:pt x="36841" y="1223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ubicBezTo>
                      <a:pt x="53463" y="53463"/>
                      <a:pt x="36841" y="62961"/>
                      <a:pt x="22594" y="58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34406941-C4DF-495F-A04B-272E492C47B7}"/>
                  </a:ext>
                </a:extLst>
              </p:cNvPr>
              <p:cNvSpPr/>
              <p:nvPr/>
            </p:nvSpPr>
            <p:spPr>
              <a:xfrm>
                <a:off x="11180670" y="3761367"/>
                <a:ext cx="61738" cy="61738"/>
              </a:xfrm>
              <a:custGeom>
                <a:avLst/>
                <a:gdLst>
                  <a:gd name="connsiteX0" fmla="*/ 61739 w 61738"/>
                  <a:gd name="connsiteY0" fmla="*/ 30869 h 61738"/>
                  <a:gd name="connsiteX1" fmla="*/ 30869 w 61738"/>
                  <a:gd name="connsiteY1" fmla="*/ 61739 h 61738"/>
                  <a:gd name="connsiteX2" fmla="*/ 0 w 61738"/>
                  <a:gd name="connsiteY2" fmla="*/ 30869 h 61738"/>
                  <a:gd name="connsiteX3" fmla="*/ 30869 w 61738"/>
                  <a:gd name="connsiteY3" fmla="*/ 0 h 61738"/>
                  <a:gd name="connsiteX4" fmla="*/ 61739 w 61738"/>
                  <a:gd name="connsiteY4" fmla="*/ 30869 h 6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38" h="61738">
                    <a:moveTo>
                      <a:pt x="61739" y="30869"/>
                    </a:moveTo>
                    <a:cubicBezTo>
                      <a:pt x="61739" y="47918"/>
                      <a:pt x="47918" y="61739"/>
                      <a:pt x="30869" y="61739"/>
                    </a:cubicBezTo>
                    <a:cubicBezTo>
                      <a:pt x="13821" y="61739"/>
                      <a:pt x="0" y="47918"/>
                      <a:pt x="0" y="30869"/>
                    </a:cubicBezTo>
                    <a:cubicBezTo>
                      <a:pt x="0" y="13821"/>
                      <a:pt x="13821" y="0"/>
                      <a:pt x="30869" y="0"/>
                    </a:cubicBezTo>
                    <a:cubicBezTo>
                      <a:pt x="47918" y="0"/>
                      <a:pt x="61739" y="13821"/>
                      <a:pt x="61739" y="308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FABEF886-297E-437E-BA96-06C4154418A1}"/>
                  </a:ext>
                </a:extLst>
              </p:cNvPr>
              <p:cNvSpPr/>
              <p:nvPr/>
            </p:nvSpPr>
            <p:spPr>
              <a:xfrm>
                <a:off x="11153327" y="3541684"/>
                <a:ext cx="59434" cy="59434"/>
              </a:xfrm>
              <a:custGeom>
                <a:avLst/>
                <a:gdLst>
                  <a:gd name="connsiteX0" fmla="*/ 36841 w 59434"/>
                  <a:gd name="connsiteY0" fmla="*/ 58212 h 59434"/>
                  <a:gd name="connsiteX1" fmla="*/ 1223 w 59434"/>
                  <a:gd name="connsiteY1" fmla="*/ 36841 h 59434"/>
                  <a:gd name="connsiteX2" fmla="*/ 22594 w 59434"/>
                  <a:gd name="connsiteY2" fmla="*/ 1223 h 59434"/>
                  <a:gd name="connsiteX3" fmla="*/ 58212 w 59434"/>
                  <a:gd name="connsiteY3" fmla="*/ 22594 h 59434"/>
                  <a:gd name="connsiteX4" fmla="*/ 36841 w 59434"/>
                  <a:gd name="connsiteY4" fmla="*/ 58212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36841" y="58212"/>
                    </a:moveTo>
                    <a:cubicBezTo>
                      <a:pt x="20219" y="62961"/>
                      <a:pt x="3597" y="53463"/>
                      <a:pt x="1223" y="36841"/>
                    </a:cubicBezTo>
                    <a:cubicBezTo>
                      <a:pt x="-3527" y="20219"/>
                      <a:pt x="5972" y="3597"/>
                      <a:pt x="22594" y="1223"/>
                    </a:cubicBezTo>
                    <a:cubicBezTo>
                      <a:pt x="39216" y="-3527"/>
                      <a:pt x="55837" y="5972"/>
                      <a:pt x="58212" y="22594"/>
                    </a:cubicBezTo>
                    <a:cubicBezTo>
                      <a:pt x="62961" y="36841"/>
                      <a:pt x="53463" y="53463"/>
                      <a:pt x="36841" y="58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138819D6-1200-4C51-A27D-144F894C224F}"/>
                  </a:ext>
                </a:extLst>
              </p:cNvPr>
              <p:cNvSpPr/>
              <p:nvPr/>
            </p:nvSpPr>
            <p:spPr>
              <a:xfrm>
                <a:off x="10545438" y="2933795"/>
                <a:ext cx="59434" cy="59434"/>
              </a:xfrm>
              <a:custGeom>
                <a:avLst/>
                <a:gdLst>
                  <a:gd name="connsiteX0" fmla="*/ 58212 w 59434"/>
                  <a:gd name="connsiteY0" fmla="*/ 36841 h 59434"/>
                  <a:gd name="connsiteX1" fmla="*/ 22594 w 59434"/>
                  <a:gd name="connsiteY1" fmla="*/ 58212 h 59434"/>
                  <a:gd name="connsiteX2" fmla="*/ 1223 w 59434"/>
                  <a:gd name="connsiteY2" fmla="*/ 22594 h 59434"/>
                  <a:gd name="connsiteX3" fmla="*/ 36841 w 59434"/>
                  <a:gd name="connsiteY3" fmla="*/ 1223 h 59434"/>
                  <a:gd name="connsiteX4" fmla="*/ 58212 w 59434"/>
                  <a:gd name="connsiteY4" fmla="*/ 36841 h 5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4" h="59434">
                    <a:moveTo>
                      <a:pt x="58212" y="36841"/>
                    </a:moveTo>
                    <a:cubicBezTo>
                      <a:pt x="53463" y="53463"/>
                      <a:pt x="36841" y="62961"/>
                      <a:pt x="22594" y="58212"/>
                    </a:cubicBezTo>
                    <a:cubicBezTo>
                      <a:pt x="5972" y="53463"/>
                      <a:pt x="-3527" y="36841"/>
                      <a:pt x="1223" y="22594"/>
                    </a:cubicBezTo>
                    <a:cubicBezTo>
                      <a:pt x="5972" y="5972"/>
                      <a:pt x="22594" y="-3527"/>
                      <a:pt x="36841" y="1223"/>
                    </a:cubicBezTo>
                    <a:cubicBezTo>
                      <a:pt x="53463" y="5972"/>
                      <a:pt x="62961" y="22594"/>
                      <a:pt x="58212" y="368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36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grpSp>
        <p:nvGrpSpPr>
          <p:cNvPr id="8" name="Gráfico 4">
            <a:extLst>
              <a:ext uri="{FF2B5EF4-FFF2-40B4-BE49-F238E27FC236}">
                <a16:creationId xmlns:a16="http://schemas.microsoft.com/office/drawing/2014/main" id="{1D945950-080D-4048-9B49-2F1E1C38FC11}"/>
              </a:ext>
            </a:extLst>
          </p:cNvPr>
          <p:cNvGrpSpPr/>
          <p:nvPr/>
        </p:nvGrpSpPr>
        <p:grpSpPr>
          <a:xfrm>
            <a:off x="16508829" y="8467246"/>
            <a:ext cx="2840313" cy="2457134"/>
            <a:chOff x="3271837" y="985837"/>
            <a:chExt cx="5648325" cy="4886325"/>
          </a:xfrm>
          <a:solidFill>
            <a:srgbClr val="FFD225"/>
          </a:solidFill>
        </p:grpSpPr>
        <p:grpSp>
          <p:nvGrpSpPr>
            <p:cNvPr id="9" name="Gráfico 4">
              <a:extLst>
                <a:ext uri="{FF2B5EF4-FFF2-40B4-BE49-F238E27FC236}">
                  <a16:creationId xmlns:a16="http://schemas.microsoft.com/office/drawing/2014/main" id="{1D945950-080D-4048-9B49-2F1E1C38FC11}"/>
                </a:ext>
              </a:extLst>
            </p:cNvPr>
            <p:cNvGrpSpPr/>
            <p:nvPr/>
          </p:nvGrpSpPr>
          <p:grpSpPr>
            <a:xfrm>
              <a:off x="3271837" y="985837"/>
              <a:ext cx="5645467" cy="4889182"/>
              <a:chOff x="3271837" y="985837"/>
              <a:chExt cx="5645467" cy="4889182"/>
            </a:xfrm>
            <a:grpFill/>
          </p:grpSpPr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AAF92BC7-D22C-4EFD-BE54-E8F312BB8D93}"/>
                  </a:ext>
                </a:extLst>
              </p:cNvPr>
              <p:cNvSpPr/>
              <p:nvPr/>
            </p:nvSpPr>
            <p:spPr>
              <a:xfrm>
                <a:off x="4068126" y="4749164"/>
                <a:ext cx="1845944" cy="1125854"/>
              </a:xfrm>
              <a:custGeom>
                <a:avLst/>
                <a:gdLst>
                  <a:gd name="connsiteX0" fmla="*/ 1845945 w 1845944"/>
                  <a:gd name="connsiteY0" fmla="*/ 1125855 h 1125854"/>
                  <a:gd name="connsiteX1" fmla="*/ 615315 w 1845944"/>
                  <a:gd name="connsiteY1" fmla="*/ 1125855 h 1125854"/>
                  <a:gd name="connsiteX2" fmla="*/ 0 w 1845944"/>
                  <a:gd name="connsiteY2" fmla="*/ 60007 h 1125854"/>
                  <a:gd name="connsiteX3" fmla="*/ 102870 w 1845944"/>
                  <a:gd name="connsiteY3" fmla="*/ 0 h 1125854"/>
                  <a:gd name="connsiteX4" fmla="*/ 683895 w 1845944"/>
                  <a:gd name="connsiteY4" fmla="*/ 1006792 h 1125854"/>
                  <a:gd name="connsiteX5" fmla="*/ 1845945 w 1845944"/>
                  <a:gd name="connsiteY5" fmla="*/ 1006792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4" h="1125854">
                    <a:moveTo>
                      <a:pt x="1845945" y="1125855"/>
                    </a:moveTo>
                    <a:lnTo>
                      <a:pt x="615315" y="1125855"/>
                    </a:lnTo>
                    <a:lnTo>
                      <a:pt x="0" y="60007"/>
                    </a:lnTo>
                    <a:lnTo>
                      <a:pt x="102870" y="0"/>
                    </a:lnTo>
                    <a:lnTo>
                      <a:pt x="683895" y="1006792"/>
                    </a:lnTo>
                    <a:lnTo>
                      <a:pt x="1845945" y="1006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790D5D61-2BB1-45E3-BBBD-1DF6C9222FA2}"/>
                  </a:ext>
                </a:extLst>
              </p:cNvPr>
              <p:cNvSpPr/>
              <p:nvPr/>
            </p:nvSpPr>
            <p:spPr>
              <a:xfrm>
                <a:off x="3897629" y="4454842"/>
                <a:ext cx="220980" cy="262889"/>
              </a:xfrm>
              <a:custGeom>
                <a:avLst/>
                <a:gdLst>
                  <a:gd name="connsiteX0" fmla="*/ 117158 w 220980"/>
                  <a:gd name="connsiteY0" fmla="*/ 262890 h 262889"/>
                  <a:gd name="connsiteX1" fmla="*/ 106680 w 220980"/>
                  <a:gd name="connsiteY1" fmla="*/ 244792 h 262889"/>
                  <a:gd name="connsiteX2" fmla="*/ 210503 w 220980"/>
                  <a:gd name="connsiteY2" fmla="*/ 184785 h 262889"/>
                  <a:gd name="connsiteX3" fmla="*/ 220980 w 220980"/>
                  <a:gd name="connsiteY3" fmla="*/ 202882 h 262889"/>
                  <a:gd name="connsiteX4" fmla="*/ 117158 w 220980"/>
                  <a:gd name="connsiteY4" fmla="*/ 262890 h 262889"/>
                  <a:gd name="connsiteX5" fmla="*/ 53340 w 220980"/>
                  <a:gd name="connsiteY5" fmla="*/ 152400 h 262889"/>
                  <a:gd name="connsiteX6" fmla="*/ 0 w 220980"/>
                  <a:gd name="connsiteY6" fmla="*/ 60007 h 262889"/>
                  <a:gd name="connsiteX7" fmla="*/ 103823 w 220980"/>
                  <a:gd name="connsiteY7" fmla="*/ 0 h 262889"/>
                  <a:gd name="connsiteX8" fmla="*/ 157163 w 220980"/>
                  <a:gd name="connsiteY8" fmla="*/ 92392 h 262889"/>
                  <a:gd name="connsiteX9" fmla="*/ 53340 w 220980"/>
                  <a:gd name="connsiteY9" fmla="*/ 152400 h 26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980" h="262889">
                    <a:moveTo>
                      <a:pt x="117158" y="262890"/>
                    </a:moveTo>
                    <a:lnTo>
                      <a:pt x="106680" y="244792"/>
                    </a:lnTo>
                    <a:lnTo>
                      <a:pt x="210503" y="184785"/>
                    </a:lnTo>
                    <a:lnTo>
                      <a:pt x="220980" y="202882"/>
                    </a:lnTo>
                    <a:lnTo>
                      <a:pt x="117158" y="262890"/>
                    </a:lnTo>
                    <a:close/>
                    <a:moveTo>
                      <a:pt x="53340" y="152400"/>
                    </a:moveTo>
                    <a:lnTo>
                      <a:pt x="0" y="60007"/>
                    </a:lnTo>
                    <a:lnTo>
                      <a:pt x="103823" y="0"/>
                    </a:lnTo>
                    <a:lnTo>
                      <a:pt x="157163" y="92392"/>
                    </a:lnTo>
                    <a:lnTo>
                      <a:pt x="53340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C02BB6F8-CA65-41AB-A405-28A55B0D6721}"/>
                  </a:ext>
                </a:extLst>
              </p:cNvPr>
              <p:cNvSpPr/>
              <p:nvPr/>
            </p:nvSpPr>
            <p:spPr>
              <a:xfrm>
                <a:off x="3271837" y="2365057"/>
                <a:ext cx="719137" cy="2131695"/>
              </a:xfrm>
              <a:custGeom>
                <a:avLst/>
                <a:gdLst>
                  <a:gd name="connsiteX0" fmla="*/ 615315 w 719137"/>
                  <a:gd name="connsiteY0" fmla="*/ 2131695 h 2131695"/>
                  <a:gd name="connsiteX1" fmla="*/ 0 w 719137"/>
                  <a:gd name="connsiteY1" fmla="*/ 1065848 h 2131695"/>
                  <a:gd name="connsiteX2" fmla="*/ 615315 w 719137"/>
                  <a:gd name="connsiteY2" fmla="*/ 0 h 2131695"/>
                  <a:gd name="connsiteX3" fmla="*/ 719138 w 719137"/>
                  <a:gd name="connsiteY3" fmla="*/ 59055 h 2131695"/>
                  <a:gd name="connsiteX4" fmla="*/ 138113 w 719137"/>
                  <a:gd name="connsiteY4" fmla="*/ 1065848 h 2131695"/>
                  <a:gd name="connsiteX5" fmla="*/ 719138 w 719137"/>
                  <a:gd name="connsiteY5" fmla="*/ 2071687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615315" y="213169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719138" y="59055"/>
                    </a:lnTo>
                    <a:lnTo>
                      <a:pt x="138113" y="1065848"/>
                    </a:lnTo>
                    <a:lnTo>
                      <a:pt x="719138" y="207168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1AF6B278-74DC-4FC7-9515-78AD60DFFF42}"/>
                  </a:ext>
                </a:extLst>
              </p:cNvPr>
              <p:cNvSpPr/>
              <p:nvPr/>
            </p:nvSpPr>
            <p:spPr>
              <a:xfrm>
                <a:off x="3940491" y="2069782"/>
                <a:ext cx="220980" cy="262889"/>
              </a:xfrm>
              <a:custGeom>
                <a:avLst/>
                <a:gdLst>
                  <a:gd name="connsiteX0" fmla="*/ 103823 w 220980"/>
                  <a:gd name="connsiteY0" fmla="*/ 262890 h 262889"/>
                  <a:gd name="connsiteX1" fmla="*/ 0 w 220980"/>
                  <a:gd name="connsiteY1" fmla="*/ 202883 h 262889"/>
                  <a:gd name="connsiteX2" fmla="*/ 10478 w 220980"/>
                  <a:gd name="connsiteY2" fmla="*/ 184785 h 262889"/>
                  <a:gd name="connsiteX3" fmla="*/ 114300 w 220980"/>
                  <a:gd name="connsiteY3" fmla="*/ 244792 h 262889"/>
                  <a:gd name="connsiteX4" fmla="*/ 103823 w 220980"/>
                  <a:gd name="connsiteY4" fmla="*/ 262890 h 262889"/>
                  <a:gd name="connsiteX5" fmla="*/ 167640 w 220980"/>
                  <a:gd name="connsiteY5" fmla="*/ 152400 h 262889"/>
                  <a:gd name="connsiteX6" fmla="*/ 63818 w 220980"/>
                  <a:gd name="connsiteY6" fmla="*/ 92392 h 262889"/>
                  <a:gd name="connsiteX7" fmla="*/ 117158 w 220980"/>
                  <a:gd name="connsiteY7" fmla="*/ 0 h 262889"/>
                  <a:gd name="connsiteX8" fmla="*/ 220980 w 220980"/>
                  <a:gd name="connsiteY8" fmla="*/ 60007 h 262889"/>
                  <a:gd name="connsiteX9" fmla="*/ 167640 w 220980"/>
                  <a:gd name="connsiteY9" fmla="*/ 152400 h 26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980" h="262889">
                    <a:moveTo>
                      <a:pt x="103823" y="262890"/>
                    </a:moveTo>
                    <a:lnTo>
                      <a:pt x="0" y="202883"/>
                    </a:lnTo>
                    <a:lnTo>
                      <a:pt x="10478" y="184785"/>
                    </a:lnTo>
                    <a:lnTo>
                      <a:pt x="114300" y="244792"/>
                    </a:lnTo>
                    <a:lnTo>
                      <a:pt x="103823" y="262890"/>
                    </a:lnTo>
                    <a:close/>
                    <a:moveTo>
                      <a:pt x="167640" y="152400"/>
                    </a:moveTo>
                    <a:lnTo>
                      <a:pt x="63818" y="92392"/>
                    </a:lnTo>
                    <a:lnTo>
                      <a:pt x="117158" y="0"/>
                    </a:lnTo>
                    <a:lnTo>
                      <a:pt x="220980" y="60007"/>
                    </a:lnTo>
                    <a:lnTo>
                      <a:pt x="167640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EC72A84A-42D3-4592-B2A0-A7DF7AACCF4F}"/>
                  </a:ext>
                </a:extLst>
              </p:cNvPr>
              <p:cNvSpPr/>
              <p:nvPr/>
            </p:nvSpPr>
            <p:spPr>
              <a:xfrm>
                <a:off x="4068126" y="985837"/>
                <a:ext cx="1845944" cy="1125854"/>
              </a:xfrm>
              <a:custGeom>
                <a:avLst/>
                <a:gdLst>
                  <a:gd name="connsiteX0" fmla="*/ 102870 w 1845944"/>
                  <a:gd name="connsiteY0" fmla="*/ 1125855 h 1125854"/>
                  <a:gd name="connsiteX1" fmla="*/ 0 w 1845944"/>
                  <a:gd name="connsiteY1" fmla="*/ 1065848 h 1125854"/>
                  <a:gd name="connsiteX2" fmla="*/ 615315 w 1845944"/>
                  <a:gd name="connsiteY2" fmla="*/ 0 h 1125854"/>
                  <a:gd name="connsiteX3" fmla="*/ 1845945 w 1845944"/>
                  <a:gd name="connsiteY3" fmla="*/ 0 h 1125854"/>
                  <a:gd name="connsiteX4" fmla="*/ 1845945 w 1845944"/>
                  <a:gd name="connsiteY4" fmla="*/ 120015 h 1125854"/>
                  <a:gd name="connsiteX5" fmla="*/ 683895 w 1845944"/>
                  <a:gd name="connsiteY5" fmla="*/ 120015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4" h="1125854">
                    <a:moveTo>
                      <a:pt x="102870" y="112585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1845945" y="0"/>
                    </a:lnTo>
                    <a:lnTo>
                      <a:pt x="1845945" y="120015"/>
                    </a:lnTo>
                    <a:lnTo>
                      <a:pt x="683895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34F80CC2-C82B-476F-9B8C-9280A99E386E}"/>
                  </a:ext>
                </a:extLst>
              </p:cNvPr>
              <p:cNvSpPr/>
              <p:nvPr/>
            </p:nvSpPr>
            <p:spPr>
              <a:xfrm>
                <a:off x="6020752" y="985837"/>
                <a:ext cx="233362" cy="120015"/>
              </a:xfrm>
              <a:custGeom>
                <a:avLst/>
                <a:gdLst>
                  <a:gd name="connsiteX0" fmla="*/ 233363 w 233362"/>
                  <a:gd name="connsiteY0" fmla="*/ 120015 h 120015"/>
                  <a:gd name="connsiteX1" fmla="*/ 126682 w 233362"/>
                  <a:gd name="connsiteY1" fmla="*/ 120015 h 120015"/>
                  <a:gd name="connsiteX2" fmla="*/ 126682 w 233362"/>
                  <a:gd name="connsiteY2" fmla="*/ 0 h 120015"/>
                  <a:gd name="connsiteX3" fmla="*/ 233363 w 233362"/>
                  <a:gd name="connsiteY3" fmla="*/ 0 h 120015"/>
                  <a:gd name="connsiteX4" fmla="*/ 233363 w 233362"/>
                  <a:gd name="connsiteY4" fmla="*/ 120015 h 120015"/>
                  <a:gd name="connsiteX5" fmla="*/ 20955 w 233362"/>
                  <a:gd name="connsiteY5" fmla="*/ 120015 h 120015"/>
                  <a:gd name="connsiteX6" fmla="*/ 0 w 233362"/>
                  <a:gd name="connsiteY6" fmla="*/ 120015 h 120015"/>
                  <a:gd name="connsiteX7" fmla="*/ 0 w 233362"/>
                  <a:gd name="connsiteY7" fmla="*/ 0 h 120015"/>
                  <a:gd name="connsiteX8" fmla="*/ 20955 w 233362"/>
                  <a:gd name="connsiteY8" fmla="*/ 0 h 120015"/>
                  <a:gd name="connsiteX9" fmla="*/ 20955 w 233362"/>
                  <a:gd name="connsiteY9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362" h="120015">
                    <a:moveTo>
                      <a:pt x="233363" y="120015"/>
                    </a:moveTo>
                    <a:lnTo>
                      <a:pt x="126682" y="120015"/>
                    </a:lnTo>
                    <a:lnTo>
                      <a:pt x="126682" y="0"/>
                    </a:lnTo>
                    <a:lnTo>
                      <a:pt x="233363" y="0"/>
                    </a:lnTo>
                    <a:lnTo>
                      <a:pt x="233363" y="120015"/>
                    </a:lnTo>
                    <a:close/>
                    <a:moveTo>
                      <a:pt x="20955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20955" y="0"/>
                    </a:lnTo>
                    <a:lnTo>
                      <a:pt x="20955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09DC61AF-5919-411A-8EA8-526973B89080}"/>
                  </a:ext>
                </a:extLst>
              </p:cNvPr>
              <p:cNvSpPr/>
              <p:nvPr/>
            </p:nvSpPr>
            <p:spPr>
              <a:xfrm>
                <a:off x="6275069" y="985837"/>
                <a:ext cx="1846897" cy="1125854"/>
              </a:xfrm>
              <a:custGeom>
                <a:avLst/>
                <a:gdLst>
                  <a:gd name="connsiteX0" fmla="*/ 1743075 w 1846897"/>
                  <a:gd name="connsiteY0" fmla="*/ 1125855 h 1125854"/>
                  <a:gd name="connsiteX1" fmla="*/ 1162050 w 1846897"/>
                  <a:gd name="connsiteY1" fmla="*/ 120015 h 1125854"/>
                  <a:gd name="connsiteX2" fmla="*/ 0 w 1846897"/>
                  <a:gd name="connsiteY2" fmla="*/ 120015 h 1125854"/>
                  <a:gd name="connsiteX3" fmla="*/ 0 w 1846897"/>
                  <a:gd name="connsiteY3" fmla="*/ 0 h 1125854"/>
                  <a:gd name="connsiteX4" fmla="*/ 1231583 w 1846897"/>
                  <a:gd name="connsiteY4" fmla="*/ 0 h 1125854"/>
                  <a:gd name="connsiteX5" fmla="*/ 1846898 w 1846897"/>
                  <a:gd name="connsiteY5" fmla="*/ 1065848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743075" y="1125855"/>
                    </a:moveTo>
                    <a:lnTo>
                      <a:pt x="1162050" y="120015"/>
                    </a:lnTo>
                    <a:lnTo>
                      <a:pt x="0" y="120015"/>
                    </a:lnTo>
                    <a:lnTo>
                      <a:pt x="0" y="0"/>
                    </a:lnTo>
                    <a:lnTo>
                      <a:pt x="1231583" y="0"/>
                    </a:lnTo>
                    <a:lnTo>
                      <a:pt x="1846898" y="10658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1AA6CF57-6ADC-4D85-9891-3605C28AF7AF}"/>
                  </a:ext>
                </a:extLst>
              </p:cNvPr>
              <p:cNvSpPr/>
              <p:nvPr/>
            </p:nvSpPr>
            <p:spPr>
              <a:xfrm>
                <a:off x="8071484" y="2144076"/>
                <a:ext cx="220027" cy="261937"/>
              </a:xfrm>
              <a:custGeom>
                <a:avLst/>
                <a:gdLst>
                  <a:gd name="connsiteX0" fmla="*/ 116205 w 220027"/>
                  <a:gd name="connsiteY0" fmla="*/ 261938 h 261937"/>
                  <a:gd name="connsiteX1" fmla="*/ 62865 w 220027"/>
                  <a:gd name="connsiteY1" fmla="*/ 169545 h 261937"/>
                  <a:gd name="connsiteX2" fmla="*/ 166688 w 220027"/>
                  <a:gd name="connsiteY2" fmla="*/ 109538 h 261937"/>
                  <a:gd name="connsiteX3" fmla="*/ 220028 w 220027"/>
                  <a:gd name="connsiteY3" fmla="*/ 201930 h 261937"/>
                  <a:gd name="connsiteX4" fmla="*/ 116205 w 220027"/>
                  <a:gd name="connsiteY4" fmla="*/ 261938 h 261937"/>
                  <a:gd name="connsiteX5" fmla="*/ 10478 w 220027"/>
                  <a:gd name="connsiteY5" fmla="*/ 78105 h 261937"/>
                  <a:gd name="connsiteX6" fmla="*/ 0 w 220027"/>
                  <a:gd name="connsiteY6" fmla="*/ 60008 h 261937"/>
                  <a:gd name="connsiteX7" fmla="*/ 103822 w 220027"/>
                  <a:gd name="connsiteY7" fmla="*/ 0 h 261937"/>
                  <a:gd name="connsiteX8" fmla="*/ 114300 w 220027"/>
                  <a:gd name="connsiteY8" fmla="*/ 18098 h 261937"/>
                  <a:gd name="connsiteX9" fmla="*/ 10478 w 220027"/>
                  <a:gd name="connsiteY9" fmla="*/ 78105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27" h="261937">
                    <a:moveTo>
                      <a:pt x="116205" y="261938"/>
                    </a:moveTo>
                    <a:lnTo>
                      <a:pt x="62865" y="169545"/>
                    </a:lnTo>
                    <a:lnTo>
                      <a:pt x="166688" y="109538"/>
                    </a:lnTo>
                    <a:lnTo>
                      <a:pt x="220028" y="201930"/>
                    </a:lnTo>
                    <a:lnTo>
                      <a:pt x="116205" y="261938"/>
                    </a:lnTo>
                    <a:close/>
                    <a:moveTo>
                      <a:pt x="10478" y="78105"/>
                    </a:moveTo>
                    <a:lnTo>
                      <a:pt x="0" y="60008"/>
                    </a:lnTo>
                    <a:lnTo>
                      <a:pt x="103822" y="0"/>
                    </a:lnTo>
                    <a:lnTo>
                      <a:pt x="114300" y="18098"/>
                    </a:lnTo>
                    <a:lnTo>
                      <a:pt x="10478" y="781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E806119B-D6AE-4985-800B-F5272074BE77}"/>
                  </a:ext>
                </a:extLst>
              </p:cNvPr>
              <p:cNvSpPr/>
              <p:nvPr/>
            </p:nvSpPr>
            <p:spPr>
              <a:xfrm>
                <a:off x="8199119" y="2365057"/>
                <a:ext cx="718185" cy="2131695"/>
              </a:xfrm>
              <a:custGeom>
                <a:avLst/>
                <a:gdLst>
                  <a:gd name="connsiteX0" fmla="*/ 102870 w 718185"/>
                  <a:gd name="connsiteY0" fmla="*/ 2131695 h 2131695"/>
                  <a:gd name="connsiteX1" fmla="*/ 0 w 718185"/>
                  <a:gd name="connsiteY1" fmla="*/ 2071687 h 2131695"/>
                  <a:gd name="connsiteX2" fmla="*/ 580073 w 718185"/>
                  <a:gd name="connsiteY2" fmla="*/ 1065848 h 2131695"/>
                  <a:gd name="connsiteX3" fmla="*/ 0 w 718185"/>
                  <a:gd name="connsiteY3" fmla="*/ 59055 h 2131695"/>
                  <a:gd name="connsiteX4" fmla="*/ 102870 w 718185"/>
                  <a:gd name="connsiteY4" fmla="*/ 0 h 2131695"/>
                  <a:gd name="connsiteX5" fmla="*/ 718185 w 718185"/>
                  <a:gd name="connsiteY5" fmla="*/ 1065848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185" h="2131695">
                    <a:moveTo>
                      <a:pt x="102870" y="2131695"/>
                    </a:moveTo>
                    <a:lnTo>
                      <a:pt x="0" y="2071687"/>
                    </a:lnTo>
                    <a:lnTo>
                      <a:pt x="580073" y="1065848"/>
                    </a:lnTo>
                    <a:lnTo>
                      <a:pt x="0" y="59055"/>
                    </a:lnTo>
                    <a:lnTo>
                      <a:pt x="102870" y="0"/>
                    </a:lnTo>
                    <a:lnTo>
                      <a:pt x="718185" y="10658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B8EDED7B-BE66-4439-80AD-7E9F812387CB}"/>
                  </a:ext>
                </a:extLst>
              </p:cNvPr>
              <p:cNvSpPr/>
              <p:nvPr/>
            </p:nvSpPr>
            <p:spPr>
              <a:xfrm>
                <a:off x="8028621" y="4529137"/>
                <a:ext cx="220027" cy="261937"/>
              </a:xfrm>
              <a:custGeom>
                <a:avLst/>
                <a:gdLst>
                  <a:gd name="connsiteX0" fmla="*/ 103822 w 220027"/>
                  <a:gd name="connsiteY0" fmla="*/ 261938 h 261937"/>
                  <a:gd name="connsiteX1" fmla="*/ 0 w 220027"/>
                  <a:gd name="connsiteY1" fmla="*/ 201930 h 261937"/>
                  <a:gd name="connsiteX2" fmla="*/ 53340 w 220027"/>
                  <a:gd name="connsiteY2" fmla="*/ 109538 h 261937"/>
                  <a:gd name="connsiteX3" fmla="*/ 157163 w 220027"/>
                  <a:gd name="connsiteY3" fmla="*/ 169545 h 261937"/>
                  <a:gd name="connsiteX4" fmla="*/ 103822 w 220027"/>
                  <a:gd name="connsiteY4" fmla="*/ 261938 h 261937"/>
                  <a:gd name="connsiteX5" fmla="*/ 209550 w 220027"/>
                  <a:gd name="connsiteY5" fmla="*/ 78105 h 261937"/>
                  <a:gd name="connsiteX6" fmla="*/ 105728 w 220027"/>
                  <a:gd name="connsiteY6" fmla="*/ 18097 h 261937"/>
                  <a:gd name="connsiteX7" fmla="*/ 116205 w 220027"/>
                  <a:gd name="connsiteY7" fmla="*/ 0 h 261937"/>
                  <a:gd name="connsiteX8" fmla="*/ 220028 w 220027"/>
                  <a:gd name="connsiteY8" fmla="*/ 60007 h 261937"/>
                  <a:gd name="connsiteX9" fmla="*/ 209550 w 220027"/>
                  <a:gd name="connsiteY9" fmla="*/ 78105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27" h="261937">
                    <a:moveTo>
                      <a:pt x="103822" y="261938"/>
                    </a:moveTo>
                    <a:lnTo>
                      <a:pt x="0" y="201930"/>
                    </a:lnTo>
                    <a:lnTo>
                      <a:pt x="53340" y="109538"/>
                    </a:lnTo>
                    <a:lnTo>
                      <a:pt x="157163" y="169545"/>
                    </a:lnTo>
                    <a:lnTo>
                      <a:pt x="103822" y="261938"/>
                    </a:lnTo>
                    <a:close/>
                    <a:moveTo>
                      <a:pt x="209550" y="78105"/>
                    </a:moveTo>
                    <a:lnTo>
                      <a:pt x="105728" y="18097"/>
                    </a:lnTo>
                    <a:lnTo>
                      <a:pt x="116205" y="0"/>
                    </a:lnTo>
                    <a:lnTo>
                      <a:pt x="220028" y="60007"/>
                    </a:lnTo>
                    <a:lnTo>
                      <a:pt x="209550" y="781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B6DD2FFC-1832-4219-88B7-DFC664DC76BD}"/>
                  </a:ext>
                </a:extLst>
              </p:cNvPr>
              <p:cNvSpPr/>
              <p:nvPr/>
            </p:nvSpPr>
            <p:spPr>
              <a:xfrm>
                <a:off x="6275069" y="4749164"/>
                <a:ext cx="1846897" cy="1125854"/>
              </a:xfrm>
              <a:custGeom>
                <a:avLst/>
                <a:gdLst>
                  <a:gd name="connsiteX0" fmla="*/ 1231583 w 1846897"/>
                  <a:gd name="connsiteY0" fmla="*/ 1125855 h 1125854"/>
                  <a:gd name="connsiteX1" fmla="*/ 0 w 1846897"/>
                  <a:gd name="connsiteY1" fmla="*/ 1125855 h 1125854"/>
                  <a:gd name="connsiteX2" fmla="*/ 0 w 1846897"/>
                  <a:gd name="connsiteY2" fmla="*/ 1006792 h 1125854"/>
                  <a:gd name="connsiteX3" fmla="*/ 1162050 w 1846897"/>
                  <a:gd name="connsiteY3" fmla="*/ 1006792 h 1125854"/>
                  <a:gd name="connsiteX4" fmla="*/ 1743075 w 1846897"/>
                  <a:gd name="connsiteY4" fmla="*/ 0 h 1125854"/>
                  <a:gd name="connsiteX5" fmla="*/ 1846898 w 1846897"/>
                  <a:gd name="connsiteY5" fmla="*/ 60007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231583" y="1125855"/>
                    </a:moveTo>
                    <a:lnTo>
                      <a:pt x="0" y="1125855"/>
                    </a:lnTo>
                    <a:lnTo>
                      <a:pt x="0" y="1006792"/>
                    </a:lnTo>
                    <a:lnTo>
                      <a:pt x="1162050" y="1006792"/>
                    </a:lnTo>
                    <a:lnTo>
                      <a:pt x="1743075" y="0"/>
                    </a:lnTo>
                    <a:lnTo>
                      <a:pt x="1846898" y="600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347673BF-B1BD-4022-93D8-E71BC39E4361}"/>
                  </a:ext>
                </a:extLst>
              </p:cNvPr>
              <p:cNvSpPr/>
              <p:nvPr/>
            </p:nvSpPr>
            <p:spPr>
              <a:xfrm>
                <a:off x="5935027" y="5755004"/>
                <a:ext cx="234315" cy="120014"/>
              </a:xfrm>
              <a:custGeom>
                <a:avLst/>
                <a:gdLst>
                  <a:gd name="connsiteX0" fmla="*/ 234315 w 234315"/>
                  <a:gd name="connsiteY0" fmla="*/ 120015 h 120014"/>
                  <a:gd name="connsiteX1" fmla="*/ 213360 w 234315"/>
                  <a:gd name="connsiteY1" fmla="*/ 120015 h 120014"/>
                  <a:gd name="connsiteX2" fmla="*/ 213360 w 234315"/>
                  <a:gd name="connsiteY2" fmla="*/ 0 h 120014"/>
                  <a:gd name="connsiteX3" fmla="*/ 234315 w 234315"/>
                  <a:gd name="connsiteY3" fmla="*/ 0 h 120014"/>
                  <a:gd name="connsiteX4" fmla="*/ 234315 w 234315"/>
                  <a:gd name="connsiteY4" fmla="*/ 120015 h 120014"/>
                  <a:gd name="connsiteX5" fmla="*/ 106680 w 234315"/>
                  <a:gd name="connsiteY5" fmla="*/ 120015 h 120014"/>
                  <a:gd name="connsiteX6" fmla="*/ 0 w 234315"/>
                  <a:gd name="connsiteY6" fmla="*/ 120015 h 120014"/>
                  <a:gd name="connsiteX7" fmla="*/ 0 w 234315"/>
                  <a:gd name="connsiteY7" fmla="*/ 0 h 120014"/>
                  <a:gd name="connsiteX8" fmla="*/ 106680 w 234315"/>
                  <a:gd name="connsiteY8" fmla="*/ 0 h 120014"/>
                  <a:gd name="connsiteX9" fmla="*/ 106680 w 234315"/>
                  <a:gd name="connsiteY9" fmla="*/ 120015 h 120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315" h="120014">
                    <a:moveTo>
                      <a:pt x="234315" y="120015"/>
                    </a:moveTo>
                    <a:lnTo>
                      <a:pt x="213360" y="120015"/>
                    </a:lnTo>
                    <a:lnTo>
                      <a:pt x="213360" y="0"/>
                    </a:lnTo>
                    <a:lnTo>
                      <a:pt x="234315" y="0"/>
                    </a:lnTo>
                    <a:lnTo>
                      <a:pt x="234315" y="120015"/>
                    </a:lnTo>
                    <a:close/>
                    <a:moveTo>
                      <a:pt x="106680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106680" y="0"/>
                    </a:lnTo>
                    <a:lnTo>
                      <a:pt x="106680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  <p:grpSp>
          <p:nvGrpSpPr>
            <p:cNvPr id="58" name="Gráfico 4">
              <a:extLst>
                <a:ext uri="{FF2B5EF4-FFF2-40B4-BE49-F238E27FC236}">
                  <a16:creationId xmlns:a16="http://schemas.microsoft.com/office/drawing/2014/main" id="{1D945950-080D-4048-9B49-2F1E1C38FC11}"/>
                </a:ext>
              </a:extLst>
            </p:cNvPr>
            <p:cNvGrpSpPr/>
            <p:nvPr/>
          </p:nvGrpSpPr>
          <p:grpSpPr>
            <a:xfrm>
              <a:off x="3589972" y="1262062"/>
              <a:ext cx="5009197" cy="4337684"/>
              <a:chOff x="3589972" y="1262062"/>
              <a:chExt cx="5009197" cy="4337684"/>
            </a:xfrm>
            <a:grpFill/>
          </p:grpSpPr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3A668054-45A4-4EA1-B114-DA85D992AEB3}"/>
                  </a:ext>
                </a:extLst>
              </p:cNvPr>
              <p:cNvSpPr/>
              <p:nvPr/>
            </p:nvSpPr>
            <p:spPr>
              <a:xfrm>
                <a:off x="4227194" y="4473892"/>
                <a:ext cx="1845945" cy="1125854"/>
              </a:xfrm>
              <a:custGeom>
                <a:avLst/>
                <a:gdLst>
                  <a:gd name="connsiteX0" fmla="*/ 1845945 w 1845945"/>
                  <a:gd name="connsiteY0" fmla="*/ 1125855 h 1125854"/>
                  <a:gd name="connsiteX1" fmla="*/ 615315 w 1845945"/>
                  <a:gd name="connsiteY1" fmla="*/ 1125855 h 1125854"/>
                  <a:gd name="connsiteX2" fmla="*/ 0 w 1845945"/>
                  <a:gd name="connsiteY2" fmla="*/ 60007 h 1125854"/>
                  <a:gd name="connsiteX3" fmla="*/ 103822 w 1845945"/>
                  <a:gd name="connsiteY3" fmla="*/ 0 h 1125854"/>
                  <a:gd name="connsiteX4" fmla="*/ 684847 w 1845945"/>
                  <a:gd name="connsiteY4" fmla="*/ 1005840 h 1125854"/>
                  <a:gd name="connsiteX5" fmla="*/ 1845945 w 1845945"/>
                  <a:gd name="connsiteY5" fmla="*/ 1005840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5" h="1125854">
                    <a:moveTo>
                      <a:pt x="1845945" y="1125855"/>
                    </a:moveTo>
                    <a:lnTo>
                      <a:pt x="615315" y="1125855"/>
                    </a:lnTo>
                    <a:lnTo>
                      <a:pt x="0" y="60007"/>
                    </a:lnTo>
                    <a:lnTo>
                      <a:pt x="103822" y="0"/>
                    </a:lnTo>
                    <a:lnTo>
                      <a:pt x="684847" y="1005840"/>
                    </a:lnTo>
                    <a:lnTo>
                      <a:pt x="1845945" y="100584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94D78403-EE1A-476B-B1EC-776D8200EC94}"/>
                  </a:ext>
                </a:extLst>
              </p:cNvPr>
              <p:cNvSpPr/>
              <p:nvPr/>
            </p:nvSpPr>
            <p:spPr>
              <a:xfrm>
                <a:off x="4206239" y="4439602"/>
                <a:ext cx="118110" cy="82867"/>
              </a:xfrm>
              <a:custGeom>
                <a:avLst/>
                <a:gdLst>
                  <a:gd name="connsiteX0" fmla="*/ 14288 w 118110"/>
                  <a:gd name="connsiteY0" fmla="*/ 82867 h 82867"/>
                  <a:gd name="connsiteX1" fmla="*/ 13335 w 118110"/>
                  <a:gd name="connsiteY1" fmla="*/ 80963 h 82867"/>
                  <a:gd name="connsiteX2" fmla="*/ 117158 w 118110"/>
                  <a:gd name="connsiteY2" fmla="*/ 20955 h 82867"/>
                  <a:gd name="connsiteX3" fmla="*/ 118110 w 118110"/>
                  <a:gd name="connsiteY3" fmla="*/ 22860 h 82867"/>
                  <a:gd name="connsiteX4" fmla="*/ 14288 w 118110"/>
                  <a:gd name="connsiteY4" fmla="*/ 82867 h 82867"/>
                  <a:gd name="connsiteX5" fmla="*/ 6668 w 118110"/>
                  <a:gd name="connsiteY5" fmla="*/ 70485 h 82867"/>
                  <a:gd name="connsiteX6" fmla="*/ 0 w 118110"/>
                  <a:gd name="connsiteY6" fmla="*/ 60007 h 82867"/>
                  <a:gd name="connsiteX7" fmla="*/ 103823 w 118110"/>
                  <a:gd name="connsiteY7" fmla="*/ 0 h 82867"/>
                  <a:gd name="connsiteX8" fmla="*/ 110490 w 118110"/>
                  <a:gd name="connsiteY8" fmla="*/ 10478 h 82867"/>
                  <a:gd name="connsiteX9" fmla="*/ 6668 w 118110"/>
                  <a:gd name="connsiteY9" fmla="*/ 70485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110" h="82867">
                    <a:moveTo>
                      <a:pt x="14288" y="82867"/>
                    </a:moveTo>
                    <a:lnTo>
                      <a:pt x="13335" y="80963"/>
                    </a:lnTo>
                    <a:lnTo>
                      <a:pt x="117158" y="20955"/>
                    </a:lnTo>
                    <a:lnTo>
                      <a:pt x="118110" y="22860"/>
                    </a:lnTo>
                    <a:lnTo>
                      <a:pt x="14288" y="82867"/>
                    </a:lnTo>
                    <a:close/>
                    <a:moveTo>
                      <a:pt x="6668" y="70485"/>
                    </a:moveTo>
                    <a:lnTo>
                      <a:pt x="0" y="60007"/>
                    </a:lnTo>
                    <a:lnTo>
                      <a:pt x="103823" y="0"/>
                    </a:lnTo>
                    <a:lnTo>
                      <a:pt x="110490" y="10478"/>
                    </a:lnTo>
                    <a:lnTo>
                      <a:pt x="6668" y="704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A6E97DFC-99FB-4944-8124-81E44862F57B}"/>
                  </a:ext>
                </a:extLst>
              </p:cNvPr>
              <p:cNvSpPr/>
              <p:nvPr/>
            </p:nvSpPr>
            <p:spPr>
              <a:xfrm>
                <a:off x="3589972" y="2365057"/>
                <a:ext cx="719137" cy="2131695"/>
              </a:xfrm>
              <a:custGeom>
                <a:avLst/>
                <a:gdLst>
                  <a:gd name="connsiteX0" fmla="*/ 616268 w 719137"/>
                  <a:gd name="connsiteY0" fmla="*/ 2131695 h 2131695"/>
                  <a:gd name="connsiteX1" fmla="*/ 0 w 719137"/>
                  <a:gd name="connsiteY1" fmla="*/ 1065848 h 2131695"/>
                  <a:gd name="connsiteX2" fmla="*/ 616268 w 719137"/>
                  <a:gd name="connsiteY2" fmla="*/ 0 h 2131695"/>
                  <a:gd name="connsiteX3" fmla="*/ 719138 w 719137"/>
                  <a:gd name="connsiteY3" fmla="*/ 59055 h 2131695"/>
                  <a:gd name="connsiteX4" fmla="*/ 138113 w 719137"/>
                  <a:gd name="connsiteY4" fmla="*/ 1065848 h 2131695"/>
                  <a:gd name="connsiteX5" fmla="*/ 719138 w 719137"/>
                  <a:gd name="connsiteY5" fmla="*/ 2071687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616268" y="2131695"/>
                    </a:moveTo>
                    <a:lnTo>
                      <a:pt x="0" y="1065848"/>
                    </a:lnTo>
                    <a:lnTo>
                      <a:pt x="616268" y="0"/>
                    </a:lnTo>
                    <a:lnTo>
                      <a:pt x="719138" y="59055"/>
                    </a:lnTo>
                    <a:lnTo>
                      <a:pt x="138113" y="1065848"/>
                    </a:lnTo>
                    <a:lnTo>
                      <a:pt x="719138" y="207168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93072F53-0D70-4698-A7C9-FCDEA2407FF8}"/>
                  </a:ext>
                </a:extLst>
              </p:cNvPr>
              <p:cNvSpPr/>
              <p:nvPr/>
            </p:nvSpPr>
            <p:spPr>
              <a:xfrm>
                <a:off x="4211954" y="2329814"/>
                <a:ext cx="118110" cy="83819"/>
              </a:xfrm>
              <a:custGeom>
                <a:avLst/>
                <a:gdLst>
                  <a:gd name="connsiteX0" fmla="*/ 103823 w 118110"/>
                  <a:gd name="connsiteY0" fmla="*/ 83820 h 83819"/>
                  <a:gd name="connsiteX1" fmla="*/ 0 w 118110"/>
                  <a:gd name="connsiteY1" fmla="*/ 23813 h 83819"/>
                  <a:gd name="connsiteX2" fmla="*/ 953 w 118110"/>
                  <a:gd name="connsiteY2" fmla="*/ 21907 h 83819"/>
                  <a:gd name="connsiteX3" fmla="*/ 104775 w 118110"/>
                  <a:gd name="connsiteY3" fmla="*/ 81915 h 83819"/>
                  <a:gd name="connsiteX4" fmla="*/ 103823 w 118110"/>
                  <a:gd name="connsiteY4" fmla="*/ 83820 h 83819"/>
                  <a:gd name="connsiteX5" fmla="*/ 111443 w 118110"/>
                  <a:gd name="connsiteY5" fmla="*/ 70485 h 83819"/>
                  <a:gd name="connsiteX6" fmla="*/ 7620 w 118110"/>
                  <a:gd name="connsiteY6" fmla="*/ 10477 h 83819"/>
                  <a:gd name="connsiteX7" fmla="*/ 14288 w 118110"/>
                  <a:gd name="connsiteY7" fmla="*/ 0 h 83819"/>
                  <a:gd name="connsiteX8" fmla="*/ 118110 w 118110"/>
                  <a:gd name="connsiteY8" fmla="*/ 60007 h 83819"/>
                  <a:gd name="connsiteX9" fmla="*/ 111443 w 118110"/>
                  <a:gd name="connsiteY9" fmla="*/ 70485 h 8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8110" h="83819">
                    <a:moveTo>
                      <a:pt x="103823" y="83820"/>
                    </a:moveTo>
                    <a:lnTo>
                      <a:pt x="0" y="23813"/>
                    </a:lnTo>
                    <a:lnTo>
                      <a:pt x="953" y="21907"/>
                    </a:lnTo>
                    <a:lnTo>
                      <a:pt x="104775" y="81915"/>
                    </a:lnTo>
                    <a:lnTo>
                      <a:pt x="103823" y="83820"/>
                    </a:lnTo>
                    <a:close/>
                    <a:moveTo>
                      <a:pt x="111443" y="70485"/>
                    </a:moveTo>
                    <a:lnTo>
                      <a:pt x="7620" y="10477"/>
                    </a:lnTo>
                    <a:lnTo>
                      <a:pt x="14288" y="0"/>
                    </a:lnTo>
                    <a:lnTo>
                      <a:pt x="118110" y="60007"/>
                    </a:lnTo>
                    <a:lnTo>
                      <a:pt x="111443" y="704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43F910E5-4818-4939-B760-8F8217DE43F1}"/>
                  </a:ext>
                </a:extLst>
              </p:cNvPr>
              <p:cNvSpPr/>
              <p:nvPr/>
            </p:nvSpPr>
            <p:spPr>
              <a:xfrm>
                <a:off x="4227194" y="1262062"/>
                <a:ext cx="1845945" cy="1125854"/>
              </a:xfrm>
              <a:custGeom>
                <a:avLst/>
                <a:gdLst>
                  <a:gd name="connsiteX0" fmla="*/ 103822 w 1845945"/>
                  <a:gd name="connsiteY0" fmla="*/ 1125855 h 1125854"/>
                  <a:gd name="connsiteX1" fmla="*/ 0 w 1845945"/>
                  <a:gd name="connsiteY1" fmla="*/ 1065848 h 1125854"/>
                  <a:gd name="connsiteX2" fmla="*/ 615315 w 1845945"/>
                  <a:gd name="connsiteY2" fmla="*/ 0 h 1125854"/>
                  <a:gd name="connsiteX3" fmla="*/ 1845945 w 1845945"/>
                  <a:gd name="connsiteY3" fmla="*/ 0 h 1125854"/>
                  <a:gd name="connsiteX4" fmla="*/ 1845945 w 1845945"/>
                  <a:gd name="connsiteY4" fmla="*/ 119063 h 1125854"/>
                  <a:gd name="connsiteX5" fmla="*/ 684847 w 1845945"/>
                  <a:gd name="connsiteY5" fmla="*/ 119063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945" h="1125854">
                    <a:moveTo>
                      <a:pt x="103822" y="1125855"/>
                    </a:moveTo>
                    <a:lnTo>
                      <a:pt x="0" y="1065848"/>
                    </a:lnTo>
                    <a:lnTo>
                      <a:pt x="615315" y="0"/>
                    </a:lnTo>
                    <a:lnTo>
                      <a:pt x="1845945" y="0"/>
                    </a:lnTo>
                    <a:lnTo>
                      <a:pt x="1845945" y="119063"/>
                    </a:lnTo>
                    <a:lnTo>
                      <a:pt x="684847" y="11906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634B9572-C866-4784-9767-1FA81D099E6F}"/>
                  </a:ext>
                </a:extLst>
              </p:cNvPr>
              <p:cNvSpPr/>
              <p:nvPr/>
            </p:nvSpPr>
            <p:spPr>
              <a:xfrm>
                <a:off x="6085521" y="1262062"/>
                <a:ext cx="27622" cy="119062"/>
              </a:xfrm>
              <a:custGeom>
                <a:avLst/>
                <a:gdLst>
                  <a:gd name="connsiteX0" fmla="*/ 27622 w 27622"/>
                  <a:gd name="connsiteY0" fmla="*/ 119063 h 119062"/>
                  <a:gd name="connsiteX1" fmla="*/ 15240 w 27622"/>
                  <a:gd name="connsiteY1" fmla="*/ 119063 h 119062"/>
                  <a:gd name="connsiteX2" fmla="*/ 15240 w 27622"/>
                  <a:gd name="connsiteY2" fmla="*/ 0 h 119062"/>
                  <a:gd name="connsiteX3" fmla="*/ 27622 w 27622"/>
                  <a:gd name="connsiteY3" fmla="*/ 0 h 119062"/>
                  <a:gd name="connsiteX4" fmla="*/ 27622 w 27622"/>
                  <a:gd name="connsiteY4" fmla="*/ 119063 h 119062"/>
                  <a:gd name="connsiteX5" fmla="*/ 2858 w 27622"/>
                  <a:gd name="connsiteY5" fmla="*/ 119063 h 119062"/>
                  <a:gd name="connsiteX6" fmla="*/ 0 w 27622"/>
                  <a:gd name="connsiteY6" fmla="*/ 119063 h 119062"/>
                  <a:gd name="connsiteX7" fmla="*/ 0 w 27622"/>
                  <a:gd name="connsiteY7" fmla="*/ 0 h 119062"/>
                  <a:gd name="connsiteX8" fmla="*/ 2858 w 27622"/>
                  <a:gd name="connsiteY8" fmla="*/ 0 h 119062"/>
                  <a:gd name="connsiteX9" fmla="*/ 2858 w 27622"/>
                  <a:gd name="connsiteY9" fmla="*/ 119063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" h="119062">
                    <a:moveTo>
                      <a:pt x="27622" y="119063"/>
                    </a:moveTo>
                    <a:lnTo>
                      <a:pt x="15240" y="119063"/>
                    </a:lnTo>
                    <a:lnTo>
                      <a:pt x="15240" y="0"/>
                    </a:lnTo>
                    <a:lnTo>
                      <a:pt x="27622" y="0"/>
                    </a:lnTo>
                    <a:lnTo>
                      <a:pt x="27622" y="119063"/>
                    </a:lnTo>
                    <a:close/>
                    <a:moveTo>
                      <a:pt x="2858" y="119063"/>
                    </a:moveTo>
                    <a:lnTo>
                      <a:pt x="0" y="119063"/>
                    </a:lnTo>
                    <a:lnTo>
                      <a:pt x="0" y="0"/>
                    </a:lnTo>
                    <a:lnTo>
                      <a:pt x="2858" y="0"/>
                    </a:lnTo>
                    <a:lnTo>
                      <a:pt x="2858" y="1190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3A396448-4CC5-42BC-B630-832206E3717E}"/>
                  </a:ext>
                </a:extLst>
              </p:cNvPr>
              <p:cNvSpPr/>
              <p:nvPr/>
            </p:nvSpPr>
            <p:spPr>
              <a:xfrm>
                <a:off x="6116002" y="1262062"/>
                <a:ext cx="1846897" cy="1125854"/>
              </a:xfrm>
              <a:custGeom>
                <a:avLst/>
                <a:gdLst>
                  <a:gd name="connsiteX0" fmla="*/ 1743075 w 1846897"/>
                  <a:gd name="connsiteY0" fmla="*/ 1125855 h 1125854"/>
                  <a:gd name="connsiteX1" fmla="*/ 1162050 w 1846897"/>
                  <a:gd name="connsiteY1" fmla="*/ 119063 h 1125854"/>
                  <a:gd name="connsiteX2" fmla="*/ 0 w 1846897"/>
                  <a:gd name="connsiteY2" fmla="*/ 119063 h 1125854"/>
                  <a:gd name="connsiteX3" fmla="*/ 0 w 1846897"/>
                  <a:gd name="connsiteY3" fmla="*/ 0 h 1125854"/>
                  <a:gd name="connsiteX4" fmla="*/ 1230630 w 1846897"/>
                  <a:gd name="connsiteY4" fmla="*/ 0 h 1125854"/>
                  <a:gd name="connsiteX5" fmla="*/ 1846898 w 1846897"/>
                  <a:gd name="connsiteY5" fmla="*/ 1065848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743075" y="1125855"/>
                    </a:moveTo>
                    <a:lnTo>
                      <a:pt x="1162050" y="119063"/>
                    </a:lnTo>
                    <a:lnTo>
                      <a:pt x="0" y="119063"/>
                    </a:lnTo>
                    <a:lnTo>
                      <a:pt x="0" y="0"/>
                    </a:lnTo>
                    <a:lnTo>
                      <a:pt x="1230630" y="0"/>
                    </a:lnTo>
                    <a:lnTo>
                      <a:pt x="1846898" y="10658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CE940257-7F51-4CB8-96FB-C6AFAC49F4D4}"/>
                  </a:ext>
                </a:extLst>
              </p:cNvPr>
              <p:cNvSpPr/>
              <p:nvPr/>
            </p:nvSpPr>
            <p:spPr>
              <a:xfrm>
                <a:off x="7865744" y="2338387"/>
                <a:ext cx="117157" cy="83820"/>
              </a:xfrm>
              <a:custGeom>
                <a:avLst/>
                <a:gdLst>
                  <a:gd name="connsiteX0" fmla="*/ 13335 w 117157"/>
                  <a:gd name="connsiteY0" fmla="*/ 83820 h 83820"/>
                  <a:gd name="connsiteX1" fmla="*/ 6668 w 117157"/>
                  <a:gd name="connsiteY1" fmla="*/ 73342 h 83820"/>
                  <a:gd name="connsiteX2" fmla="*/ 110490 w 117157"/>
                  <a:gd name="connsiteY2" fmla="*/ 13335 h 83820"/>
                  <a:gd name="connsiteX3" fmla="*/ 117158 w 117157"/>
                  <a:gd name="connsiteY3" fmla="*/ 23813 h 83820"/>
                  <a:gd name="connsiteX4" fmla="*/ 13335 w 117157"/>
                  <a:gd name="connsiteY4" fmla="*/ 83820 h 83820"/>
                  <a:gd name="connsiteX5" fmla="*/ 953 w 117157"/>
                  <a:gd name="connsiteY5" fmla="*/ 61913 h 83820"/>
                  <a:gd name="connsiteX6" fmla="*/ 0 w 117157"/>
                  <a:gd name="connsiteY6" fmla="*/ 60008 h 83820"/>
                  <a:gd name="connsiteX7" fmla="*/ 103823 w 117157"/>
                  <a:gd name="connsiteY7" fmla="*/ 0 h 83820"/>
                  <a:gd name="connsiteX8" fmla="*/ 104775 w 117157"/>
                  <a:gd name="connsiteY8" fmla="*/ 1905 h 83820"/>
                  <a:gd name="connsiteX9" fmla="*/ 953 w 117157"/>
                  <a:gd name="connsiteY9" fmla="*/ 61913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" h="83820">
                    <a:moveTo>
                      <a:pt x="13335" y="83820"/>
                    </a:moveTo>
                    <a:lnTo>
                      <a:pt x="6668" y="73342"/>
                    </a:lnTo>
                    <a:lnTo>
                      <a:pt x="110490" y="13335"/>
                    </a:lnTo>
                    <a:lnTo>
                      <a:pt x="117158" y="23813"/>
                    </a:lnTo>
                    <a:lnTo>
                      <a:pt x="13335" y="83820"/>
                    </a:lnTo>
                    <a:close/>
                    <a:moveTo>
                      <a:pt x="953" y="61913"/>
                    </a:moveTo>
                    <a:lnTo>
                      <a:pt x="0" y="60008"/>
                    </a:lnTo>
                    <a:lnTo>
                      <a:pt x="103823" y="0"/>
                    </a:lnTo>
                    <a:lnTo>
                      <a:pt x="104775" y="1905"/>
                    </a:lnTo>
                    <a:lnTo>
                      <a:pt x="953" y="619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3BE70C24-38AA-4A77-87F2-EDCA4943BB39}"/>
                  </a:ext>
                </a:extLst>
              </p:cNvPr>
              <p:cNvSpPr/>
              <p:nvPr/>
            </p:nvSpPr>
            <p:spPr>
              <a:xfrm>
                <a:off x="7880031" y="2365057"/>
                <a:ext cx="719137" cy="2131695"/>
              </a:xfrm>
              <a:custGeom>
                <a:avLst/>
                <a:gdLst>
                  <a:gd name="connsiteX0" fmla="*/ 103823 w 719137"/>
                  <a:gd name="connsiteY0" fmla="*/ 2131695 h 2131695"/>
                  <a:gd name="connsiteX1" fmla="*/ 0 w 719137"/>
                  <a:gd name="connsiteY1" fmla="*/ 2071687 h 2131695"/>
                  <a:gd name="connsiteX2" fmla="*/ 581025 w 719137"/>
                  <a:gd name="connsiteY2" fmla="*/ 1065848 h 2131695"/>
                  <a:gd name="connsiteX3" fmla="*/ 0 w 719137"/>
                  <a:gd name="connsiteY3" fmla="*/ 59055 h 2131695"/>
                  <a:gd name="connsiteX4" fmla="*/ 103823 w 719137"/>
                  <a:gd name="connsiteY4" fmla="*/ 0 h 2131695"/>
                  <a:gd name="connsiteX5" fmla="*/ 719138 w 719137"/>
                  <a:gd name="connsiteY5" fmla="*/ 1065848 h 213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9137" h="2131695">
                    <a:moveTo>
                      <a:pt x="103823" y="2131695"/>
                    </a:moveTo>
                    <a:lnTo>
                      <a:pt x="0" y="2071687"/>
                    </a:lnTo>
                    <a:lnTo>
                      <a:pt x="581025" y="1065848"/>
                    </a:lnTo>
                    <a:lnTo>
                      <a:pt x="0" y="59055"/>
                    </a:lnTo>
                    <a:lnTo>
                      <a:pt x="103823" y="0"/>
                    </a:lnTo>
                    <a:lnTo>
                      <a:pt x="719138" y="10658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63127B53-8FE3-41FE-97BE-5581E7338DE0}"/>
                  </a:ext>
                </a:extLst>
              </p:cNvPr>
              <p:cNvSpPr/>
              <p:nvPr/>
            </p:nvSpPr>
            <p:spPr>
              <a:xfrm>
                <a:off x="7860029" y="4447221"/>
                <a:ext cx="117157" cy="83820"/>
              </a:xfrm>
              <a:custGeom>
                <a:avLst/>
                <a:gdLst>
                  <a:gd name="connsiteX0" fmla="*/ 103822 w 117157"/>
                  <a:gd name="connsiteY0" fmla="*/ 83820 h 83820"/>
                  <a:gd name="connsiteX1" fmla="*/ 0 w 117157"/>
                  <a:gd name="connsiteY1" fmla="*/ 23813 h 83820"/>
                  <a:gd name="connsiteX2" fmla="*/ 6667 w 117157"/>
                  <a:gd name="connsiteY2" fmla="*/ 13335 h 83820"/>
                  <a:gd name="connsiteX3" fmla="*/ 110490 w 117157"/>
                  <a:gd name="connsiteY3" fmla="*/ 73343 h 83820"/>
                  <a:gd name="connsiteX4" fmla="*/ 103822 w 117157"/>
                  <a:gd name="connsiteY4" fmla="*/ 83820 h 83820"/>
                  <a:gd name="connsiteX5" fmla="*/ 116205 w 117157"/>
                  <a:gd name="connsiteY5" fmla="*/ 61913 h 83820"/>
                  <a:gd name="connsiteX6" fmla="*/ 12382 w 117157"/>
                  <a:gd name="connsiteY6" fmla="*/ 1905 h 83820"/>
                  <a:gd name="connsiteX7" fmla="*/ 13335 w 117157"/>
                  <a:gd name="connsiteY7" fmla="*/ 0 h 83820"/>
                  <a:gd name="connsiteX8" fmla="*/ 117157 w 117157"/>
                  <a:gd name="connsiteY8" fmla="*/ 60008 h 83820"/>
                  <a:gd name="connsiteX9" fmla="*/ 116205 w 117157"/>
                  <a:gd name="connsiteY9" fmla="*/ 61913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157" h="83820">
                    <a:moveTo>
                      <a:pt x="103822" y="83820"/>
                    </a:moveTo>
                    <a:lnTo>
                      <a:pt x="0" y="23813"/>
                    </a:lnTo>
                    <a:lnTo>
                      <a:pt x="6667" y="13335"/>
                    </a:lnTo>
                    <a:lnTo>
                      <a:pt x="110490" y="73343"/>
                    </a:lnTo>
                    <a:lnTo>
                      <a:pt x="103822" y="83820"/>
                    </a:lnTo>
                    <a:close/>
                    <a:moveTo>
                      <a:pt x="116205" y="61913"/>
                    </a:moveTo>
                    <a:lnTo>
                      <a:pt x="12382" y="1905"/>
                    </a:lnTo>
                    <a:lnTo>
                      <a:pt x="13335" y="0"/>
                    </a:lnTo>
                    <a:lnTo>
                      <a:pt x="117157" y="60008"/>
                    </a:lnTo>
                    <a:lnTo>
                      <a:pt x="116205" y="619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595AD096-46B2-4AAA-9AEA-4BD6944BBBFC}"/>
                  </a:ext>
                </a:extLst>
              </p:cNvPr>
              <p:cNvSpPr/>
              <p:nvPr/>
            </p:nvSpPr>
            <p:spPr>
              <a:xfrm>
                <a:off x="6116002" y="4473892"/>
                <a:ext cx="1846897" cy="1125854"/>
              </a:xfrm>
              <a:custGeom>
                <a:avLst/>
                <a:gdLst>
                  <a:gd name="connsiteX0" fmla="*/ 1230630 w 1846897"/>
                  <a:gd name="connsiteY0" fmla="*/ 1125855 h 1125854"/>
                  <a:gd name="connsiteX1" fmla="*/ 0 w 1846897"/>
                  <a:gd name="connsiteY1" fmla="*/ 1125855 h 1125854"/>
                  <a:gd name="connsiteX2" fmla="*/ 0 w 1846897"/>
                  <a:gd name="connsiteY2" fmla="*/ 1005840 h 1125854"/>
                  <a:gd name="connsiteX3" fmla="*/ 1162050 w 1846897"/>
                  <a:gd name="connsiteY3" fmla="*/ 1005840 h 1125854"/>
                  <a:gd name="connsiteX4" fmla="*/ 1743075 w 1846897"/>
                  <a:gd name="connsiteY4" fmla="*/ 0 h 1125854"/>
                  <a:gd name="connsiteX5" fmla="*/ 1846898 w 1846897"/>
                  <a:gd name="connsiteY5" fmla="*/ 60007 h 112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897" h="1125854">
                    <a:moveTo>
                      <a:pt x="1230630" y="1125855"/>
                    </a:moveTo>
                    <a:lnTo>
                      <a:pt x="0" y="1125855"/>
                    </a:lnTo>
                    <a:lnTo>
                      <a:pt x="0" y="1005840"/>
                    </a:lnTo>
                    <a:lnTo>
                      <a:pt x="1162050" y="1005840"/>
                    </a:lnTo>
                    <a:lnTo>
                      <a:pt x="1743075" y="0"/>
                    </a:lnTo>
                    <a:lnTo>
                      <a:pt x="1846898" y="6000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525B2290-DAF2-4773-AFA6-ABE47FAC88FB}"/>
                  </a:ext>
                </a:extLst>
              </p:cNvPr>
              <p:cNvSpPr/>
              <p:nvPr/>
            </p:nvSpPr>
            <p:spPr>
              <a:xfrm>
                <a:off x="6075996" y="5479731"/>
                <a:ext cx="27622" cy="120015"/>
              </a:xfrm>
              <a:custGeom>
                <a:avLst/>
                <a:gdLst>
                  <a:gd name="connsiteX0" fmla="*/ 27622 w 27622"/>
                  <a:gd name="connsiteY0" fmla="*/ 120015 h 120015"/>
                  <a:gd name="connsiteX1" fmla="*/ 24765 w 27622"/>
                  <a:gd name="connsiteY1" fmla="*/ 120015 h 120015"/>
                  <a:gd name="connsiteX2" fmla="*/ 24765 w 27622"/>
                  <a:gd name="connsiteY2" fmla="*/ 0 h 120015"/>
                  <a:gd name="connsiteX3" fmla="*/ 27622 w 27622"/>
                  <a:gd name="connsiteY3" fmla="*/ 0 h 120015"/>
                  <a:gd name="connsiteX4" fmla="*/ 27622 w 27622"/>
                  <a:gd name="connsiteY4" fmla="*/ 120015 h 120015"/>
                  <a:gd name="connsiteX5" fmla="*/ 12383 w 27622"/>
                  <a:gd name="connsiteY5" fmla="*/ 120015 h 120015"/>
                  <a:gd name="connsiteX6" fmla="*/ 0 w 27622"/>
                  <a:gd name="connsiteY6" fmla="*/ 120015 h 120015"/>
                  <a:gd name="connsiteX7" fmla="*/ 0 w 27622"/>
                  <a:gd name="connsiteY7" fmla="*/ 0 h 120015"/>
                  <a:gd name="connsiteX8" fmla="*/ 12383 w 27622"/>
                  <a:gd name="connsiteY8" fmla="*/ 0 h 120015"/>
                  <a:gd name="connsiteX9" fmla="*/ 12383 w 27622"/>
                  <a:gd name="connsiteY9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" h="120015">
                    <a:moveTo>
                      <a:pt x="27622" y="120015"/>
                    </a:moveTo>
                    <a:lnTo>
                      <a:pt x="24765" y="120015"/>
                    </a:lnTo>
                    <a:lnTo>
                      <a:pt x="24765" y="0"/>
                    </a:lnTo>
                    <a:lnTo>
                      <a:pt x="27622" y="0"/>
                    </a:lnTo>
                    <a:lnTo>
                      <a:pt x="27622" y="120015"/>
                    </a:lnTo>
                    <a:close/>
                    <a:moveTo>
                      <a:pt x="12383" y="120015"/>
                    </a:moveTo>
                    <a:lnTo>
                      <a:pt x="0" y="120015"/>
                    </a:lnTo>
                    <a:lnTo>
                      <a:pt x="0" y="0"/>
                    </a:lnTo>
                    <a:lnTo>
                      <a:pt x="12383" y="0"/>
                    </a:lnTo>
                    <a:lnTo>
                      <a:pt x="12383" y="1200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grpSp>
        <p:nvGrpSpPr>
          <p:cNvPr id="73" name="Gráfico 71">
            <a:extLst>
              <a:ext uri="{FF2B5EF4-FFF2-40B4-BE49-F238E27FC236}">
                <a16:creationId xmlns:a16="http://schemas.microsoft.com/office/drawing/2014/main" id="{71E07A3A-B904-4609-89F2-C62BCCC08C05}"/>
              </a:ext>
            </a:extLst>
          </p:cNvPr>
          <p:cNvGrpSpPr/>
          <p:nvPr/>
        </p:nvGrpSpPr>
        <p:grpSpPr>
          <a:xfrm>
            <a:off x="17134366" y="8852050"/>
            <a:ext cx="1664871" cy="1664867"/>
            <a:chOff x="7753351" y="5410201"/>
            <a:chExt cx="914398" cy="914396"/>
          </a:xfrm>
          <a:solidFill>
            <a:srgbClr val="FFFFFF"/>
          </a:solidFill>
        </p:grpSpPr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48EC2F12-60E3-4A05-9EC3-676D8925F9E7}"/>
                </a:ext>
              </a:extLst>
            </p:cNvPr>
            <p:cNvSpPr/>
            <p:nvPr/>
          </p:nvSpPr>
          <p:spPr>
            <a:xfrm>
              <a:off x="7753351" y="5410201"/>
              <a:ext cx="914398" cy="914396"/>
            </a:xfrm>
            <a:custGeom>
              <a:avLst/>
              <a:gdLst>
                <a:gd name="connsiteX0" fmla="*/ 906324 w 914398"/>
                <a:gd name="connsiteY0" fmla="*/ 391328 h 914396"/>
                <a:gd name="connsiteX1" fmla="*/ 850740 w 914398"/>
                <a:gd name="connsiteY1" fmla="*/ 367264 h 914396"/>
                <a:gd name="connsiteX2" fmla="*/ 842991 w 914398"/>
                <a:gd name="connsiteY2" fmla="*/ 338309 h 914396"/>
                <a:gd name="connsiteX3" fmla="*/ 879088 w 914398"/>
                <a:gd name="connsiteY3" fmla="*/ 289680 h 914396"/>
                <a:gd name="connsiteX4" fmla="*/ 879933 w 914398"/>
                <a:gd name="connsiteY4" fmla="*/ 274999 h 914396"/>
                <a:gd name="connsiteX5" fmla="*/ 826355 w 914398"/>
                <a:gd name="connsiteY5" fmla="*/ 182201 h 914396"/>
                <a:gd name="connsiteX6" fmla="*/ 813211 w 914398"/>
                <a:gd name="connsiteY6" fmla="*/ 175593 h 914396"/>
                <a:gd name="connsiteX7" fmla="*/ 752966 w 914398"/>
                <a:gd name="connsiteY7" fmla="*/ 182585 h 914396"/>
                <a:gd name="connsiteX8" fmla="*/ 731815 w 914398"/>
                <a:gd name="connsiteY8" fmla="*/ 161434 h 914396"/>
                <a:gd name="connsiteX9" fmla="*/ 738807 w 914398"/>
                <a:gd name="connsiteY9" fmla="*/ 101189 h 914396"/>
                <a:gd name="connsiteX10" fmla="*/ 732199 w 914398"/>
                <a:gd name="connsiteY10" fmla="*/ 88045 h 914396"/>
                <a:gd name="connsiteX11" fmla="*/ 639400 w 914398"/>
                <a:gd name="connsiteY11" fmla="*/ 34467 h 914396"/>
                <a:gd name="connsiteX12" fmla="*/ 624720 w 914398"/>
                <a:gd name="connsiteY12" fmla="*/ 35311 h 914396"/>
                <a:gd name="connsiteX13" fmla="*/ 576089 w 914398"/>
                <a:gd name="connsiteY13" fmla="*/ 71407 h 914396"/>
                <a:gd name="connsiteX14" fmla="*/ 547133 w 914398"/>
                <a:gd name="connsiteY14" fmla="*/ 63658 h 914396"/>
                <a:gd name="connsiteX15" fmla="*/ 523070 w 914398"/>
                <a:gd name="connsiteY15" fmla="*/ 8074 h 914396"/>
                <a:gd name="connsiteX16" fmla="*/ 510777 w 914398"/>
                <a:gd name="connsiteY16" fmla="*/ 0 h 914396"/>
                <a:gd name="connsiteX17" fmla="*/ 403621 w 914398"/>
                <a:gd name="connsiteY17" fmla="*/ 0 h 914396"/>
                <a:gd name="connsiteX18" fmla="*/ 391328 w 914398"/>
                <a:gd name="connsiteY18" fmla="*/ 8074 h 914396"/>
                <a:gd name="connsiteX19" fmla="*/ 367265 w 914398"/>
                <a:gd name="connsiteY19" fmla="*/ 63658 h 914396"/>
                <a:gd name="connsiteX20" fmla="*/ 338309 w 914398"/>
                <a:gd name="connsiteY20" fmla="*/ 71407 h 914396"/>
                <a:gd name="connsiteX21" fmla="*/ 289680 w 914398"/>
                <a:gd name="connsiteY21" fmla="*/ 35310 h 914396"/>
                <a:gd name="connsiteX22" fmla="*/ 275000 w 914398"/>
                <a:gd name="connsiteY22" fmla="*/ 34465 h 914396"/>
                <a:gd name="connsiteX23" fmla="*/ 182199 w 914398"/>
                <a:gd name="connsiteY23" fmla="*/ 88043 h 914396"/>
                <a:gd name="connsiteX24" fmla="*/ 175591 w 914398"/>
                <a:gd name="connsiteY24" fmla="*/ 101187 h 914396"/>
                <a:gd name="connsiteX25" fmla="*/ 182583 w 914398"/>
                <a:gd name="connsiteY25" fmla="*/ 161432 h 914396"/>
                <a:gd name="connsiteX26" fmla="*/ 161432 w 914398"/>
                <a:gd name="connsiteY26" fmla="*/ 182583 h 914396"/>
                <a:gd name="connsiteX27" fmla="*/ 101187 w 914398"/>
                <a:gd name="connsiteY27" fmla="*/ 175591 h 914396"/>
                <a:gd name="connsiteX28" fmla="*/ 88043 w 914398"/>
                <a:gd name="connsiteY28" fmla="*/ 182199 h 914396"/>
                <a:gd name="connsiteX29" fmla="*/ 34465 w 914398"/>
                <a:gd name="connsiteY29" fmla="*/ 274997 h 914396"/>
                <a:gd name="connsiteX30" fmla="*/ 35310 w 914398"/>
                <a:gd name="connsiteY30" fmla="*/ 289678 h 914396"/>
                <a:gd name="connsiteX31" fmla="*/ 71407 w 914398"/>
                <a:gd name="connsiteY31" fmla="*/ 338307 h 914396"/>
                <a:gd name="connsiteX32" fmla="*/ 63658 w 914398"/>
                <a:gd name="connsiteY32" fmla="*/ 367262 h 914396"/>
                <a:gd name="connsiteX33" fmla="*/ 8074 w 914398"/>
                <a:gd name="connsiteY33" fmla="*/ 391328 h 914396"/>
                <a:gd name="connsiteX34" fmla="*/ 0 w 914398"/>
                <a:gd name="connsiteY34" fmla="*/ 403620 h 914396"/>
                <a:gd name="connsiteX35" fmla="*/ 0 w 914398"/>
                <a:gd name="connsiteY35" fmla="*/ 510776 h 914396"/>
                <a:gd name="connsiteX36" fmla="*/ 8074 w 914398"/>
                <a:gd name="connsiteY36" fmla="*/ 523068 h 914396"/>
                <a:gd name="connsiteX37" fmla="*/ 63658 w 914398"/>
                <a:gd name="connsiteY37" fmla="*/ 547132 h 914396"/>
                <a:gd name="connsiteX38" fmla="*/ 71407 w 914398"/>
                <a:gd name="connsiteY38" fmla="*/ 576087 h 914396"/>
                <a:gd name="connsiteX39" fmla="*/ 35310 w 914398"/>
                <a:gd name="connsiteY39" fmla="*/ 624716 h 914396"/>
                <a:gd name="connsiteX40" fmla="*/ 34465 w 914398"/>
                <a:gd name="connsiteY40" fmla="*/ 639397 h 914396"/>
                <a:gd name="connsiteX41" fmla="*/ 88043 w 914398"/>
                <a:gd name="connsiteY41" fmla="*/ 732197 h 914396"/>
                <a:gd name="connsiteX42" fmla="*/ 101187 w 914398"/>
                <a:gd name="connsiteY42" fmla="*/ 738805 h 914396"/>
                <a:gd name="connsiteX43" fmla="*/ 161432 w 914398"/>
                <a:gd name="connsiteY43" fmla="*/ 731813 h 914396"/>
                <a:gd name="connsiteX44" fmla="*/ 182583 w 914398"/>
                <a:gd name="connsiteY44" fmla="*/ 752964 h 914396"/>
                <a:gd name="connsiteX45" fmla="*/ 175591 w 914398"/>
                <a:gd name="connsiteY45" fmla="*/ 813209 h 914396"/>
                <a:gd name="connsiteX46" fmla="*/ 182199 w 914398"/>
                <a:gd name="connsiteY46" fmla="*/ 826353 h 914396"/>
                <a:gd name="connsiteX47" fmla="*/ 275000 w 914398"/>
                <a:gd name="connsiteY47" fmla="*/ 879931 h 914396"/>
                <a:gd name="connsiteX48" fmla="*/ 289680 w 914398"/>
                <a:gd name="connsiteY48" fmla="*/ 879086 h 914396"/>
                <a:gd name="connsiteX49" fmla="*/ 338309 w 914398"/>
                <a:gd name="connsiteY49" fmla="*/ 842989 h 914396"/>
                <a:gd name="connsiteX50" fmla="*/ 367265 w 914398"/>
                <a:gd name="connsiteY50" fmla="*/ 850738 h 914396"/>
                <a:gd name="connsiteX51" fmla="*/ 391328 w 914398"/>
                <a:gd name="connsiteY51" fmla="*/ 906322 h 914396"/>
                <a:gd name="connsiteX52" fmla="*/ 403621 w 914398"/>
                <a:gd name="connsiteY52" fmla="*/ 914396 h 914396"/>
                <a:gd name="connsiteX53" fmla="*/ 510777 w 914398"/>
                <a:gd name="connsiteY53" fmla="*/ 914396 h 914396"/>
                <a:gd name="connsiteX54" fmla="*/ 523070 w 914398"/>
                <a:gd name="connsiteY54" fmla="*/ 906322 h 914396"/>
                <a:gd name="connsiteX55" fmla="*/ 547133 w 914398"/>
                <a:gd name="connsiteY55" fmla="*/ 850738 h 914396"/>
                <a:gd name="connsiteX56" fmla="*/ 576089 w 914398"/>
                <a:gd name="connsiteY56" fmla="*/ 842989 h 914396"/>
                <a:gd name="connsiteX57" fmla="*/ 624718 w 914398"/>
                <a:gd name="connsiteY57" fmla="*/ 879086 h 914396"/>
                <a:gd name="connsiteX58" fmla="*/ 639398 w 914398"/>
                <a:gd name="connsiteY58" fmla="*/ 879931 h 914396"/>
                <a:gd name="connsiteX59" fmla="*/ 732197 w 914398"/>
                <a:gd name="connsiteY59" fmla="*/ 826353 h 914396"/>
                <a:gd name="connsiteX60" fmla="*/ 738805 w 914398"/>
                <a:gd name="connsiteY60" fmla="*/ 813209 h 914396"/>
                <a:gd name="connsiteX61" fmla="*/ 731813 w 914398"/>
                <a:gd name="connsiteY61" fmla="*/ 752964 h 914396"/>
                <a:gd name="connsiteX62" fmla="*/ 752964 w 914398"/>
                <a:gd name="connsiteY62" fmla="*/ 731813 h 914396"/>
                <a:gd name="connsiteX63" fmla="*/ 813209 w 914398"/>
                <a:gd name="connsiteY63" fmla="*/ 738805 h 914396"/>
                <a:gd name="connsiteX64" fmla="*/ 826353 w 914398"/>
                <a:gd name="connsiteY64" fmla="*/ 732197 h 914396"/>
                <a:gd name="connsiteX65" fmla="*/ 879931 w 914398"/>
                <a:gd name="connsiteY65" fmla="*/ 639397 h 914396"/>
                <a:gd name="connsiteX66" fmla="*/ 879087 w 914398"/>
                <a:gd name="connsiteY66" fmla="*/ 624716 h 914396"/>
                <a:gd name="connsiteX67" fmla="*/ 842989 w 914398"/>
                <a:gd name="connsiteY67" fmla="*/ 576087 h 914396"/>
                <a:gd name="connsiteX68" fmla="*/ 850738 w 914398"/>
                <a:gd name="connsiteY68" fmla="*/ 547132 h 914396"/>
                <a:gd name="connsiteX69" fmla="*/ 906322 w 914398"/>
                <a:gd name="connsiteY69" fmla="*/ 523068 h 914396"/>
                <a:gd name="connsiteX70" fmla="*/ 914398 w 914398"/>
                <a:gd name="connsiteY70" fmla="*/ 510776 h 914396"/>
                <a:gd name="connsiteX71" fmla="*/ 914398 w 914398"/>
                <a:gd name="connsiteY71" fmla="*/ 403620 h 914396"/>
                <a:gd name="connsiteX72" fmla="*/ 906324 w 914398"/>
                <a:gd name="connsiteY72" fmla="*/ 391328 h 914396"/>
                <a:gd name="connsiteX73" fmla="*/ 887609 w 914398"/>
                <a:gd name="connsiteY73" fmla="*/ 501978 h 914396"/>
                <a:gd name="connsiteX74" fmla="*/ 833802 w 914398"/>
                <a:gd name="connsiteY74" fmla="*/ 525272 h 914396"/>
                <a:gd name="connsiteX75" fmla="*/ 826014 w 914398"/>
                <a:gd name="connsiteY75" fmla="*/ 534820 h 914396"/>
                <a:gd name="connsiteX76" fmla="*/ 815422 w 914398"/>
                <a:gd name="connsiteY76" fmla="*/ 574405 h 914396"/>
                <a:gd name="connsiteX77" fmla="*/ 817397 w 914398"/>
                <a:gd name="connsiteY77" fmla="*/ 586551 h 914396"/>
                <a:gd name="connsiteX78" fmla="*/ 852335 w 914398"/>
                <a:gd name="connsiteY78" fmla="*/ 633619 h 914396"/>
                <a:gd name="connsiteX79" fmla="*/ 807556 w 914398"/>
                <a:gd name="connsiteY79" fmla="*/ 711179 h 914396"/>
                <a:gd name="connsiteX80" fmla="*/ 749244 w 914398"/>
                <a:gd name="connsiteY80" fmla="*/ 704412 h 914396"/>
                <a:gd name="connsiteX81" fmla="*/ 737730 w 914398"/>
                <a:gd name="connsiteY81" fmla="*/ 708771 h 914396"/>
                <a:gd name="connsiteX82" fmla="*/ 708773 w 914398"/>
                <a:gd name="connsiteY82" fmla="*/ 737728 h 914396"/>
                <a:gd name="connsiteX83" fmla="*/ 704413 w 914398"/>
                <a:gd name="connsiteY83" fmla="*/ 749242 h 914396"/>
                <a:gd name="connsiteX84" fmla="*/ 711180 w 914398"/>
                <a:gd name="connsiteY84" fmla="*/ 807555 h 914396"/>
                <a:gd name="connsiteX85" fmla="*/ 633621 w 914398"/>
                <a:gd name="connsiteY85" fmla="*/ 852333 h 914396"/>
                <a:gd name="connsiteX86" fmla="*/ 586551 w 914398"/>
                <a:gd name="connsiteY86" fmla="*/ 817395 h 914396"/>
                <a:gd name="connsiteX87" fmla="*/ 574405 w 914398"/>
                <a:gd name="connsiteY87" fmla="*/ 815420 h 914396"/>
                <a:gd name="connsiteX88" fmla="*/ 534819 w 914398"/>
                <a:gd name="connsiteY88" fmla="*/ 826010 h 914396"/>
                <a:gd name="connsiteX89" fmla="*/ 525272 w 914398"/>
                <a:gd name="connsiteY89" fmla="*/ 833799 h 914396"/>
                <a:gd name="connsiteX90" fmla="*/ 501980 w 914398"/>
                <a:gd name="connsiteY90" fmla="*/ 887607 h 914396"/>
                <a:gd name="connsiteX91" fmla="*/ 412419 w 914398"/>
                <a:gd name="connsiteY91" fmla="*/ 887607 h 914396"/>
                <a:gd name="connsiteX92" fmla="*/ 389125 w 914398"/>
                <a:gd name="connsiteY92" fmla="*/ 833799 h 914396"/>
                <a:gd name="connsiteX93" fmla="*/ 379577 w 914398"/>
                <a:gd name="connsiteY93" fmla="*/ 826010 h 914396"/>
                <a:gd name="connsiteX94" fmla="*/ 339992 w 914398"/>
                <a:gd name="connsiteY94" fmla="*/ 815420 h 914396"/>
                <a:gd name="connsiteX95" fmla="*/ 327846 w 914398"/>
                <a:gd name="connsiteY95" fmla="*/ 817395 h 914396"/>
                <a:gd name="connsiteX96" fmla="*/ 280777 w 914398"/>
                <a:gd name="connsiteY96" fmla="*/ 852333 h 914396"/>
                <a:gd name="connsiteX97" fmla="*/ 203218 w 914398"/>
                <a:gd name="connsiteY97" fmla="*/ 807555 h 914396"/>
                <a:gd name="connsiteX98" fmla="*/ 209985 w 914398"/>
                <a:gd name="connsiteY98" fmla="*/ 749242 h 914396"/>
                <a:gd name="connsiteX99" fmla="*/ 205627 w 914398"/>
                <a:gd name="connsiteY99" fmla="*/ 737730 h 914396"/>
                <a:gd name="connsiteX100" fmla="*/ 176668 w 914398"/>
                <a:gd name="connsiteY100" fmla="*/ 708771 h 914396"/>
                <a:gd name="connsiteX101" fmla="*/ 165156 w 914398"/>
                <a:gd name="connsiteY101" fmla="*/ 704414 h 914396"/>
                <a:gd name="connsiteX102" fmla="*/ 106843 w 914398"/>
                <a:gd name="connsiteY102" fmla="*/ 711180 h 914396"/>
                <a:gd name="connsiteX103" fmla="*/ 62061 w 914398"/>
                <a:gd name="connsiteY103" fmla="*/ 633621 h 914396"/>
                <a:gd name="connsiteX104" fmla="*/ 96999 w 914398"/>
                <a:gd name="connsiteY104" fmla="*/ 586553 h 914396"/>
                <a:gd name="connsiteX105" fmla="*/ 98975 w 914398"/>
                <a:gd name="connsiteY105" fmla="*/ 574407 h 914396"/>
                <a:gd name="connsiteX106" fmla="*/ 88384 w 914398"/>
                <a:gd name="connsiteY106" fmla="*/ 534822 h 914396"/>
                <a:gd name="connsiteX107" fmla="*/ 80596 w 914398"/>
                <a:gd name="connsiteY107" fmla="*/ 525274 h 914396"/>
                <a:gd name="connsiteX108" fmla="*/ 26789 w 914398"/>
                <a:gd name="connsiteY108" fmla="*/ 501978 h 914396"/>
                <a:gd name="connsiteX109" fmla="*/ 26789 w 914398"/>
                <a:gd name="connsiteY109" fmla="*/ 412418 h 914396"/>
                <a:gd name="connsiteX110" fmla="*/ 80597 w 914398"/>
                <a:gd name="connsiteY110" fmla="*/ 389124 h 914396"/>
                <a:gd name="connsiteX111" fmla="*/ 88386 w 914398"/>
                <a:gd name="connsiteY111" fmla="*/ 379576 h 914396"/>
                <a:gd name="connsiteX112" fmla="*/ 98976 w 914398"/>
                <a:gd name="connsiteY112" fmla="*/ 339991 h 914396"/>
                <a:gd name="connsiteX113" fmla="*/ 97001 w 914398"/>
                <a:gd name="connsiteY113" fmla="*/ 327845 h 914396"/>
                <a:gd name="connsiteX114" fmla="*/ 62061 w 914398"/>
                <a:gd name="connsiteY114" fmla="*/ 280775 h 914396"/>
                <a:gd name="connsiteX115" fmla="*/ 106840 w 914398"/>
                <a:gd name="connsiteY115" fmla="*/ 203216 h 914396"/>
                <a:gd name="connsiteX116" fmla="*/ 165152 w 914398"/>
                <a:gd name="connsiteY116" fmla="*/ 209982 h 914396"/>
                <a:gd name="connsiteX117" fmla="*/ 176666 w 914398"/>
                <a:gd name="connsiteY117" fmla="*/ 205623 h 914396"/>
                <a:gd name="connsiteX118" fmla="*/ 205623 w 914398"/>
                <a:gd name="connsiteY118" fmla="*/ 176666 h 914396"/>
                <a:gd name="connsiteX119" fmla="*/ 209983 w 914398"/>
                <a:gd name="connsiteY119" fmla="*/ 165152 h 914396"/>
                <a:gd name="connsiteX120" fmla="*/ 203216 w 914398"/>
                <a:gd name="connsiteY120" fmla="*/ 106840 h 914396"/>
                <a:gd name="connsiteX121" fmla="*/ 280776 w 914398"/>
                <a:gd name="connsiteY121" fmla="*/ 62061 h 914396"/>
                <a:gd name="connsiteX122" fmla="*/ 327844 w 914398"/>
                <a:gd name="connsiteY122" fmla="*/ 96999 h 914396"/>
                <a:gd name="connsiteX123" fmla="*/ 339990 w 914398"/>
                <a:gd name="connsiteY123" fmla="*/ 98974 h 914396"/>
                <a:gd name="connsiteX124" fmla="*/ 379575 w 914398"/>
                <a:gd name="connsiteY124" fmla="*/ 88382 h 914396"/>
                <a:gd name="connsiteX125" fmla="*/ 389123 w 914398"/>
                <a:gd name="connsiteY125" fmla="*/ 80594 h 914396"/>
                <a:gd name="connsiteX126" fmla="*/ 412419 w 914398"/>
                <a:gd name="connsiteY126" fmla="*/ 26789 h 914396"/>
                <a:gd name="connsiteX127" fmla="*/ 501980 w 914398"/>
                <a:gd name="connsiteY127" fmla="*/ 26789 h 914396"/>
                <a:gd name="connsiteX128" fmla="*/ 525273 w 914398"/>
                <a:gd name="connsiteY128" fmla="*/ 80595 h 914396"/>
                <a:gd name="connsiteX129" fmla="*/ 534821 w 914398"/>
                <a:gd name="connsiteY129" fmla="*/ 88384 h 914396"/>
                <a:gd name="connsiteX130" fmla="*/ 574406 w 914398"/>
                <a:gd name="connsiteY130" fmla="*/ 98976 h 914396"/>
                <a:gd name="connsiteX131" fmla="*/ 586552 w 914398"/>
                <a:gd name="connsiteY131" fmla="*/ 97001 h 914396"/>
                <a:gd name="connsiteX132" fmla="*/ 633622 w 914398"/>
                <a:gd name="connsiteY132" fmla="*/ 62063 h 914396"/>
                <a:gd name="connsiteX133" fmla="*/ 711182 w 914398"/>
                <a:gd name="connsiteY133" fmla="*/ 106841 h 914396"/>
                <a:gd name="connsiteX134" fmla="*/ 704415 w 914398"/>
                <a:gd name="connsiteY134" fmla="*/ 165154 h 914396"/>
                <a:gd name="connsiteX135" fmla="*/ 708775 w 914398"/>
                <a:gd name="connsiteY135" fmla="*/ 176668 h 914396"/>
                <a:gd name="connsiteX136" fmla="*/ 737732 w 914398"/>
                <a:gd name="connsiteY136" fmla="*/ 205625 h 914396"/>
                <a:gd name="connsiteX137" fmla="*/ 749246 w 914398"/>
                <a:gd name="connsiteY137" fmla="*/ 209984 h 914396"/>
                <a:gd name="connsiteX138" fmla="*/ 807558 w 914398"/>
                <a:gd name="connsiteY138" fmla="*/ 203217 h 914396"/>
                <a:gd name="connsiteX139" fmla="*/ 852337 w 914398"/>
                <a:gd name="connsiteY139" fmla="*/ 280777 h 914396"/>
                <a:gd name="connsiteX140" fmla="*/ 817399 w 914398"/>
                <a:gd name="connsiteY140" fmla="*/ 327847 h 914396"/>
                <a:gd name="connsiteX141" fmla="*/ 815423 w 914398"/>
                <a:gd name="connsiteY141" fmla="*/ 339993 h 914396"/>
                <a:gd name="connsiteX142" fmla="*/ 826016 w 914398"/>
                <a:gd name="connsiteY142" fmla="*/ 379578 h 914396"/>
                <a:gd name="connsiteX143" fmla="*/ 833804 w 914398"/>
                <a:gd name="connsiteY143" fmla="*/ 389126 h 914396"/>
                <a:gd name="connsiteX144" fmla="*/ 887609 w 914398"/>
                <a:gd name="connsiteY144" fmla="*/ 412418 h 91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914398" h="914396">
                  <a:moveTo>
                    <a:pt x="906324" y="391328"/>
                  </a:moveTo>
                  <a:lnTo>
                    <a:pt x="850740" y="367264"/>
                  </a:lnTo>
                  <a:cubicBezTo>
                    <a:pt x="848527" y="357561"/>
                    <a:pt x="845934" y="347867"/>
                    <a:pt x="842991" y="338309"/>
                  </a:cubicBezTo>
                  <a:lnTo>
                    <a:pt x="879088" y="289680"/>
                  </a:lnTo>
                  <a:cubicBezTo>
                    <a:pt x="882271" y="285392"/>
                    <a:pt x="882603" y="279623"/>
                    <a:pt x="879933" y="274999"/>
                  </a:cubicBezTo>
                  <a:lnTo>
                    <a:pt x="826355" y="182201"/>
                  </a:lnTo>
                  <a:cubicBezTo>
                    <a:pt x="823683" y="177573"/>
                    <a:pt x="818524" y="174978"/>
                    <a:pt x="813211" y="175593"/>
                  </a:cubicBezTo>
                  <a:lnTo>
                    <a:pt x="752966" y="182585"/>
                  </a:lnTo>
                  <a:cubicBezTo>
                    <a:pt x="746190" y="175291"/>
                    <a:pt x="739109" y="168210"/>
                    <a:pt x="731815" y="161434"/>
                  </a:cubicBezTo>
                  <a:lnTo>
                    <a:pt x="738807" y="101189"/>
                  </a:lnTo>
                  <a:cubicBezTo>
                    <a:pt x="739423" y="95881"/>
                    <a:pt x="736826" y="90716"/>
                    <a:pt x="732199" y="88045"/>
                  </a:cubicBezTo>
                  <a:lnTo>
                    <a:pt x="639400" y="34467"/>
                  </a:lnTo>
                  <a:cubicBezTo>
                    <a:pt x="634776" y="31797"/>
                    <a:pt x="629008" y="32129"/>
                    <a:pt x="624720" y="35311"/>
                  </a:cubicBezTo>
                  <a:lnTo>
                    <a:pt x="576089" y="71407"/>
                  </a:lnTo>
                  <a:cubicBezTo>
                    <a:pt x="566529" y="68464"/>
                    <a:pt x="556836" y="65869"/>
                    <a:pt x="547133" y="63658"/>
                  </a:cubicBezTo>
                  <a:lnTo>
                    <a:pt x="523070" y="8074"/>
                  </a:lnTo>
                  <a:cubicBezTo>
                    <a:pt x="520948" y="3172"/>
                    <a:pt x="516117" y="0"/>
                    <a:pt x="510777" y="0"/>
                  </a:cubicBezTo>
                  <a:lnTo>
                    <a:pt x="403621" y="0"/>
                  </a:lnTo>
                  <a:cubicBezTo>
                    <a:pt x="398281" y="0"/>
                    <a:pt x="393450" y="3172"/>
                    <a:pt x="391328" y="8074"/>
                  </a:cubicBezTo>
                  <a:lnTo>
                    <a:pt x="367265" y="63658"/>
                  </a:lnTo>
                  <a:cubicBezTo>
                    <a:pt x="357562" y="65870"/>
                    <a:pt x="347868" y="68464"/>
                    <a:pt x="338309" y="71407"/>
                  </a:cubicBezTo>
                  <a:lnTo>
                    <a:pt x="289680" y="35310"/>
                  </a:lnTo>
                  <a:cubicBezTo>
                    <a:pt x="285394" y="32125"/>
                    <a:pt x="279625" y="31795"/>
                    <a:pt x="275000" y="34465"/>
                  </a:cubicBezTo>
                  <a:lnTo>
                    <a:pt x="182199" y="88043"/>
                  </a:lnTo>
                  <a:cubicBezTo>
                    <a:pt x="177572" y="90715"/>
                    <a:pt x="174975" y="95879"/>
                    <a:pt x="175591" y="101187"/>
                  </a:cubicBezTo>
                  <a:lnTo>
                    <a:pt x="182583" y="161432"/>
                  </a:lnTo>
                  <a:cubicBezTo>
                    <a:pt x="175291" y="168208"/>
                    <a:pt x="168210" y="175289"/>
                    <a:pt x="161432" y="182583"/>
                  </a:cubicBezTo>
                  <a:lnTo>
                    <a:pt x="101187" y="175591"/>
                  </a:lnTo>
                  <a:cubicBezTo>
                    <a:pt x="95876" y="174975"/>
                    <a:pt x="90715" y="177571"/>
                    <a:pt x="88043" y="182199"/>
                  </a:cubicBezTo>
                  <a:lnTo>
                    <a:pt x="34465" y="274997"/>
                  </a:lnTo>
                  <a:cubicBezTo>
                    <a:pt x="31795" y="279621"/>
                    <a:pt x="32127" y="285390"/>
                    <a:pt x="35310" y="289678"/>
                  </a:cubicBezTo>
                  <a:lnTo>
                    <a:pt x="71407" y="338307"/>
                  </a:lnTo>
                  <a:cubicBezTo>
                    <a:pt x="68464" y="347869"/>
                    <a:pt x="65869" y="357561"/>
                    <a:pt x="63658" y="367262"/>
                  </a:cubicBezTo>
                  <a:lnTo>
                    <a:pt x="8074" y="391328"/>
                  </a:lnTo>
                  <a:cubicBezTo>
                    <a:pt x="3172" y="393449"/>
                    <a:pt x="0" y="398280"/>
                    <a:pt x="0" y="403620"/>
                  </a:cubicBezTo>
                  <a:lnTo>
                    <a:pt x="0" y="510776"/>
                  </a:lnTo>
                  <a:cubicBezTo>
                    <a:pt x="0" y="516116"/>
                    <a:pt x="3172" y="520947"/>
                    <a:pt x="8074" y="523068"/>
                  </a:cubicBezTo>
                  <a:lnTo>
                    <a:pt x="63658" y="547132"/>
                  </a:lnTo>
                  <a:cubicBezTo>
                    <a:pt x="65871" y="556833"/>
                    <a:pt x="68464" y="566527"/>
                    <a:pt x="71407" y="576087"/>
                  </a:cubicBezTo>
                  <a:lnTo>
                    <a:pt x="35310" y="624716"/>
                  </a:lnTo>
                  <a:cubicBezTo>
                    <a:pt x="32127" y="629004"/>
                    <a:pt x="31795" y="634773"/>
                    <a:pt x="34465" y="639397"/>
                  </a:cubicBezTo>
                  <a:lnTo>
                    <a:pt x="88043" y="732197"/>
                  </a:lnTo>
                  <a:cubicBezTo>
                    <a:pt x="90715" y="736823"/>
                    <a:pt x="95881" y="739425"/>
                    <a:pt x="101187" y="738805"/>
                  </a:cubicBezTo>
                  <a:lnTo>
                    <a:pt x="161432" y="731813"/>
                  </a:lnTo>
                  <a:cubicBezTo>
                    <a:pt x="168210" y="739105"/>
                    <a:pt x="175291" y="746186"/>
                    <a:pt x="182583" y="752964"/>
                  </a:cubicBezTo>
                  <a:lnTo>
                    <a:pt x="175591" y="813209"/>
                  </a:lnTo>
                  <a:cubicBezTo>
                    <a:pt x="174975" y="818517"/>
                    <a:pt x="177572" y="823682"/>
                    <a:pt x="182199" y="826353"/>
                  </a:cubicBezTo>
                  <a:lnTo>
                    <a:pt x="275000" y="879931"/>
                  </a:lnTo>
                  <a:cubicBezTo>
                    <a:pt x="279625" y="882603"/>
                    <a:pt x="285392" y="882269"/>
                    <a:pt x="289680" y="879086"/>
                  </a:cubicBezTo>
                  <a:lnTo>
                    <a:pt x="338309" y="842989"/>
                  </a:lnTo>
                  <a:cubicBezTo>
                    <a:pt x="347871" y="845932"/>
                    <a:pt x="357564" y="848527"/>
                    <a:pt x="367265" y="850738"/>
                  </a:cubicBezTo>
                  <a:lnTo>
                    <a:pt x="391328" y="906322"/>
                  </a:lnTo>
                  <a:cubicBezTo>
                    <a:pt x="393450" y="911224"/>
                    <a:pt x="398281" y="914396"/>
                    <a:pt x="403621" y="914396"/>
                  </a:cubicBezTo>
                  <a:lnTo>
                    <a:pt x="510777" y="914396"/>
                  </a:lnTo>
                  <a:cubicBezTo>
                    <a:pt x="516117" y="914396"/>
                    <a:pt x="520948" y="911224"/>
                    <a:pt x="523070" y="906322"/>
                  </a:cubicBezTo>
                  <a:lnTo>
                    <a:pt x="547133" y="850738"/>
                  </a:lnTo>
                  <a:cubicBezTo>
                    <a:pt x="556834" y="848526"/>
                    <a:pt x="566529" y="845932"/>
                    <a:pt x="576089" y="842989"/>
                  </a:cubicBezTo>
                  <a:lnTo>
                    <a:pt x="624718" y="879086"/>
                  </a:lnTo>
                  <a:cubicBezTo>
                    <a:pt x="629004" y="882271"/>
                    <a:pt x="634774" y="882603"/>
                    <a:pt x="639398" y="879931"/>
                  </a:cubicBezTo>
                  <a:lnTo>
                    <a:pt x="732197" y="826353"/>
                  </a:lnTo>
                  <a:cubicBezTo>
                    <a:pt x="736824" y="823682"/>
                    <a:pt x="739421" y="818517"/>
                    <a:pt x="738805" y="813209"/>
                  </a:cubicBezTo>
                  <a:lnTo>
                    <a:pt x="731813" y="752964"/>
                  </a:lnTo>
                  <a:cubicBezTo>
                    <a:pt x="739107" y="746186"/>
                    <a:pt x="746188" y="739105"/>
                    <a:pt x="752964" y="731813"/>
                  </a:cubicBezTo>
                  <a:lnTo>
                    <a:pt x="813209" y="738805"/>
                  </a:lnTo>
                  <a:cubicBezTo>
                    <a:pt x="818522" y="739421"/>
                    <a:pt x="823682" y="736823"/>
                    <a:pt x="826353" y="732197"/>
                  </a:cubicBezTo>
                  <a:lnTo>
                    <a:pt x="879931" y="639397"/>
                  </a:lnTo>
                  <a:cubicBezTo>
                    <a:pt x="882601" y="634773"/>
                    <a:pt x="882269" y="629004"/>
                    <a:pt x="879087" y="624716"/>
                  </a:cubicBezTo>
                  <a:lnTo>
                    <a:pt x="842989" y="576087"/>
                  </a:lnTo>
                  <a:cubicBezTo>
                    <a:pt x="845932" y="566527"/>
                    <a:pt x="848527" y="556835"/>
                    <a:pt x="850738" y="547132"/>
                  </a:cubicBezTo>
                  <a:lnTo>
                    <a:pt x="906322" y="523068"/>
                  </a:lnTo>
                  <a:cubicBezTo>
                    <a:pt x="911226" y="520947"/>
                    <a:pt x="914398" y="516116"/>
                    <a:pt x="914398" y="510776"/>
                  </a:cubicBezTo>
                  <a:lnTo>
                    <a:pt x="914398" y="403620"/>
                  </a:lnTo>
                  <a:cubicBezTo>
                    <a:pt x="914398" y="398280"/>
                    <a:pt x="911226" y="393449"/>
                    <a:pt x="906324" y="391328"/>
                  </a:cubicBezTo>
                  <a:close/>
                  <a:moveTo>
                    <a:pt x="887609" y="501978"/>
                  </a:moveTo>
                  <a:lnTo>
                    <a:pt x="833802" y="525272"/>
                  </a:lnTo>
                  <a:cubicBezTo>
                    <a:pt x="829809" y="527001"/>
                    <a:pt x="826905" y="530560"/>
                    <a:pt x="826014" y="534820"/>
                  </a:cubicBezTo>
                  <a:cubicBezTo>
                    <a:pt x="823233" y="548093"/>
                    <a:pt x="819670" y="561412"/>
                    <a:pt x="815422" y="574405"/>
                  </a:cubicBezTo>
                  <a:cubicBezTo>
                    <a:pt x="814071" y="578536"/>
                    <a:pt x="814807" y="583063"/>
                    <a:pt x="817397" y="586551"/>
                  </a:cubicBezTo>
                  <a:lnTo>
                    <a:pt x="852335" y="633619"/>
                  </a:lnTo>
                  <a:lnTo>
                    <a:pt x="807556" y="711179"/>
                  </a:lnTo>
                  <a:lnTo>
                    <a:pt x="749244" y="704412"/>
                  </a:lnTo>
                  <a:cubicBezTo>
                    <a:pt x="744924" y="703915"/>
                    <a:pt x="740632" y="705537"/>
                    <a:pt x="737730" y="708771"/>
                  </a:cubicBezTo>
                  <a:cubicBezTo>
                    <a:pt x="728643" y="718897"/>
                    <a:pt x="718899" y="728640"/>
                    <a:pt x="708773" y="737728"/>
                  </a:cubicBezTo>
                  <a:cubicBezTo>
                    <a:pt x="705537" y="740630"/>
                    <a:pt x="703913" y="744924"/>
                    <a:pt x="704413" y="749242"/>
                  </a:cubicBezTo>
                  <a:lnTo>
                    <a:pt x="711180" y="807555"/>
                  </a:lnTo>
                  <a:lnTo>
                    <a:pt x="633621" y="852333"/>
                  </a:lnTo>
                  <a:lnTo>
                    <a:pt x="586551" y="817395"/>
                  </a:lnTo>
                  <a:cubicBezTo>
                    <a:pt x="583063" y="814805"/>
                    <a:pt x="578535" y="814068"/>
                    <a:pt x="574405" y="815420"/>
                  </a:cubicBezTo>
                  <a:cubicBezTo>
                    <a:pt x="561410" y="819669"/>
                    <a:pt x="548091" y="823233"/>
                    <a:pt x="534819" y="826010"/>
                  </a:cubicBezTo>
                  <a:cubicBezTo>
                    <a:pt x="530560" y="826902"/>
                    <a:pt x="527000" y="829805"/>
                    <a:pt x="525272" y="833799"/>
                  </a:cubicBezTo>
                  <a:lnTo>
                    <a:pt x="501980" y="887607"/>
                  </a:lnTo>
                  <a:lnTo>
                    <a:pt x="412419" y="887607"/>
                  </a:lnTo>
                  <a:lnTo>
                    <a:pt x="389125" y="833799"/>
                  </a:lnTo>
                  <a:cubicBezTo>
                    <a:pt x="387396" y="829805"/>
                    <a:pt x="383836" y="826902"/>
                    <a:pt x="379577" y="826010"/>
                  </a:cubicBezTo>
                  <a:cubicBezTo>
                    <a:pt x="366306" y="823231"/>
                    <a:pt x="352988" y="819669"/>
                    <a:pt x="339992" y="815420"/>
                  </a:cubicBezTo>
                  <a:cubicBezTo>
                    <a:pt x="335863" y="814070"/>
                    <a:pt x="331334" y="814805"/>
                    <a:pt x="327846" y="817395"/>
                  </a:cubicBezTo>
                  <a:lnTo>
                    <a:pt x="280777" y="852333"/>
                  </a:lnTo>
                  <a:lnTo>
                    <a:pt x="203218" y="807555"/>
                  </a:lnTo>
                  <a:lnTo>
                    <a:pt x="209985" y="749242"/>
                  </a:lnTo>
                  <a:cubicBezTo>
                    <a:pt x="210485" y="744926"/>
                    <a:pt x="208861" y="740632"/>
                    <a:pt x="205627" y="737730"/>
                  </a:cubicBezTo>
                  <a:cubicBezTo>
                    <a:pt x="195501" y="728641"/>
                    <a:pt x="185757" y="718897"/>
                    <a:pt x="176668" y="708771"/>
                  </a:cubicBezTo>
                  <a:cubicBezTo>
                    <a:pt x="173766" y="705535"/>
                    <a:pt x="169474" y="703919"/>
                    <a:pt x="165156" y="704414"/>
                  </a:cubicBezTo>
                  <a:lnTo>
                    <a:pt x="106843" y="711180"/>
                  </a:lnTo>
                  <a:lnTo>
                    <a:pt x="62061" y="633621"/>
                  </a:lnTo>
                  <a:lnTo>
                    <a:pt x="96999" y="586553"/>
                  </a:lnTo>
                  <a:cubicBezTo>
                    <a:pt x="99589" y="583065"/>
                    <a:pt x="100327" y="578536"/>
                    <a:pt x="98975" y="574407"/>
                  </a:cubicBezTo>
                  <a:cubicBezTo>
                    <a:pt x="94726" y="561412"/>
                    <a:pt x="91161" y="548093"/>
                    <a:pt x="88384" y="534822"/>
                  </a:cubicBezTo>
                  <a:cubicBezTo>
                    <a:pt x="87493" y="530562"/>
                    <a:pt x="84589" y="527003"/>
                    <a:pt x="80596" y="525274"/>
                  </a:cubicBezTo>
                  <a:lnTo>
                    <a:pt x="26789" y="501978"/>
                  </a:lnTo>
                  <a:lnTo>
                    <a:pt x="26789" y="412418"/>
                  </a:lnTo>
                  <a:lnTo>
                    <a:pt x="80597" y="389124"/>
                  </a:lnTo>
                  <a:cubicBezTo>
                    <a:pt x="84591" y="387395"/>
                    <a:pt x="87495" y="383836"/>
                    <a:pt x="88386" y="379576"/>
                  </a:cubicBezTo>
                  <a:cubicBezTo>
                    <a:pt x="91165" y="366305"/>
                    <a:pt x="94728" y="352987"/>
                    <a:pt x="98976" y="339991"/>
                  </a:cubicBezTo>
                  <a:cubicBezTo>
                    <a:pt x="100327" y="335860"/>
                    <a:pt x="99591" y="331333"/>
                    <a:pt x="97001" y="327845"/>
                  </a:cubicBezTo>
                  <a:lnTo>
                    <a:pt x="62061" y="280775"/>
                  </a:lnTo>
                  <a:lnTo>
                    <a:pt x="106840" y="203216"/>
                  </a:lnTo>
                  <a:lnTo>
                    <a:pt x="165152" y="209982"/>
                  </a:lnTo>
                  <a:cubicBezTo>
                    <a:pt x="169474" y="210475"/>
                    <a:pt x="173764" y="208857"/>
                    <a:pt x="176666" y="205623"/>
                  </a:cubicBezTo>
                  <a:cubicBezTo>
                    <a:pt x="185755" y="195497"/>
                    <a:pt x="195497" y="185753"/>
                    <a:pt x="205623" y="176666"/>
                  </a:cubicBezTo>
                  <a:cubicBezTo>
                    <a:pt x="208860" y="173764"/>
                    <a:pt x="210483" y="169470"/>
                    <a:pt x="209983" y="165152"/>
                  </a:cubicBezTo>
                  <a:lnTo>
                    <a:pt x="203216" y="106840"/>
                  </a:lnTo>
                  <a:lnTo>
                    <a:pt x="280776" y="62061"/>
                  </a:lnTo>
                  <a:lnTo>
                    <a:pt x="327844" y="96999"/>
                  </a:lnTo>
                  <a:cubicBezTo>
                    <a:pt x="331332" y="99589"/>
                    <a:pt x="335859" y="100328"/>
                    <a:pt x="339990" y="98974"/>
                  </a:cubicBezTo>
                  <a:cubicBezTo>
                    <a:pt x="352983" y="94726"/>
                    <a:pt x="366302" y="91163"/>
                    <a:pt x="379575" y="88382"/>
                  </a:cubicBezTo>
                  <a:cubicBezTo>
                    <a:pt x="383835" y="87489"/>
                    <a:pt x="387394" y="84587"/>
                    <a:pt x="389123" y="80594"/>
                  </a:cubicBezTo>
                  <a:lnTo>
                    <a:pt x="412419" y="26789"/>
                  </a:lnTo>
                  <a:lnTo>
                    <a:pt x="501980" y="26789"/>
                  </a:lnTo>
                  <a:lnTo>
                    <a:pt x="525273" y="80595"/>
                  </a:lnTo>
                  <a:cubicBezTo>
                    <a:pt x="527002" y="84589"/>
                    <a:pt x="530562" y="87493"/>
                    <a:pt x="534821" y="88384"/>
                  </a:cubicBezTo>
                  <a:cubicBezTo>
                    <a:pt x="548094" y="91165"/>
                    <a:pt x="561414" y="94728"/>
                    <a:pt x="574406" y="98976"/>
                  </a:cubicBezTo>
                  <a:cubicBezTo>
                    <a:pt x="578537" y="100330"/>
                    <a:pt x="583065" y="99591"/>
                    <a:pt x="586552" y="97001"/>
                  </a:cubicBezTo>
                  <a:lnTo>
                    <a:pt x="633622" y="62063"/>
                  </a:lnTo>
                  <a:lnTo>
                    <a:pt x="711182" y="106841"/>
                  </a:lnTo>
                  <a:lnTo>
                    <a:pt x="704415" y="165154"/>
                  </a:lnTo>
                  <a:cubicBezTo>
                    <a:pt x="703915" y="169472"/>
                    <a:pt x="705540" y="173764"/>
                    <a:pt x="708775" y="176668"/>
                  </a:cubicBezTo>
                  <a:cubicBezTo>
                    <a:pt x="718903" y="185755"/>
                    <a:pt x="728645" y="195497"/>
                    <a:pt x="737732" y="205625"/>
                  </a:cubicBezTo>
                  <a:cubicBezTo>
                    <a:pt x="740634" y="208859"/>
                    <a:pt x="744922" y="210483"/>
                    <a:pt x="749246" y="209984"/>
                  </a:cubicBezTo>
                  <a:lnTo>
                    <a:pt x="807558" y="203217"/>
                  </a:lnTo>
                  <a:lnTo>
                    <a:pt x="852337" y="280777"/>
                  </a:lnTo>
                  <a:lnTo>
                    <a:pt x="817399" y="327847"/>
                  </a:lnTo>
                  <a:cubicBezTo>
                    <a:pt x="814809" y="331335"/>
                    <a:pt x="814071" y="335864"/>
                    <a:pt x="815423" y="339993"/>
                  </a:cubicBezTo>
                  <a:cubicBezTo>
                    <a:pt x="819672" y="352985"/>
                    <a:pt x="823235" y="366305"/>
                    <a:pt x="826016" y="379578"/>
                  </a:cubicBezTo>
                  <a:cubicBezTo>
                    <a:pt x="826909" y="383837"/>
                    <a:pt x="829811" y="387397"/>
                    <a:pt x="833804" y="389126"/>
                  </a:cubicBezTo>
                  <a:lnTo>
                    <a:pt x="887609" y="412418"/>
                  </a:lnTo>
                  <a:close/>
                </a:path>
              </a:pathLst>
            </a:custGeom>
            <a:solidFill>
              <a:srgbClr val="FFFFFF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F9D63D4-4019-4B8C-8FA8-4BC077847395}"/>
                </a:ext>
              </a:extLst>
            </p:cNvPr>
            <p:cNvSpPr/>
            <p:nvPr/>
          </p:nvSpPr>
          <p:spPr>
            <a:xfrm>
              <a:off x="7860507" y="5517356"/>
              <a:ext cx="700085" cy="700084"/>
            </a:xfrm>
            <a:custGeom>
              <a:avLst/>
              <a:gdLst>
                <a:gd name="connsiteX0" fmla="*/ 350043 w 700085"/>
                <a:gd name="connsiteY0" fmla="*/ 0 h 700084"/>
                <a:gd name="connsiteX1" fmla="*/ 123012 w 700085"/>
                <a:gd name="connsiteY1" fmla="*/ 83628 h 700084"/>
                <a:gd name="connsiteX2" fmla="*/ 121513 w 700085"/>
                <a:gd name="connsiteY2" fmla="*/ 102511 h 700084"/>
                <a:gd name="connsiteX3" fmla="*/ 140396 w 700085"/>
                <a:gd name="connsiteY3" fmla="*/ 104009 h 700084"/>
                <a:gd name="connsiteX4" fmla="*/ 350043 w 700085"/>
                <a:gd name="connsiteY4" fmla="*/ 26789 h 700084"/>
                <a:gd name="connsiteX5" fmla="*/ 673297 w 700085"/>
                <a:gd name="connsiteY5" fmla="*/ 350042 h 700084"/>
                <a:gd name="connsiteX6" fmla="*/ 350043 w 700085"/>
                <a:gd name="connsiteY6" fmla="*/ 673296 h 700084"/>
                <a:gd name="connsiteX7" fmla="*/ 26789 w 700085"/>
                <a:gd name="connsiteY7" fmla="*/ 350042 h 700084"/>
                <a:gd name="connsiteX8" fmla="*/ 104009 w 700085"/>
                <a:gd name="connsiteY8" fmla="*/ 140396 h 700084"/>
                <a:gd name="connsiteX9" fmla="*/ 102511 w 700085"/>
                <a:gd name="connsiteY9" fmla="*/ 121513 h 700084"/>
                <a:gd name="connsiteX10" fmla="*/ 83628 w 700085"/>
                <a:gd name="connsiteY10" fmla="*/ 123011 h 700084"/>
                <a:gd name="connsiteX11" fmla="*/ 0 w 700085"/>
                <a:gd name="connsiteY11" fmla="*/ 350042 h 700084"/>
                <a:gd name="connsiteX12" fmla="*/ 350043 w 700085"/>
                <a:gd name="connsiteY12" fmla="*/ 700084 h 700084"/>
                <a:gd name="connsiteX13" fmla="*/ 700086 w 700085"/>
                <a:gd name="connsiteY13" fmla="*/ 350042 h 700084"/>
                <a:gd name="connsiteX14" fmla="*/ 350043 w 700085"/>
                <a:gd name="connsiteY14" fmla="*/ 0 h 7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085" h="700084">
                  <a:moveTo>
                    <a:pt x="350043" y="0"/>
                  </a:moveTo>
                  <a:cubicBezTo>
                    <a:pt x="266865" y="0"/>
                    <a:pt x="186237" y="29700"/>
                    <a:pt x="123012" y="83628"/>
                  </a:cubicBezTo>
                  <a:cubicBezTo>
                    <a:pt x="117384" y="88429"/>
                    <a:pt x="116713" y="96883"/>
                    <a:pt x="121513" y="102511"/>
                  </a:cubicBezTo>
                  <a:cubicBezTo>
                    <a:pt x="126314" y="108138"/>
                    <a:pt x="134768" y="108810"/>
                    <a:pt x="140396" y="104009"/>
                  </a:cubicBezTo>
                  <a:cubicBezTo>
                    <a:pt x="198778" y="54214"/>
                    <a:pt x="273232" y="26789"/>
                    <a:pt x="350043" y="26789"/>
                  </a:cubicBezTo>
                  <a:cubicBezTo>
                    <a:pt x="528286" y="26789"/>
                    <a:pt x="673297" y="171799"/>
                    <a:pt x="673297" y="350042"/>
                  </a:cubicBezTo>
                  <a:cubicBezTo>
                    <a:pt x="673297" y="528285"/>
                    <a:pt x="528286" y="673296"/>
                    <a:pt x="350043" y="673296"/>
                  </a:cubicBezTo>
                  <a:cubicBezTo>
                    <a:pt x="171800" y="673296"/>
                    <a:pt x="26789" y="528285"/>
                    <a:pt x="26789" y="350042"/>
                  </a:cubicBezTo>
                  <a:cubicBezTo>
                    <a:pt x="26789" y="273231"/>
                    <a:pt x="54214" y="198778"/>
                    <a:pt x="104009" y="140396"/>
                  </a:cubicBezTo>
                  <a:cubicBezTo>
                    <a:pt x="108810" y="134768"/>
                    <a:pt x="108140" y="126313"/>
                    <a:pt x="102511" y="121513"/>
                  </a:cubicBezTo>
                  <a:cubicBezTo>
                    <a:pt x="96882" y="116712"/>
                    <a:pt x="88427" y="117382"/>
                    <a:pt x="83628" y="123011"/>
                  </a:cubicBezTo>
                  <a:cubicBezTo>
                    <a:pt x="29700" y="186237"/>
                    <a:pt x="0" y="266864"/>
                    <a:pt x="0" y="350042"/>
                  </a:cubicBezTo>
                  <a:cubicBezTo>
                    <a:pt x="0" y="543057"/>
                    <a:pt x="157028" y="700084"/>
                    <a:pt x="350043" y="700084"/>
                  </a:cubicBezTo>
                  <a:cubicBezTo>
                    <a:pt x="543058" y="700084"/>
                    <a:pt x="700086" y="543057"/>
                    <a:pt x="700086" y="350042"/>
                  </a:cubicBezTo>
                  <a:cubicBezTo>
                    <a:pt x="700086" y="157028"/>
                    <a:pt x="543058" y="0"/>
                    <a:pt x="350043" y="0"/>
                  </a:cubicBezTo>
                  <a:close/>
                </a:path>
              </a:pathLst>
            </a:custGeom>
            <a:solidFill>
              <a:srgbClr val="FFFFFF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58721FC8-D02B-4825-ABEF-8BCBF5B37231}"/>
                </a:ext>
              </a:extLst>
            </p:cNvPr>
            <p:cNvSpPr/>
            <p:nvPr/>
          </p:nvSpPr>
          <p:spPr>
            <a:xfrm>
              <a:off x="7914085" y="5570934"/>
              <a:ext cx="592929" cy="592928"/>
            </a:xfrm>
            <a:custGeom>
              <a:avLst/>
              <a:gdLst>
                <a:gd name="connsiteX0" fmla="*/ 296465 w 592929"/>
                <a:gd name="connsiteY0" fmla="*/ 592929 h 592928"/>
                <a:gd name="connsiteX1" fmla="*/ 592930 w 592929"/>
                <a:gd name="connsiteY1" fmla="*/ 296464 h 592928"/>
                <a:gd name="connsiteX2" fmla="*/ 296465 w 592929"/>
                <a:gd name="connsiteY2" fmla="*/ 0 h 592928"/>
                <a:gd name="connsiteX3" fmla="*/ 0 w 592929"/>
                <a:gd name="connsiteY3" fmla="*/ 296464 h 592928"/>
                <a:gd name="connsiteX4" fmla="*/ 296465 w 592929"/>
                <a:gd name="connsiteY4" fmla="*/ 592929 h 592928"/>
                <a:gd name="connsiteX5" fmla="*/ 283070 w 592929"/>
                <a:gd name="connsiteY5" fmla="*/ 147339 h 592928"/>
                <a:gd name="connsiteX6" fmla="*/ 296465 w 592929"/>
                <a:gd name="connsiteY6" fmla="*/ 133945 h 592928"/>
                <a:gd name="connsiteX7" fmla="*/ 309859 w 592929"/>
                <a:gd name="connsiteY7" fmla="*/ 147339 h 592928"/>
                <a:gd name="connsiteX8" fmla="*/ 296465 w 592929"/>
                <a:gd name="connsiteY8" fmla="*/ 160734 h 592928"/>
                <a:gd name="connsiteX9" fmla="*/ 283070 w 592929"/>
                <a:gd name="connsiteY9" fmla="*/ 147339 h 592928"/>
                <a:gd name="connsiteX10" fmla="*/ 296465 w 592929"/>
                <a:gd name="connsiteY10" fmla="*/ 26789 h 592928"/>
                <a:gd name="connsiteX11" fmla="*/ 566141 w 592929"/>
                <a:gd name="connsiteY11" fmla="*/ 296464 h 592928"/>
                <a:gd name="connsiteX12" fmla="*/ 390227 w 592929"/>
                <a:gd name="connsiteY12" fmla="*/ 549318 h 592928"/>
                <a:gd name="connsiteX13" fmla="*/ 390227 w 592929"/>
                <a:gd name="connsiteY13" fmla="*/ 462747 h 592928"/>
                <a:gd name="connsiteX14" fmla="*/ 439881 w 592929"/>
                <a:gd name="connsiteY14" fmla="*/ 413093 h 592928"/>
                <a:gd name="connsiteX15" fmla="*/ 443805 w 592929"/>
                <a:gd name="connsiteY15" fmla="*/ 403622 h 592928"/>
                <a:gd name="connsiteX16" fmla="*/ 443805 w 592929"/>
                <a:gd name="connsiteY16" fmla="*/ 334346 h 592928"/>
                <a:gd name="connsiteX17" fmla="*/ 470594 w 592929"/>
                <a:gd name="connsiteY17" fmla="*/ 296466 h 592928"/>
                <a:gd name="connsiteX18" fmla="*/ 430410 w 592929"/>
                <a:gd name="connsiteY18" fmla="*/ 256283 h 592928"/>
                <a:gd name="connsiteX19" fmla="*/ 390227 w 592929"/>
                <a:gd name="connsiteY19" fmla="*/ 296466 h 592928"/>
                <a:gd name="connsiteX20" fmla="*/ 417016 w 592929"/>
                <a:gd name="connsiteY20" fmla="*/ 334346 h 592928"/>
                <a:gd name="connsiteX21" fmla="*/ 417016 w 592929"/>
                <a:gd name="connsiteY21" fmla="*/ 398075 h 592928"/>
                <a:gd name="connsiteX22" fmla="*/ 367361 w 592929"/>
                <a:gd name="connsiteY22" fmla="*/ 447729 h 592928"/>
                <a:gd name="connsiteX23" fmla="*/ 363438 w 592929"/>
                <a:gd name="connsiteY23" fmla="*/ 457200 h 592928"/>
                <a:gd name="connsiteX24" fmla="*/ 363438 w 592929"/>
                <a:gd name="connsiteY24" fmla="*/ 557721 h 592928"/>
                <a:gd name="connsiteX25" fmla="*/ 309859 w 592929"/>
                <a:gd name="connsiteY25" fmla="*/ 565808 h 592928"/>
                <a:gd name="connsiteX26" fmla="*/ 309859 w 592929"/>
                <a:gd name="connsiteY26" fmla="*/ 185219 h 592928"/>
                <a:gd name="connsiteX27" fmla="*/ 336648 w 592929"/>
                <a:gd name="connsiteY27" fmla="*/ 147339 h 592928"/>
                <a:gd name="connsiteX28" fmla="*/ 296465 w 592929"/>
                <a:gd name="connsiteY28" fmla="*/ 107156 h 592928"/>
                <a:gd name="connsiteX29" fmla="*/ 256281 w 592929"/>
                <a:gd name="connsiteY29" fmla="*/ 147339 h 592928"/>
                <a:gd name="connsiteX30" fmla="*/ 283070 w 592929"/>
                <a:gd name="connsiteY30" fmla="*/ 185219 h 592928"/>
                <a:gd name="connsiteX31" fmla="*/ 283070 w 592929"/>
                <a:gd name="connsiteY31" fmla="*/ 565806 h 592928"/>
                <a:gd name="connsiteX32" fmla="*/ 229492 w 592929"/>
                <a:gd name="connsiteY32" fmla="*/ 557719 h 592928"/>
                <a:gd name="connsiteX33" fmla="*/ 229492 w 592929"/>
                <a:gd name="connsiteY33" fmla="*/ 457198 h 592928"/>
                <a:gd name="connsiteX34" fmla="*/ 225569 w 592929"/>
                <a:gd name="connsiteY34" fmla="*/ 447727 h 592928"/>
                <a:gd name="connsiteX35" fmla="*/ 175914 w 592929"/>
                <a:gd name="connsiteY35" fmla="*/ 398073 h 592928"/>
                <a:gd name="connsiteX36" fmla="*/ 175914 w 592929"/>
                <a:gd name="connsiteY36" fmla="*/ 334344 h 592928"/>
                <a:gd name="connsiteX37" fmla="*/ 202703 w 592929"/>
                <a:gd name="connsiteY37" fmla="*/ 296464 h 592928"/>
                <a:gd name="connsiteX38" fmla="*/ 162520 w 592929"/>
                <a:gd name="connsiteY38" fmla="*/ 256281 h 592928"/>
                <a:gd name="connsiteX39" fmla="*/ 122336 w 592929"/>
                <a:gd name="connsiteY39" fmla="*/ 296464 h 592928"/>
                <a:gd name="connsiteX40" fmla="*/ 149125 w 592929"/>
                <a:gd name="connsiteY40" fmla="*/ 334344 h 592928"/>
                <a:gd name="connsiteX41" fmla="*/ 149125 w 592929"/>
                <a:gd name="connsiteY41" fmla="*/ 403620 h 592928"/>
                <a:gd name="connsiteX42" fmla="*/ 153049 w 592929"/>
                <a:gd name="connsiteY42" fmla="*/ 413091 h 592928"/>
                <a:gd name="connsiteX43" fmla="*/ 202703 w 592929"/>
                <a:gd name="connsiteY43" fmla="*/ 462745 h 592928"/>
                <a:gd name="connsiteX44" fmla="*/ 202703 w 592929"/>
                <a:gd name="connsiteY44" fmla="*/ 549316 h 592928"/>
                <a:gd name="connsiteX45" fmla="*/ 26789 w 592929"/>
                <a:gd name="connsiteY45" fmla="*/ 296464 h 592928"/>
                <a:gd name="connsiteX46" fmla="*/ 296465 w 592929"/>
                <a:gd name="connsiteY46" fmla="*/ 26789 h 592928"/>
                <a:gd name="connsiteX47" fmla="*/ 417016 w 592929"/>
                <a:gd name="connsiteY47" fmla="*/ 296464 h 592928"/>
                <a:gd name="connsiteX48" fmla="*/ 430410 w 592929"/>
                <a:gd name="connsiteY48" fmla="*/ 283070 h 592928"/>
                <a:gd name="connsiteX49" fmla="*/ 443805 w 592929"/>
                <a:gd name="connsiteY49" fmla="*/ 296464 h 592928"/>
                <a:gd name="connsiteX50" fmla="*/ 430410 w 592929"/>
                <a:gd name="connsiteY50" fmla="*/ 309859 h 592928"/>
                <a:gd name="connsiteX51" fmla="*/ 417016 w 592929"/>
                <a:gd name="connsiteY51" fmla="*/ 296464 h 592928"/>
                <a:gd name="connsiteX52" fmla="*/ 149125 w 592929"/>
                <a:gd name="connsiteY52" fmla="*/ 296464 h 592928"/>
                <a:gd name="connsiteX53" fmla="*/ 162520 w 592929"/>
                <a:gd name="connsiteY53" fmla="*/ 283070 h 592928"/>
                <a:gd name="connsiteX54" fmla="*/ 175914 w 592929"/>
                <a:gd name="connsiteY54" fmla="*/ 296464 h 592928"/>
                <a:gd name="connsiteX55" fmla="*/ 162520 w 592929"/>
                <a:gd name="connsiteY55" fmla="*/ 309859 h 592928"/>
                <a:gd name="connsiteX56" fmla="*/ 149125 w 592929"/>
                <a:gd name="connsiteY56" fmla="*/ 296464 h 59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92929" h="592928">
                  <a:moveTo>
                    <a:pt x="296465" y="592929"/>
                  </a:moveTo>
                  <a:cubicBezTo>
                    <a:pt x="459937" y="592929"/>
                    <a:pt x="592930" y="459936"/>
                    <a:pt x="592930" y="296464"/>
                  </a:cubicBezTo>
                  <a:cubicBezTo>
                    <a:pt x="592930" y="132993"/>
                    <a:pt x="459937" y="0"/>
                    <a:pt x="296465" y="0"/>
                  </a:cubicBezTo>
                  <a:cubicBezTo>
                    <a:pt x="132993" y="0"/>
                    <a:pt x="0" y="132993"/>
                    <a:pt x="0" y="296464"/>
                  </a:cubicBezTo>
                  <a:cubicBezTo>
                    <a:pt x="0" y="459936"/>
                    <a:pt x="132993" y="592929"/>
                    <a:pt x="296465" y="592929"/>
                  </a:cubicBezTo>
                  <a:close/>
                  <a:moveTo>
                    <a:pt x="283070" y="147339"/>
                  </a:moveTo>
                  <a:cubicBezTo>
                    <a:pt x="283070" y="139953"/>
                    <a:pt x="289078" y="133945"/>
                    <a:pt x="296465" y="133945"/>
                  </a:cubicBezTo>
                  <a:cubicBezTo>
                    <a:pt x="303852" y="133945"/>
                    <a:pt x="309859" y="139953"/>
                    <a:pt x="309859" y="147339"/>
                  </a:cubicBezTo>
                  <a:cubicBezTo>
                    <a:pt x="309859" y="154726"/>
                    <a:pt x="303852" y="160734"/>
                    <a:pt x="296465" y="160734"/>
                  </a:cubicBezTo>
                  <a:cubicBezTo>
                    <a:pt x="289078" y="160734"/>
                    <a:pt x="283070" y="154726"/>
                    <a:pt x="283070" y="147339"/>
                  </a:cubicBezTo>
                  <a:close/>
                  <a:moveTo>
                    <a:pt x="296465" y="26789"/>
                  </a:moveTo>
                  <a:cubicBezTo>
                    <a:pt x="445165" y="26789"/>
                    <a:pt x="566141" y="147764"/>
                    <a:pt x="566141" y="296464"/>
                  </a:cubicBezTo>
                  <a:cubicBezTo>
                    <a:pt x="566141" y="412209"/>
                    <a:pt x="492841" y="511144"/>
                    <a:pt x="390227" y="549318"/>
                  </a:cubicBezTo>
                  <a:lnTo>
                    <a:pt x="390227" y="462747"/>
                  </a:lnTo>
                  <a:lnTo>
                    <a:pt x="439881" y="413093"/>
                  </a:lnTo>
                  <a:cubicBezTo>
                    <a:pt x="442394" y="410582"/>
                    <a:pt x="443805" y="407174"/>
                    <a:pt x="443805" y="403622"/>
                  </a:cubicBezTo>
                  <a:lnTo>
                    <a:pt x="443805" y="334346"/>
                  </a:lnTo>
                  <a:cubicBezTo>
                    <a:pt x="459394" y="328816"/>
                    <a:pt x="470594" y="313929"/>
                    <a:pt x="470594" y="296466"/>
                  </a:cubicBezTo>
                  <a:cubicBezTo>
                    <a:pt x="470594" y="274308"/>
                    <a:pt x="452568" y="256283"/>
                    <a:pt x="430410" y="256283"/>
                  </a:cubicBezTo>
                  <a:cubicBezTo>
                    <a:pt x="408252" y="256283"/>
                    <a:pt x="390227" y="274308"/>
                    <a:pt x="390227" y="296466"/>
                  </a:cubicBezTo>
                  <a:cubicBezTo>
                    <a:pt x="390227" y="313929"/>
                    <a:pt x="401426" y="328816"/>
                    <a:pt x="417016" y="334346"/>
                  </a:cubicBezTo>
                  <a:lnTo>
                    <a:pt x="417016" y="398075"/>
                  </a:lnTo>
                  <a:lnTo>
                    <a:pt x="367361" y="447729"/>
                  </a:lnTo>
                  <a:cubicBezTo>
                    <a:pt x="364848" y="450240"/>
                    <a:pt x="363438" y="453648"/>
                    <a:pt x="363438" y="457200"/>
                  </a:cubicBezTo>
                  <a:lnTo>
                    <a:pt x="363438" y="557721"/>
                  </a:lnTo>
                  <a:cubicBezTo>
                    <a:pt x="346178" y="562148"/>
                    <a:pt x="328258" y="564902"/>
                    <a:pt x="309859" y="565808"/>
                  </a:cubicBezTo>
                  <a:lnTo>
                    <a:pt x="309859" y="185219"/>
                  </a:lnTo>
                  <a:cubicBezTo>
                    <a:pt x="325449" y="179690"/>
                    <a:pt x="336648" y="164802"/>
                    <a:pt x="336648" y="147339"/>
                  </a:cubicBezTo>
                  <a:cubicBezTo>
                    <a:pt x="336648" y="125181"/>
                    <a:pt x="318623" y="107156"/>
                    <a:pt x="296465" y="107156"/>
                  </a:cubicBezTo>
                  <a:cubicBezTo>
                    <a:pt x="274307" y="107156"/>
                    <a:pt x="256281" y="125181"/>
                    <a:pt x="256281" y="147339"/>
                  </a:cubicBezTo>
                  <a:cubicBezTo>
                    <a:pt x="256281" y="164802"/>
                    <a:pt x="267481" y="179690"/>
                    <a:pt x="283070" y="185219"/>
                  </a:cubicBezTo>
                  <a:lnTo>
                    <a:pt x="283070" y="565806"/>
                  </a:lnTo>
                  <a:cubicBezTo>
                    <a:pt x="264672" y="564902"/>
                    <a:pt x="246752" y="562146"/>
                    <a:pt x="229492" y="557719"/>
                  </a:cubicBezTo>
                  <a:lnTo>
                    <a:pt x="229492" y="457198"/>
                  </a:lnTo>
                  <a:cubicBezTo>
                    <a:pt x="229492" y="453646"/>
                    <a:pt x="228082" y="450238"/>
                    <a:pt x="225569" y="447727"/>
                  </a:cubicBezTo>
                  <a:lnTo>
                    <a:pt x="175914" y="398073"/>
                  </a:lnTo>
                  <a:lnTo>
                    <a:pt x="175914" y="334344"/>
                  </a:lnTo>
                  <a:cubicBezTo>
                    <a:pt x="191504" y="328815"/>
                    <a:pt x="202703" y="313927"/>
                    <a:pt x="202703" y="296464"/>
                  </a:cubicBezTo>
                  <a:cubicBezTo>
                    <a:pt x="202703" y="274306"/>
                    <a:pt x="184678" y="256281"/>
                    <a:pt x="162520" y="256281"/>
                  </a:cubicBezTo>
                  <a:cubicBezTo>
                    <a:pt x="140362" y="256281"/>
                    <a:pt x="122336" y="274306"/>
                    <a:pt x="122336" y="296464"/>
                  </a:cubicBezTo>
                  <a:cubicBezTo>
                    <a:pt x="122336" y="313927"/>
                    <a:pt x="133536" y="328815"/>
                    <a:pt x="149125" y="334344"/>
                  </a:cubicBezTo>
                  <a:lnTo>
                    <a:pt x="149125" y="403620"/>
                  </a:lnTo>
                  <a:cubicBezTo>
                    <a:pt x="149125" y="407172"/>
                    <a:pt x="150536" y="410580"/>
                    <a:pt x="153049" y="413091"/>
                  </a:cubicBezTo>
                  <a:lnTo>
                    <a:pt x="202703" y="462745"/>
                  </a:lnTo>
                  <a:lnTo>
                    <a:pt x="202703" y="549316"/>
                  </a:lnTo>
                  <a:cubicBezTo>
                    <a:pt x="100089" y="511144"/>
                    <a:pt x="26789" y="412209"/>
                    <a:pt x="26789" y="296464"/>
                  </a:cubicBezTo>
                  <a:cubicBezTo>
                    <a:pt x="26789" y="147764"/>
                    <a:pt x="147765" y="26789"/>
                    <a:pt x="296465" y="26789"/>
                  </a:cubicBezTo>
                  <a:close/>
                  <a:moveTo>
                    <a:pt x="417016" y="296464"/>
                  </a:moveTo>
                  <a:cubicBezTo>
                    <a:pt x="417016" y="289078"/>
                    <a:pt x="423023" y="283070"/>
                    <a:pt x="430410" y="283070"/>
                  </a:cubicBezTo>
                  <a:cubicBezTo>
                    <a:pt x="437797" y="283070"/>
                    <a:pt x="443805" y="289078"/>
                    <a:pt x="443805" y="296464"/>
                  </a:cubicBezTo>
                  <a:cubicBezTo>
                    <a:pt x="443805" y="303851"/>
                    <a:pt x="437797" y="309859"/>
                    <a:pt x="430410" y="309859"/>
                  </a:cubicBezTo>
                  <a:cubicBezTo>
                    <a:pt x="423023" y="309859"/>
                    <a:pt x="417016" y="303851"/>
                    <a:pt x="417016" y="296464"/>
                  </a:cubicBezTo>
                  <a:close/>
                  <a:moveTo>
                    <a:pt x="149125" y="296464"/>
                  </a:moveTo>
                  <a:cubicBezTo>
                    <a:pt x="149125" y="289078"/>
                    <a:pt x="155133" y="283070"/>
                    <a:pt x="162520" y="283070"/>
                  </a:cubicBezTo>
                  <a:cubicBezTo>
                    <a:pt x="169907" y="283070"/>
                    <a:pt x="175914" y="289078"/>
                    <a:pt x="175914" y="296464"/>
                  </a:cubicBezTo>
                  <a:cubicBezTo>
                    <a:pt x="175914" y="303851"/>
                    <a:pt x="169907" y="309859"/>
                    <a:pt x="162520" y="309859"/>
                  </a:cubicBezTo>
                  <a:cubicBezTo>
                    <a:pt x="155133" y="309859"/>
                    <a:pt x="149125" y="303851"/>
                    <a:pt x="149125" y="296464"/>
                  </a:cubicBezTo>
                  <a:close/>
                </a:path>
              </a:pathLst>
            </a:custGeom>
            <a:solidFill>
              <a:srgbClr val="FFD225"/>
            </a:solidFill>
            <a:ln w="1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</p:grpSp>
      <p:sp>
        <p:nvSpPr>
          <p:cNvPr id="171" name="Retângulo 170">
            <a:extLst>
              <a:ext uri="{FF2B5EF4-FFF2-40B4-BE49-F238E27FC236}">
                <a16:creationId xmlns:a16="http://schemas.microsoft.com/office/drawing/2014/main" id="{92DDB62D-01CA-44DA-87C7-F95B35A31123}"/>
              </a:ext>
            </a:extLst>
          </p:cNvPr>
          <p:cNvSpPr/>
          <p:nvPr/>
        </p:nvSpPr>
        <p:spPr>
          <a:xfrm>
            <a:off x="638709" y="482343"/>
            <a:ext cx="1032194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936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</a:p>
        </p:txBody>
      </p:sp>
      <p:pic>
        <p:nvPicPr>
          <p:cNvPr id="172" name="Imagem 171">
            <a:extLst>
              <a:ext uri="{FF2B5EF4-FFF2-40B4-BE49-F238E27FC236}">
                <a16:creationId xmlns:a16="http://schemas.microsoft.com/office/drawing/2014/main" id="{D2532299-536C-4909-B29E-510E5C117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34" y="431390"/>
            <a:ext cx="4778493" cy="15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2.91667E-6 -3.33333E-6 L -0.04713 -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300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3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3.33333E-6 L 0.03503 -3.33333E-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1" grpId="0"/>
      <p:bldP spid="17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2A2F51B-E091-475A-A8BF-F95C8D732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0" y="395"/>
            <a:ext cx="20104100" cy="1130855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18D429C-61E2-4CE7-A7AF-E33CE68ACC1F}"/>
              </a:ext>
            </a:extLst>
          </p:cNvPr>
          <p:cNvSpPr/>
          <p:nvPr/>
        </p:nvSpPr>
        <p:spPr>
          <a:xfrm>
            <a:off x="-1" y="-242234"/>
            <a:ext cx="20104098" cy="11551187"/>
          </a:xfrm>
          <a:prstGeom prst="rect">
            <a:avLst/>
          </a:prstGeom>
          <a:gradFill>
            <a:gsLst>
              <a:gs pos="66000">
                <a:schemeClr val="tx1">
                  <a:alpha val="62000"/>
                </a:schemeClr>
              </a:gs>
              <a:gs pos="28000">
                <a:schemeClr val="tx1">
                  <a:alpha val="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968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30E5ADE-99FB-4D91-A04F-39AB543F3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5564" y="-355837"/>
            <a:ext cx="3099113" cy="217881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FC38D34-DF3B-4554-9231-2ABC43DEB1E9}"/>
              </a:ext>
            </a:extLst>
          </p:cNvPr>
          <p:cNvSpPr/>
          <p:nvPr/>
        </p:nvSpPr>
        <p:spPr>
          <a:xfrm>
            <a:off x="857002" y="1265964"/>
            <a:ext cx="1032194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936" b="1" dirty="0">
                <a:solidFill>
                  <a:srgbClr val="FFD2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5241E02-F400-4419-834E-95FF4EEC2DB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91963" y="2651717"/>
            <a:ext cx="9390931" cy="1828703"/>
          </a:xfrm>
          <a:prstGeom prst="rect">
            <a:avLst/>
          </a:prstGeom>
        </p:spPr>
      </p:pic>
      <p:pic>
        <p:nvPicPr>
          <p:cNvPr id="10" name="Imagem 9" descr="Uma imagem contendo arraia, animal, peixe&#10;&#10;Descrição gerada automaticamente">
            <a:extLst>
              <a:ext uri="{FF2B5EF4-FFF2-40B4-BE49-F238E27FC236}">
                <a16:creationId xmlns:a16="http://schemas.microsoft.com/office/drawing/2014/main" id="{8EF2A7A7-7521-441E-8B5C-8A70B63D45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0708514" y="5709763"/>
            <a:ext cx="9406209" cy="7334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AA9639-C4D2-4AFE-92A5-60CC5E15DEBA}"/>
              </a:ext>
            </a:extLst>
          </p:cNvPr>
          <p:cNvSpPr txBox="1"/>
          <p:nvPr/>
        </p:nvSpPr>
        <p:spPr>
          <a:xfrm>
            <a:off x="963552" y="3414520"/>
            <a:ext cx="6253890" cy="3264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Assunto 01;</a:t>
            </a:r>
          </a:p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Assunto 02;</a:t>
            </a:r>
          </a:p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Assunto 03;</a:t>
            </a:r>
          </a:p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Assunto 04;</a:t>
            </a:r>
          </a:p>
          <a:p>
            <a:pPr marL="471202" indent="-471202">
              <a:buClr>
                <a:srgbClr val="FFD225"/>
              </a:buClr>
              <a:buFont typeface="Wingdings" panose="05000000000000000000" pitchFamily="2" charset="2"/>
              <a:buChar char="§"/>
            </a:pPr>
            <a:r>
              <a:rPr lang="pt-BR" sz="4123" dirty="0">
                <a:solidFill>
                  <a:schemeClr val="bg1"/>
                </a:solidFill>
              </a:rPr>
              <a:t>...</a:t>
            </a:r>
          </a:p>
        </p:txBody>
      </p:sp>
      <p:grpSp>
        <p:nvGrpSpPr>
          <p:cNvPr id="171" name="Gráfico 15">
            <a:extLst>
              <a:ext uri="{FF2B5EF4-FFF2-40B4-BE49-F238E27FC236}">
                <a16:creationId xmlns:a16="http://schemas.microsoft.com/office/drawing/2014/main" id="{EE3F836A-C0AB-46E6-B172-78B8D23723DB}"/>
              </a:ext>
            </a:extLst>
          </p:cNvPr>
          <p:cNvGrpSpPr/>
          <p:nvPr/>
        </p:nvGrpSpPr>
        <p:grpSpPr>
          <a:xfrm>
            <a:off x="17055794" y="3645567"/>
            <a:ext cx="1759109" cy="1902036"/>
            <a:chOff x="12793567" y="2210589"/>
            <a:chExt cx="1066800" cy="1153477"/>
          </a:xfrm>
          <a:solidFill>
            <a:srgbClr val="FFFFFF"/>
          </a:solidFill>
        </p:grpSpPr>
        <p:grpSp>
          <p:nvGrpSpPr>
            <p:cNvPr id="172" name="Gráfico 15">
              <a:extLst>
                <a:ext uri="{FF2B5EF4-FFF2-40B4-BE49-F238E27FC236}">
                  <a16:creationId xmlns:a16="http://schemas.microsoft.com/office/drawing/2014/main" id="{94AC7909-5AF8-4F15-8E3A-55D83DFC3D25}"/>
                </a:ext>
              </a:extLst>
            </p:cNvPr>
            <p:cNvGrpSpPr/>
            <p:nvPr/>
          </p:nvGrpSpPr>
          <p:grpSpPr>
            <a:xfrm>
              <a:off x="12793567" y="2210589"/>
              <a:ext cx="1066800" cy="1153477"/>
              <a:chOff x="12793567" y="2210589"/>
              <a:chExt cx="1066800" cy="1153477"/>
            </a:xfrm>
            <a:solidFill>
              <a:srgbClr val="FFFFFF"/>
            </a:solidFill>
          </p:grpSpPr>
          <p:sp>
            <p:nvSpPr>
              <p:cNvPr id="313" name="Forma Livre: Forma 312">
                <a:extLst>
                  <a:ext uri="{FF2B5EF4-FFF2-40B4-BE49-F238E27FC236}">
                    <a16:creationId xmlns:a16="http://schemas.microsoft.com/office/drawing/2014/main" id="{FD8763A5-3DF3-41FC-97DD-25AD035032ED}"/>
                  </a:ext>
                </a:extLst>
              </p:cNvPr>
              <p:cNvSpPr/>
              <p:nvPr/>
            </p:nvSpPr>
            <p:spPr>
              <a:xfrm>
                <a:off x="12793567" y="3239289"/>
                <a:ext cx="1066800" cy="86677"/>
              </a:xfrm>
              <a:custGeom>
                <a:avLst/>
                <a:gdLst>
                  <a:gd name="connsiteX0" fmla="*/ 1066800 w 1066800"/>
                  <a:gd name="connsiteY0" fmla="*/ 5715 h 86677"/>
                  <a:gd name="connsiteX1" fmla="*/ 1061085 w 1066800"/>
                  <a:gd name="connsiteY1" fmla="*/ 0 h 86677"/>
                  <a:gd name="connsiteX2" fmla="*/ 1038225 w 1066800"/>
                  <a:gd name="connsiteY2" fmla="*/ 22860 h 86677"/>
                  <a:gd name="connsiteX3" fmla="*/ 1035368 w 1066800"/>
                  <a:gd name="connsiteY3" fmla="*/ 20002 h 86677"/>
                  <a:gd name="connsiteX4" fmla="*/ 984885 w 1066800"/>
                  <a:gd name="connsiteY4" fmla="*/ 70485 h 86677"/>
                  <a:gd name="connsiteX5" fmla="*/ 934403 w 1066800"/>
                  <a:gd name="connsiteY5" fmla="*/ 70485 h 86677"/>
                  <a:gd name="connsiteX6" fmla="*/ 934403 w 1066800"/>
                  <a:gd name="connsiteY6" fmla="*/ 74295 h 86677"/>
                  <a:gd name="connsiteX7" fmla="*/ 131445 w 1066800"/>
                  <a:gd name="connsiteY7" fmla="*/ 74295 h 86677"/>
                  <a:gd name="connsiteX8" fmla="*/ 131445 w 1066800"/>
                  <a:gd name="connsiteY8" fmla="*/ 70485 h 86677"/>
                  <a:gd name="connsiteX9" fmla="*/ 81915 w 1066800"/>
                  <a:gd name="connsiteY9" fmla="*/ 70485 h 86677"/>
                  <a:gd name="connsiteX10" fmla="*/ 31433 w 1066800"/>
                  <a:gd name="connsiteY10" fmla="*/ 20002 h 86677"/>
                  <a:gd name="connsiteX11" fmla="*/ 28575 w 1066800"/>
                  <a:gd name="connsiteY11" fmla="*/ 22860 h 86677"/>
                  <a:gd name="connsiteX12" fmla="*/ 5715 w 1066800"/>
                  <a:gd name="connsiteY12" fmla="*/ 0 h 86677"/>
                  <a:gd name="connsiteX13" fmla="*/ 0 w 1066800"/>
                  <a:gd name="connsiteY13" fmla="*/ 5715 h 86677"/>
                  <a:gd name="connsiteX14" fmla="*/ 22860 w 1066800"/>
                  <a:gd name="connsiteY14" fmla="*/ 27623 h 86677"/>
                  <a:gd name="connsiteX15" fmla="*/ 20003 w 1066800"/>
                  <a:gd name="connsiteY15" fmla="*/ 30480 h 86677"/>
                  <a:gd name="connsiteX16" fmla="*/ 75248 w 1066800"/>
                  <a:gd name="connsiteY16" fmla="*/ 86677 h 86677"/>
                  <a:gd name="connsiteX17" fmla="*/ 131445 w 1066800"/>
                  <a:gd name="connsiteY17" fmla="*/ 86677 h 86677"/>
                  <a:gd name="connsiteX18" fmla="*/ 131445 w 1066800"/>
                  <a:gd name="connsiteY18" fmla="*/ 81915 h 86677"/>
                  <a:gd name="connsiteX19" fmla="*/ 934403 w 1066800"/>
                  <a:gd name="connsiteY19" fmla="*/ 81915 h 86677"/>
                  <a:gd name="connsiteX20" fmla="*/ 934403 w 1066800"/>
                  <a:gd name="connsiteY20" fmla="*/ 86677 h 86677"/>
                  <a:gd name="connsiteX21" fmla="*/ 991553 w 1066800"/>
                  <a:gd name="connsiteY21" fmla="*/ 86677 h 86677"/>
                  <a:gd name="connsiteX22" fmla="*/ 1046798 w 1066800"/>
                  <a:gd name="connsiteY22" fmla="*/ 30480 h 86677"/>
                  <a:gd name="connsiteX23" fmla="*/ 1043940 w 1066800"/>
                  <a:gd name="connsiteY23" fmla="*/ 27623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66800" h="86677">
                    <a:moveTo>
                      <a:pt x="1066800" y="5715"/>
                    </a:moveTo>
                    <a:lnTo>
                      <a:pt x="1061085" y="0"/>
                    </a:lnTo>
                    <a:lnTo>
                      <a:pt x="1038225" y="22860"/>
                    </a:lnTo>
                    <a:lnTo>
                      <a:pt x="1035368" y="20002"/>
                    </a:lnTo>
                    <a:lnTo>
                      <a:pt x="984885" y="70485"/>
                    </a:lnTo>
                    <a:lnTo>
                      <a:pt x="934403" y="70485"/>
                    </a:lnTo>
                    <a:lnTo>
                      <a:pt x="934403" y="74295"/>
                    </a:lnTo>
                    <a:lnTo>
                      <a:pt x="131445" y="74295"/>
                    </a:lnTo>
                    <a:lnTo>
                      <a:pt x="131445" y="70485"/>
                    </a:lnTo>
                    <a:lnTo>
                      <a:pt x="81915" y="70485"/>
                    </a:lnTo>
                    <a:lnTo>
                      <a:pt x="31433" y="20002"/>
                    </a:lnTo>
                    <a:lnTo>
                      <a:pt x="28575" y="22860"/>
                    </a:lnTo>
                    <a:lnTo>
                      <a:pt x="5715" y="0"/>
                    </a:lnTo>
                    <a:lnTo>
                      <a:pt x="0" y="5715"/>
                    </a:lnTo>
                    <a:lnTo>
                      <a:pt x="22860" y="27623"/>
                    </a:lnTo>
                    <a:lnTo>
                      <a:pt x="20003" y="30480"/>
                    </a:lnTo>
                    <a:lnTo>
                      <a:pt x="75248" y="86677"/>
                    </a:lnTo>
                    <a:lnTo>
                      <a:pt x="131445" y="86677"/>
                    </a:lnTo>
                    <a:lnTo>
                      <a:pt x="131445" y="81915"/>
                    </a:lnTo>
                    <a:lnTo>
                      <a:pt x="934403" y="81915"/>
                    </a:lnTo>
                    <a:lnTo>
                      <a:pt x="934403" y="86677"/>
                    </a:lnTo>
                    <a:lnTo>
                      <a:pt x="991553" y="86677"/>
                    </a:lnTo>
                    <a:lnTo>
                      <a:pt x="1046798" y="30480"/>
                    </a:lnTo>
                    <a:lnTo>
                      <a:pt x="1043940" y="2762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314" name="Forma Livre: Forma 313">
                <a:extLst>
                  <a:ext uri="{FF2B5EF4-FFF2-40B4-BE49-F238E27FC236}">
                    <a16:creationId xmlns:a16="http://schemas.microsoft.com/office/drawing/2014/main" id="{50CC44B7-BB9F-4D3F-B327-00E76871DCD6}"/>
                  </a:ext>
                </a:extLst>
              </p:cNvPr>
              <p:cNvSpPr/>
              <p:nvPr/>
            </p:nvSpPr>
            <p:spPr>
              <a:xfrm>
                <a:off x="12793567" y="2248689"/>
                <a:ext cx="1066800" cy="86677"/>
              </a:xfrm>
              <a:custGeom>
                <a:avLst/>
                <a:gdLst>
                  <a:gd name="connsiteX0" fmla="*/ 1043940 w 1066800"/>
                  <a:gd name="connsiteY0" fmla="*/ 58103 h 86677"/>
                  <a:gd name="connsiteX1" fmla="*/ 1046798 w 1066800"/>
                  <a:gd name="connsiteY1" fmla="*/ 55245 h 86677"/>
                  <a:gd name="connsiteX2" fmla="*/ 991553 w 1066800"/>
                  <a:gd name="connsiteY2" fmla="*/ 0 h 86677"/>
                  <a:gd name="connsiteX3" fmla="*/ 934403 w 1066800"/>
                  <a:gd name="connsiteY3" fmla="*/ 0 h 86677"/>
                  <a:gd name="connsiteX4" fmla="*/ 934403 w 1066800"/>
                  <a:gd name="connsiteY4" fmla="*/ 3810 h 86677"/>
                  <a:gd name="connsiteX5" fmla="*/ 131445 w 1066800"/>
                  <a:gd name="connsiteY5" fmla="*/ 3810 h 86677"/>
                  <a:gd name="connsiteX6" fmla="*/ 131445 w 1066800"/>
                  <a:gd name="connsiteY6" fmla="*/ 0 h 86677"/>
                  <a:gd name="connsiteX7" fmla="*/ 75248 w 1066800"/>
                  <a:gd name="connsiteY7" fmla="*/ 0 h 86677"/>
                  <a:gd name="connsiteX8" fmla="*/ 20003 w 1066800"/>
                  <a:gd name="connsiteY8" fmla="*/ 55245 h 86677"/>
                  <a:gd name="connsiteX9" fmla="*/ 22860 w 1066800"/>
                  <a:gd name="connsiteY9" fmla="*/ 58103 h 86677"/>
                  <a:gd name="connsiteX10" fmla="*/ 0 w 1066800"/>
                  <a:gd name="connsiteY10" fmla="*/ 80963 h 86677"/>
                  <a:gd name="connsiteX11" fmla="*/ 5715 w 1066800"/>
                  <a:gd name="connsiteY11" fmla="*/ 86678 h 86677"/>
                  <a:gd name="connsiteX12" fmla="*/ 28575 w 1066800"/>
                  <a:gd name="connsiteY12" fmla="*/ 63818 h 86677"/>
                  <a:gd name="connsiteX13" fmla="*/ 31433 w 1066800"/>
                  <a:gd name="connsiteY13" fmla="*/ 66675 h 86677"/>
                  <a:gd name="connsiteX14" fmla="*/ 81915 w 1066800"/>
                  <a:gd name="connsiteY14" fmla="*/ 16192 h 86677"/>
                  <a:gd name="connsiteX15" fmla="*/ 131445 w 1066800"/>
                  <a:gd name="connsiteY15" fmla="*/ 16192 h 86677"/>
                  <a:gd name="connsiteX16" fmla="*/ 131445 w 1066800"/>
                  <a:gd name="connsiteY16" fmla="*/ 12383 h 86677"/>
                  <a:gd name="connsiteX17" fmla="*/ 934403 w 1066800"/>
                  <a:gd name="connsiteY17" fmla="*/ 12383 h 86677"/>
                  <a:gd name="connsiteX18" fmla="*/ 934403 w 1066800"/>
                  <a:gd name="connsiteY18" fmla="*/ 16192 h 86677"/>
                  <a:gd name="connsiteX19" fmla="*/ 984885 w 1066800"/>
                  <a:gd name="connsiteY19" fmla="*/ 16192 h 86677"/>
                  <a:gd name="connsiteX20" fmla="*/ 1035368 w 1066800"/>
                  <a:gd name="connsiteY20" fmla="*/ 66675 h 86677"/>
                  <a:gd name="connsiteX21" fmla="*/ 1038225 w 1066800"/>
                  <a:gd name="connsiteY21" fmla="*/ 63818 h 86677"/>
                  <a:gd name="connsiteX22" fmla="*/ 1061085 w 1066800"/>
                  <a:gd name="connsiteY22" fmla="*/ 86678 h 86677"/>
                  <a:gd name="connsiteX23" fmla="*/ 1066800 w 1066800"/>
                  <a:gd name="connsiteY23" fmla="*/ 80963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66800" h="86677">
                    <a:moveTo>
                      <a:pt x="1043940" y="58103"/>
                    </a:moveTo>
                    <a:lnTo>
                      <a:pt x="1046798" y="55245"/>
                    </a:lnTo>
                    <a:lnTo>
                      <a:pt x="991553" y="0"/>
                    </a:lnTo>
                    <a:lnTo>
                      <a:pt x="934403" y="0"/>
                    </a:lnTo>
                    <a:lnTo>
                      <a:pt x="934403" y="3810"/>
                    </a:lnTo>
                    <a:lnTo>
                      <a:pt x="131445" y="3810"/>
                    </a:lnTo>
                    <a:lnTo>
                      <a:pt x="131445" y="0"/>
                    </a:lnTo>
                    <a:lnTo>
                      <a:pt x="75248" y="0"/>
                    </a:lnTo>
                    <a:lnTo>
                      <a:pt x="20003" y="55245"/>
                    </a:lnTo>
                    <a:lnTo>
                      <a:pt x="22860" y="58103"/>
                    </a:lnTo>
                    <a:lnTo>
                      <a:pt x="0" y="80963"/>
                    </a:lnTo>
                    <a:lnTo>
                      <a:pt x="5715" y="86678"/>
                    </a:lnTo>
                    <a:lnTo>
                      <a:pt x="28575" y="63818"/>
                    </a:lnTo>
                    <a:lnTo>
                      <a:pt x="31433" y="66675"/>
                    </a:lnTo>
                    <a:lnTo>
                      <a:pt x="81915" y="16192"/>
                    </a:lnTo>
                    <a:lnTo>
                      <a:pt x="131445" y="16192"/>
                    </a:lnTo>
                    <a:lnTo>
                      <a:pt x="131445" y="12383"/>
                    </a:lnTo>
                    <a:lnTo>
                      <a:pt x="934403" y="12383"/>
                    </a:lnTo>
                    <a:lnTo>
                      <a:pt x="934403" y="16192"/>
                    </a:lnTo>
                    <a:lnTo>
                      <a:pt x="984885" y="16192"/>
                    </a:lnTo>
                    <a:lnTo>
                      <a:pt x="1035368" y="66675"/>
                    </a:lnTo>
                    <a:lnTo>
                      <a:pt x="1038225" y="63818"/>
                    </a:lnTo>
                    <a:lnTo>
                      <a:pt x="1061085" y="86678"/>
                    </a:lnTo>
                    <a:lnTo>
                      <a:pt x="1066800" y="8096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grpSp>
            <p:nvGrpSpPr>
              <p:cNvPr id="315" name="Gráfico 15">
                <a:extLst>
                  <a:ext uri="{FF2B5EF4-FFF2-40B4-BE49-F238E27FC236}">
                    <a16:creationId xmlns:a16="http://schemas.microsoft.com/office/drawing/2014/main" id="{BF6BDF18-C3C7-45C0-9A7D-273CF958E844}"/>
                  </a:ext>
                </a:extLst>
              </p:cNvPr>
              <p:cNvGrpSpPr/>
              <p:nvPr/>
            </p:nvGrpSpPr>
            <p:grpSpPr>
              <a:xfrm>
                <a:off x="13038359" y="2210589"/>
                <a:ext cx="577215" cy="1153477"/>
                <a:chOff x="13038359" y="2210589"/>
                <a:chExt cx="577215" cy="1153477"/>
              </a:xfrm>
              <a:solidFill>
                <a:srgbClr val="FFFFFF"/>
              </a:solidFill>
            </p:grpSpPr>
            <p:sp>
              <p:nvSpPr>
                <p:cNvPr id="316" name="Forma Livre: Forma 315">
                  <a:extLst>
                    <a:ext uri="{FF2B5EF4-FFF2-40B4-BE49-F238E27FC236}">
                      <a16:creationId xmlns:a16="http://schemas.microsoft.com/office/drawing/2014/main" id="{80874C38-8619-45D1-839E-AA9D85613894}"/>
                    </a:ext>
                  </a:extLst>
                </p:cNvPr>
                <p:cNvSpPr/>
                <p:nvPr/>
              </p:nvSpPr>
              <p:spPr>
                <a:xfrm>
                  <a:off x="13038359" y="2210589"/>
                  <a:ext cx="577215" cy="117157"/>
                </a:xfrm>
                <a:custGeom>
                  <a:avLst/>
                  <a:gdLst>
                    <a:gd name="connsiteX0" fmla="*/ 461962 w 577215"/>
                    <a:gd name="connsiteY0" fmla="*/ 117158 h 117157"/>
                    <a:gd name="connsiteX1" fmla="*/ 577215 w 577215"/>
                    <a:gd name="connsiteY1" fmla="*/ 1905 h 117157"/>
                    <a:gd name="connsiteX2" fmla="*/ 575310 w 577215"/>
                    <a:gd name="connsiteY2" fmla="*/ 0 h 117157"/>
                    <a:gd name="connsiteX3" fmla="*/ 461010 w 577215"/>
                    <a:gd name="connsiteY3" fmla="*/ 114300 h 117157"/>
                    <a:gd name="connsiteX4" fmla="*/ 325755 w 577215"/>
                    <a:gd name="connsiteY4" fmla="*/ 114300 h 117157"/>
                    <a:gd name="connsiteX5" fmla="*/ 315278 w 577215"/>
                    <a:gd name="connsiteY5" fmla="*/ 104775 h 117157"/>
                    <a:gd name="connsiteX6" fmla="*/ 260985 w 577215"/>
                    <a:gd name="connsiteY6" fmla="*/ 104775 h 117157"/>
                    <a:gd name="connsiteX7" fmla="*/ 251460 w 577215"/>
                    <a:gd name="connsiteY7" fmla="*/ 114300 h 117157"/>
                    <a:gd name="connsiteX8" fmla="*/ 116205 w 577215"/>
                    <a:gd name="connsiteY8" fmla="*/ 114300 h 117157"/>
                    <a:gd name="connsiteX9" fmla="*/ 1905 w 577215"/>
                    <a:gd name="connsiteY9" fmla="*/ 0 h 117157"/>
                    <a:gd name="connsiteX10" fmla="*/ 0 w 577215"/>
                    <a:gd name="connsiteY10" fmla="*/ 1905 h 117157"/>
                    <a:gd name="connsiteX11" fmla="*/ 115252 w 577215"/>
                    <a:gd name="connsiteY11" fmla="*/ 117158 h 117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7215" h="117157">
                      <a:moveTo>
                        <a:pt x="461962" y="117158"/>
                      </a:moveTo>
                      <a:lnTo>
                        <a:pt x="577215" y="1905"/>
                      </a:lnTo>
                      <a:lnTo>
                        <a:pt x="575310" y="0"/>
                      </a:lnTo>
                      <a:lnTo>
                        <a:pt x="461010" y="114300"/>
                      </a:lnTo>
                      <a:lnTo>
                        <a:pt x="325755" y="114300"/>
                      </a:lnTo>
                      <a:lnTo>
                        <a:pt x="315278" y="104775"/>
                      </a:lnTo>
                      <a:lnTo>
                        <a:pt x="260985" y="104775"/>
                      </a:lnTo>
                      <a:lnTo>
                        <a:pt x="251460" y="114300"/>
                      </a:lnTo>
                      <a:lnTo>
                        <a:pt x="116205" y="114300"/>
                      </a:lnTo>
                      <a:lnTo>
                        <a:pt x="1905" y="0"/>
                      </a:lnTo>
                      <a:lnTo>
                        <a:pt x="0" y="1905"/>
                      </a:lnTo>
                      <a:lnTo>
                        <a:pt x="115252" y="1171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17" name="Forma Livre: Forma 316">
                  <a:extLst>
                    <a:ext uri="{FF2B5EF4-FFF2-40B4-BE49-F238E27FC236}">
                      <a16:creationId xmlns:a16="http://schemas.microsoft.com/office/drawing/2014/main" id="{B2154B04-37F0-4256-B0A5-CDB2520F321F}"/>
                    </a:ext>
                  </a:extLst>
                </p:cNvPr>
                <p:cNvSpPr/>
                <p:nvPr/>
              </p:nvSpPr>
              <p:spPr>
                <a:xfrm>
                  <a:off x="13038359" y="3245956"/>
                  <a:ext cx="577215" cy="118110"/>
                </a:xfrm>
                <a:custGeom>
                  <a:avLst/>
                  <a:gdLst>
                    <a:gd name="connsiteX0" fmla="*/ 115252 w 577215"/>
                    <a:gd name="connsiteY0" fmla="*/ 0 h 118110"/>
                    <a:gd name="connsiteX1" fmla="*/ 0 w 577215"/>
                    <a:gd name="connsiteY1" fmla="*/ 116205 h 118110"/>
                    <a:gd name="connsiteX2" fmla="*/ 1905 w 577215"/>
                    <a:gd name="connsiteY2" fmla="*/ 118110 h 118110"/>
                    <a:gd name="connsiteX3" fmla="*/ 116205 w 577215"/>
                    <a:gd name="connsiteY3" fmla="*/ 2858 h 118110"/>
                    <a:gd name="connsiteX4" fmla="*/ 251460 w 577215"/>
                    <a:gd name="connsiteY4" fmla="*/ 2858 h 118110"/>
                    <a:gd name="connsiteX5" fmla="*/ 260985 w 577215"/>
                    <a:gd name="connsiteY5" fmla="*/ 13335 h 118110"/>
                    <a:gd name="connsiteX6" fmla="*/ 315278 w 577215"/>
                    <a:gd name="connsiteY6" fmla="*/ 13335 h 118110"/>
                    <a:gd name="connsiteX7" fmla="*/ 325755 w 577215"/>
                    <a:gd name="connsiteY7" fmla="*/ 2858 h 118110"/>
                    <a:gd name="connsiteX8" fmla="*/ 461010 w 577215"/>
                    <a:gd name="connsiteY8" fmla="*/ 2858 h 118110"/>
                    <a:gd name="connsiteX9" fmla="*/ 575310 w 577215"/>
                    <a:gd name="connsiteY9" fmla="*/ 118110 h 118110"/>
                    <a:gd name="connsiteX10" fmla="*/ 577215 w 577215"/>
                    <a:gd name="connsiteY10" fmla="*/ 116205 h 118110"/>
                    <a:gd name="connsiteX11" fmla="*/ 461962 w 577215"/>
                    <a:gd name="connsiteY11" fmla="*/ 0 h 118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77215" h="118110">
                      <a:moveTo>
                        <a:pt x="115252" y="0"/>
                      </a:moveTo>
                      <a:lnTo>
                        <a:pt x="0" y="116205"/>
                      </a:lnTo>
                      <a:lnTo>
                        <a:pt x="1905" y="118110"/>
                      </a:lnTo>
                      <a:lnTo>
                        <a:pt x="116205" y="2858"/>
                      </a:lnTo>
                      <a:lnTo>
                        <a:pt x="251460" y="2858"/>
                      </a:lnTo>
                      <a:lnTo>
                        <a:pt x="260985" y="13335"/>
                      </a:lnTo>
                      <a:lnTo>
                        <a:pt x="315278" y="13335"/>
                      </a:lnTo>
                      <a:lnTo>
                        <a:pt x="325755" y="2858"/>
                      </a:lnTo>
                      <a:lnTo>
                        <a:pt x="461010" y="2858"/>
                      </a:lnTo>
                      <a:lnTo>
                        <a:pt x="575310" y="118110"/>
                      </a:lnTo>
                      <a:lnTo>
                        <a:pt x="577215" y="116205"/>
                      </a:lnTo>
                      <a:lnTo>
                        <a:pt x="46196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</p:grpSp>
        <p:grpSp>
          <p:nvGrpSpPr>
            <p:cNvPr id="173" name="Gráfico 15">
              <a:extLst>
                <a:ext uri="{FF2B5EF4-FFF2-40B4-BE49-F238E27FC236}">
                  <a16:creationId xmlns:a16="http://schemas.microsoft.com/office/drawing/2014/main" id="{D70EB01A-3F13-4B69-833A-7B9F70FA7B72}"/>
                </a:ext>
              </a:extLst>
            </p:cNvPr>
            <p:cNvGrpSpPr/>
            <p:nvPr/>
          </p:nvGrpSpPr>
          <p:grpSpPr>
            <a:xfrm>
              <a:off x="12928821" y="2406804"/>
              <a:ext cx="796290" cy="715327"/>
              <a:chOff x="12928821" y="2406804"/>
              <a:chExt cx="796290" cy="715327"/>
            </a:xfrm>
            <a:solidFill>
              <a:srgbClr val="FFFFFF"/>
            </a:solidFill>
          </p:grpSpPr>
          <p:grpSp>
            <p:nvGrpSpPr>
              <p:cNvPr id="174" name="Gráfico 15">
                <a:extLst>
                  <a:ext uri="{FF2B5EF4-FFF2-40B4-BE49-F238E27FC236}">
                    <a16:creationId xmlns:a16="http://schemas.microsoft.com/office/drawing/2014/main" id="{94874D0F-56A8-45CB-BC76-7F8F63B23948}"/>
                  </a:ext>
                </a:extLst>
              </p:cNvPr>
              <p:cNvGrpSpPr/>
              <p:nvPr/>
            </p:nvGrpSpPr>
            <p:grpSpPr>
              <a:xfrm>
                <a:off x="12928821" y="2406804"/>
                <a:ext cx="796290" cy="154304"/>
                <a:chOff x="12928821" y="2406804"/>
                <a:chExt cx="796290" cy="154304"/>
              </a:xfrm>
              <a:solidFill>
                <a:srgbClr val="FFFFFF"/>
              </a:solidFill>
            </p:grpSpPr>
            <p:grpSp>
              <p:nvGrpSpPr>
                <p:cNvPr id="304" name="Gráfico 15">
                  <a:extLst>
                    <a:ext uri="{FF2B5EF4-FFF2-40B4-BE49-F238E27FC236}">
                      <a16:creationId xmlns:a16="http://schemas.microsoft.com/office/drawing/2014/main" id="{32AD337F-50D7-435D-B7C0-C57CDB1D9198}"/>
                    </a:ext>
                  </a:extLst>
                </p:cNvPr>
                <p:cNvGrpSpPr/>
                <p:nvPr/>
              </p:nvGrpSpPr>
              <p:grpSpPr>
                <a:xfrm>
                  <a:off x="13457459" y="2460144"/>
                  <a:ext cx="249555" cy="58102"/>
                  <a:chOff x="13457459" y="2460144"/>
                  <a:chExt cx="249555" cy="58102"/>
                </a:xfrm>
                <a:solidFill>
                  <a:srgbClr val="FFFFFF"/>
                </a:solidFill>
              </p:grpSpPr>
              <p:sp>
                <p:nvSpPr>
                  <p:cNvPr id="307" name="Forma Livre: Forma 306">
                    <a:extLst>
                      <a:ext uri="{FF2B5EF4-FFF2-40B4-BE49-F238E27FC236}">
                        <a16:creationId xmlns:a16="http://schemas.microsoft.com/office/drawing/2014/main" id="{6687A831-286D-4A83-8A7C-9866BD1A2228}"/>
                      </a:ext>
                    </a:extLst>
                  </p:cNvPr>
                  <p:cNvSpPr/>
                  <p:nvPr/>
                </p:nvSpPr>
                <p:spPr>
                  <a:xfrm>
                    <a:off x="13457459" y="2461096"/>
                    <a:ext cx="40005" cy="55244"/>
                  </a:xfrm>
                  <a:custGeom>
                    <a:avLst/>
                    <a:gdLst>
                      <a:gd name="connsiteX0" fmla="*/ 2858 w 40005"/>
                      <a:gd name="connsiteY0" fmla="*/ 53340 h 55244"/>
                      <a:gd name="connsiteX1" fmla="*/ 40005 w 40005"/>
                      <a:gd name="connsiteY1" fmla="*/ 53340 h 55244"/>
                      <a:gd name="connsiteX2" fmla="*/ 40005 w 40005"/>
                      <a:gd name="connsiteY2" fmla="*/ 55245 h 55244"/>
                      <a:gd name="connsiteX3" fmla="*/ 0 w 40005"/>
                      <a:gd name="connsiteY3" fmla="*/ 55245 h 55244"/>
                      <a:gd name="connsiteX4" fmla="*/ 0 w 40005"/>
                      <a:gd name="connsiteY4" fmla="*/ 54293 h 55244"/>
                      <a:gd name="connsiteX5" fmla="*/ 36195 w 40005"/>
                      <a:gd name="connsiteY5" fmla="*/ 1905 h 55244"/>
                      <a:gd name="connsiteX6" fmla="*/ 1905 w 40005"/>
                      <a:gd name="connsiteY6" fmla="*/ 1905 h 55244"/>
                      <a:gd name="connsiteX7" fmla="*/ 1905 w 40005"/>
                      <a:gd name="connsiteY7" fmla="*/ 0 h 55244"/>
                      <a:gd name="connsiteX8" fmla="*/ 39053 w 40005"/>
                      <a:gd name="connsiteY8" fmla="*/ 0 h 55244"/>
                      <a:gd name="connsiteX9" fmla="*/ 39053 w 40005"/>
                      <a:gd name="connsiteY9" fmla="*/ 1905 h 55244"/>
                      <a:gd name="connsiteX10" fmla="*/ 2858 w 40005"/>
                      <a:gd name="connsiteY10" fmla="*/ 53340 h 55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0005" h="55244">
                        <a:moveTo>
                          <a:pt x="2858" y="53340"/>
                        </a:moveTo>
                        <a:lnTo>
                          <a:pt x="40005" y="53340"/>
                        </a:lnTo>
                        <a:lnTo>
                          <a:pt x="40005" y="55245"/>
                        </a:lnTo>
                        <a:lnTo>
                          <a:pt x="0" y="55245"/>
                        </a:lnTo>
                        <a:lnTo>
                          <a:pt x="0" y="54293"/>
                        </a:lnTo>
                        <a:lnTo>
                          <a:pt x="36195" y="1905"/>
                        </a:lnTo>
                        <a:lnTo>
                          <a:pt x="1905" y="1905"/>
                        </a:lnTo>
                        <a:lnTo>
                          <a:pt x="1905" y="0"/>
                        </a:lnTo>
                        <a:lnTo>
                          <a:pt x="39053" y="0"/>
                        </a:lnTo>
                        <a:lnTo>
                          <a:pt x="39053" y="1905"/>
                        </a:lnTo>
                        <a:lnTo>
                          <a:pt x="2858" y="533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8" name="Forma Livre: Forma 307">
                    <a:extLst>
                      <a:ext uri="{FF2B5EF4-FFF2-40B4-BE49-F238E27FC236}">
                        <a16:creationId xmlns:a16="http://schemas.microsoft.com/office/drawing/2014/main" id="{AE6C403C-6C07-43F8-9A95-E9FCC6A4A499}"/>
                      </a:ext>
                    </a:extLst>
                  </p:cNvPr>
                  <p:cNvSpPr/>
                  <p:nvPr/>
                </p:nvSpPr>
                <p:spPr>
                  <a:xfrm>
                    <a:off x="13503179" y="2461096"/>
                    <a:ext cx="43814" cy="56197"/>
                  </a:xfrm>
                  <a:custGeom>
                    <a:avLst/>
                    <a:gdLst>
                      <a:gd name="connsiteX0" fmla="*/ 21908 w 43814"/>
                      <a:gd name="connsiteY0" fmla="*/ 25718 h 56197"/>
                      <a:gd name="connsiteX1" fmla="*/ 40005 w 43814"/>
                      <a:gd name="connsiteY1" fmla="*/ 0 h 56197"/>
                      <a:gd name="connsiteX2" fmla="*/ 42863 w 43814"/>
                      <a:gd name="connsiteY2" fmla="*/ 0 h 56197"/>
                      <a:gd name="connsiteX3" fmla="*/ 23813 w 43814"/>
                      <a:gd name="connsiteY3" fmla="*/ 27623 h 56197"/>
                      <a:gd name="connsiteX4" fmla="*/ 43815 w 43814"/>
                      <a:gd name="connsiteY4" fmla="*/ 56198 h 56197"/>
                      <a:gd name="connsiteX5" fmla="*/ 40958 w 43814"/>
                      <a:gd name="connsiteY5" fmla="*/ 56198 h 56197"/>
                      <a:gd name="connsiteX6" fmla="*/ 21908 w 43814"/>
                      <a:gd name="connsiteY6" fmla="*/ 29528 h 56197"/>
                      <a:gd name="connsiteX7" fmla="*/ 2858 w 43814"/>
                      <a:gd name="connsiteY7" fmla="*/ 56198 h 56197"/>
                      <a:gd name="connsiteX8" fmla="*/ 0 w 43814"/>
                      <a:gd name="connsiteY8" fmla="*/ 56198 h 56197"/>
                      <a:gd name="connsiteX9" fmla="*/ 20002 w 43814"/>
                      <a:gd name="connsiteY9" fmla="*/ 27623 h 56197"/>
                      <a:gd name="connsiteX10" fmla="*/ 952 w 43814"/>
                      <a:gd name="connsiteY10" fmla="*/ 0 h 56197"/>
                      <a:gd name="connsiteX11" fmla="*/ 3810 w 43814"/>
                      <a:gd name="connsiteY11" fmla="*/ 0 h 56197"/>
                      <a:gd name="connsiteX12" fmla="*/ 21908 w 43814"/>
                      <a:gd name="connsiteY12" fmla="*/ 25718 h 56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3814" h="56197">
                        <a:moveTo>
                          <a:pt x="21908" y="25718"/>
                        </a:moveTo>
                        <a:lnTo>
                          <a:pt x="40005" y="0"/>
                        </a:lnTo>
                        <a:lnTo>
                          <a:pt x="42863" y="0"/>
                        </a:lnTo>
                        <a:lnTo>
                          <a:pt x="23813" y="27623"/>
                        </a:lnTo>
                        <a:lnTo>
                          <a:pt x="43815" y="56198"/>
                        </a:lnTo>
                        <a:lnTo>
                          <a:pt x="40958" y="56198"/>
                        </a:lnTo>
                        <a:lnTo>
                          <a:pt x="21908" y="29528"/>
                        </a:lnTo>
                        <a:lnTo>
                          <a:pt x="2858" y="56198"/>
                        </a:lnTo>
                        <a:lnTo>
                          <a:pt x="0" y="56198"/>
                        </a:lnTo>
                        <a:lnTo>
                          <a:pt x="20002" y="27623"/>
                        </a:lnTo>
                        <a:lnTo>
                          <a:pt x="952" y="0"/>
                        </a:lnTo>
                        <a:lnTo>
                          <a:pt x="3810" y="0"/>
                        </a:lnTo>
                        <a:lnTo>
                          <a:pt x="21908" y="257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9" name="Forma Livre: Forma 308">
                    <a:extLst>
                      <a:ext uri="{FF2B5EF4-FFF2-40B4-BE49-F238E27FC236}">
                        <a16:creationId xmlns:a16="http://schemas.microsoft.com/office/drawing/2014/main" id="{78FC58BF-D7CF-4E66-9F5A-85B3AAD95708}"/>
                      </a:ext>
                    </a:extLst>
                  </p:cNvPr>
                  <p:cNvSpPr/>
                  <p:nvPr/>
                </p:nvSpPr>
                <p:spPr>
                  <a:xfrm>
                    <a:off x="13555567" y="2460144"/>
                    <a:ext cx="38100" cy="57150"/>
                  </a:xfrm>
                  <a:custGeom>
                    <a:avLst/>
                    <a:gdLst>
                      <a:gd name="connsiteX0" fmla="*/ 21908 w 38100"/>
                      <a:gd name="connsiteY0" fmla="*/ 32385 h 57150"/>
                      <a:gd name="connsiteX1" fmla="*/ 2858 w 38100"/>
                      <a:gd name="connsiteY1" fmla="*/ 32385 h 57150"/>
                      <a:gd name="connsiteX2" fmla="*/ 2858 w 38100"/>
                      <a:gd name="connsiteY2" fmla="*/ 56197 h 57150"/>
                      <a:gd name="connsiteX3" fmla="*/ 0 w 38100"/>
                      <a:gd name="connsiteY3" fmla="*/ 56197 h 57150"/>
                      <a:gd name="connsiteX4" fmla="*/ 0 w 38100"/>
                      <a:gd name="connsiteY4" fmla="*/ 0 h 57150"/>
                      <a:gd name="connsiteX5" fmla="*/ 18098 w 38100"/>
                      <a:gd name="connsiteY5" fmla="*/ 0 h 57150"/>
                      <a:gd name="connsiteX6" fmla="*/ 31433 w 38100"/>
                      <a:gd name="connsiteY6" fmla="*/ 4763 h 57150"/>
                      <a:gd name="connsiteX7" fmla="*/ 36195 w 38100"/>
                      <a:gd name="connsiteY7" fmla="*/ 16192 h 57150"/>
                      <a:gd name="connsiteX8" fmla="*/ 32385 w 38100"/>
                      <a:gd name="connsiteY8" fmla="*/ 26670 h 57150"/>
                      <a:gd name="connsiteX9" fmla="*/ 22860 w 38100"/>
                      <a:gd name="connsiteY9" fmla="*/ 32385 h 57150"/>
                      <a:gd name="connsiteX10" fmla="*/ 38100 w 38100"/>
                      <a:gd name="connsiteY10" fmla="*/ 56197 h 57150"/>
                      <a:gd name="connsiteX11" fmla="*/ 38100 w 38100"/>
                      <a:gd name="connsiteY11" fmla="*/ 57150 h 57150"/>
                      <a:gd name="connsiteX12" fmla="*/ 36195 w 38100"/>
                      <a:gd name="connsiteY12" fmla="*/ 57150 h 57150"/>
                      <a:gd name="connsiteX13" fmla="*/ 21908 w 38100"/>
                      <a:gd name="connsiteY13" fmla="*/ 32385 h 57150"/>
                      <a:gd name="connsiteX14" fmla="*/ 2858 w 38100"/>
                      <a:gd name="connsiteY14" fmla="*/ 30480 h 57150"/>
                      <a:gd name="connsiteX15" fmla="*/ 20955 w 38100"/>
                      <a:gd name="connsiteY15" fmla="*/ 30480 h 57150"/>
                      <a:gd name="connsiteX16" fmla="*/ 31433 w 38100"/>
                      <a:gd name="connsiteY16" fmla="*/ 26670 h 57150"/>
                      <a:gd name="connsiteX17" fmla="*/ 35242 w 38100"/>
                      <a:gd name="connsiteY17" fmla="*/ 17145 h 57150"/>
                      <a:gd name="connsiteX18" fmla="*/ 30480 w 38100"/>
                      <a:gd name="connsiteY18" fmla="*/ 6667 h 57150"/>
                      <a:gd name="connsiteX19" fmla="*/ 18098 w 38100"/>
                      <a:gd name="connsiteY19" fmla="*/ 2857 h 57150"/>
                      <a:gd name="connsiteX20" fmla="*/ 2858 w 38100"/>
                      <a:gd name="connsiteY20" fmla="*/ 2857 h 57150"/>
                      <a:gd name="connsiteX21" fmla="*/ 2858 w 38100"/>
                      <a:gd name="connsiteY21" fmla="*/ 30480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100" h="57150">
                        <a:moveTo>
                          <a:pt x="21908" y="32385"/>
                        </a:moveTo>
                        <a:lnTo>
                          <a:pt x="2858" y="32385"/>
                        </a:lnTo>
                        <a:lnTo>
                          <a:pt x="2858" y="56197"/>
                        </a:lnTo>
                        <a:lnTo>
                          <a:pt x="0" y="56197"/>
                        </a:lnTo>
                        <a:lnTo>
                          <a:pt x="0" y="0"/>
                        </a:lnTo>
                        <a:lnTo>
                          <a:pt x="18098" y="0"/>
                        </a:lnTo>
                        <a:cubicBezTo>
                          <a:pt x="23813" y="0"/>
                          <a:pt x="28575" y="1905"/>
                          <a:pt x="31433" y="4763"/>
                        </a:cubicBezTo>
                        <a:cubicBezTo>
                          <a:pt x="35242" y="7620"/>
                          <a:pt x="36195" y="11430"/>
                          <a:pt x="36195" y="16192"/>
                        </a:cubicBezTo>
                        <a:cubicBezTo>
                          <a:pt x="36195" y="20002"/>
                          <a:pt x="35242" y="23813"/>
                          <a:pt x="32385" y="26670"/>
                        </a:cubicBezTo>
                        <a:cubicBezTo>
                          <a:pt x="29527" y="29527"/>
                          <a:pt x="26670" y="31432"/>
                          <a:pt x="22860" y="32385"/>
                        </a:cubicBezTo>
                        <a:lnTo>
                          <a:pt x="38100" y="56197"/>
                        </a:lnTo>
                        <a:lnTo>
                          <a:pt x="38100" y="57150"/>
                        </a:lnTo>
                        <a:lnTo>
                          <a:pt x="36195" y="57150"/>
                        </a:lnTo>
                        <a:lnTo>
                          <a:pt x="21908" y="32385"/>
                        </a:lnTo>
                        <a:close/>
                        <a:moveTo>
                          <a:pt x="2858" y="30480"/>
                        </a:moveTo>
                        <a:lnTo>
                          <a:pt x="20955" y="30480"/>
                        </a:lnTo>
                        <a:cubicBezTo>
                          <a:pt x="25717" y="30480"/>
                          <a:pt x="28575" y="29527"/>
                          <a:pt x="31433" y="26670"/>
                        </a:cubicBezTo>
                        <a:cubicBezTo>
                          <a:pt x="34290" y="23813"/>
                          <a:pt x="35242" y="20955"/>
                          <a:pt x="35242" y="17145"/>
                        </a:cubicBezTo>
                        <a:cubicBezTo>
                          <a:pt x="35242" y="12382"/>
                          <a:pt x="33338" y="9525"/>
                          <a:pt x="30480" y="6667"/>
                        </a:cubicBezTo>
                        <a:cubicBezTo>
                          <a:pt x="27623" y="3810"/>
                          <a:pt x="23813" y="2857"/>
                          <a:pt x="18098" y="2857"/>
                        </a:cubicBezTo>
                        <a:lnTo>
                          <a:pt x="2858" y="2857"/>
                        </a:lnTo>
                        <a:lnTo>
                          <a:pt x="2858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10" name="Forma Livre: Forma 309">
                    <a:extLst>
                      <a:ext uri="{FF2B5EF4-FFF2-40B4-BE49-F238E27FC236}">
                        <a16:creationId xmlns:a16="http://schemas.microsoft.com/office/drawing/2014/main" id="{40599266-B029-4143-A402-B07CAF0A50DF}"/>
                      </a:ext>
                    </a:extLst>
                  </p:cNvPr>
                  <p:cNvSpPr/>
                  <p:nvPr/>
                </p:nvSpPr>
                <p:spPr>
                  <a:xfrm>
                    <a:off x="13602239" y="2490623"/>
                    <a:ext cx="18097" cy="1905"/>
                  </a:xfrm>
                  <a:custGeom>
                    <a:avLst/>
                    <a:gdLst>
                      <a:gd name="connsiteX0" fmla="*/ 18098 w 18097"/>
                      <a:gd name="connsiteY0" fmla="*/ 1905 h 1905"/>
                      <a:gd name="connsiteX1" fmla="*/ 0 w 18097"/>
                      <a:gd name="connsiteY1" fmla="*/ 1905 h 1905"/>
                      <a:gd name="connsiteX2" fmla="*/ 0 w 18097"/>
                      <a:gd name="connsiteY2" fmla="*/ 0 h 1905"/>
                      <a:gd name="connsiteX3" fmla="*/ 18098 w 18097"/>
                      <a:gd name="connsiteY3" fmla="*/ 0 h 1905"/>
                      <a:gd name="connsiteX4" fmla="*/ 18098 w 18097"/>
                      <a:gd name="connsiteY4" fmla="*/ 1905 h 1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1905">
                        <a:moveTo>
                          <a:pt x="18098" y="1905"/>
                        </a:moveTo>
                        <a:lnTo>
                          <a:pt x="0" y="1905"/>
                        </a:lnTo>
                        <a:lnTo>
                          <a:pt x="0" y="0"/>
                        </a:lnTo>
                        <a:lnTo>
                          <a:pt x="18098" y="0"/>
                        </a:lnTo>
                        <a:lnTo>
                          <a:pt x="18098" y="19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11" name="Forma Livre: Forma 310">
                    <a:extLst>
                      <a:ext uri="{FF2B5EF4-FFF2-40B4-BE49-F238E27FC236}">
                        <a16:creationId xmlns:a16="http://schemas.microsoft.com/office/drawing/2014/main" id="{D52D2CE2-58F6-4CAD-888F-A462AB1B36F1}"/>
                      </a:ext>
                    </a:extLst>
                  </p:cNvPr>
                  <p:cNvSpPr/>
                  <p:nvPr/>
                </p:nvSpPr>
                <p:spPr>
                  <a:xfrm>
                    <a:off x="13632719" y="2461096"/>
                    <a:ext cx="32385" cy="57150"/>
                  </a:xfrm>
                  <a:custGeom>
                    <a:avLst/>
                    <a:gdLst>
                      <a:gd name="connsiteX0" fmla="*/ 0 w 32385"/>
                      <a:gd name="connsiteY0" fmla="*/ 26670 h 57150"/>
                      <a:gd name="connsiteX1" fmla="*/ 2858 w 32385"/>
                      <a:gd name="connsiteY1" fmla="*/ 0 h 57150"/>
                      <a:gd name="connsiteX2" fmla="*/ 30480 w 32385"/>
                      <a:gd name="connsiteY2" fmla="*/ 0 h 57150"/>
                      <a:gd name="connsiteX3" fmla="*/ 30480 w 32385"/>
                      <a:gd name="connsiteY3" fmla="*/ 1905 h 57150"/>
                      <a:gd name="connsiteX4" fmla="*/ 4763 w 32385"/>
                      <a:gd name="connsiteY4" fmla="*/ 1905 h 57150"/>
                      <a:gd name="connsiteX5" fmla="*/ 2858 w 32385"/>
                      <a:gd name="connsiteY5" fmla="*/ 24765 h 57150"/>
                      <a:gd name="connsiteX6" fmla="*/ 8573 w 32385"/>
                      <a:gd name="connsiteY6" fmla="*/ 21908 h 57150"/>
                      <a:gd name="connsiteX7" fmla="*/ 15240 w 32385"/>
                      <a:gd name="connsiteY7" fmla="*/ 20955 h 57150"/>
                      <a:gd name="connsiteX8" fmla="*/ 27623 w 32385"/>
                      <a:gd name="connsiteY8" fmla="*/ 25718 h 57150"/>
                      <a:gd name="connsiteX9" fmla="*/ 32385 w 32385"/>
                      <a:gd name="connsiteY9" fmla="*/ 38100 h 57150"/>
                      <a:gd name="connsiteX10" fmla="*/ 28575 w 32385"/>
                      <a:gd name="connsiteY10" fmla="*/ 52388 h 57150"/>
                      <a:gd name="connsiteX11" fmla="*/ 17145 w 32385"/>
                      <a:gd name="connsiteY11" fmla="*/ 57150 h 57150"/>
                      <a:gd name="connsiteX12" fmla="*/ 5715 w 32385"/>
                      <a:gd name="connsiteY12" fmla="*/ 53340 h 57150"/>
                      <a:gd name="connsiteX13" fmla="*/ 952 w 32385"/>
                      <a:gd name="connsiteY13" fmla="*/ 41910 h 57150"/>
                      <a:gd name="connsiteX14" fmla="*/ 2858 w 32385"/>
                      <a:gd name="connsiteY14" fmla="*/ 41910 h 57150"/>
                      <a:gd name="connsiteX15" fmla="*/ 7620 w 32385"/>
                      <a:gd name="connsiteY15" fmla="*/ 52388 h 57150"/>
                      <a:gd name="connsiteX16" fmla="*/ 18098 w 32385"/>
                      <a:gd name="connsiteY16" fmla="*/ 56198 h 57150"/>
                      <a:gd name="connsiteX17" fmla="*/ 28575 w 32385"/>
                      <a:gd name="connsiteY17" fmla="*/ 52388 h 57150"/>
                      <a:gd name="connsiteX18" fmla="*/ 32385 w 32385"/>
                      <a:gd name="connsiteY18" fmla="*/ 40005 h 57150"/>
                      <a:gd name="connsiteX19" fmla="*/ 28575 w 32385"/>
                      <a:gd name="connsiteY19" fmla="*/ 28575 h 57150"/>
                      <a:gd name="connsiteX20" fmla="*/ 18098 w 32385"/>
                      <a:gd name="connsiteY20" fmla="*/ 24765 h 57150"/>
                      <a:gd name="connsiteX21" fmla="*/ 11430 w 32385"/>
                      <a:gd name="connsiteY21" fmla="*/ 25718 h 57150"/>
                      <a:gd name="connsiteX22" fmla="*/ 5715 w 32385"/>
                      <a:gd name="connsiteY22" fmla="*/ 29528 h 57150"/>
                      <a:gd name="connsiteX23" fmla="*/ 0 w 32385"/>
                      <a:gd name="connsiteY23" fmla="*/ 26670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2385" h="57150">
                        <a:moveTo>
                          <a:pt x="0" y="26670"/>
                        </a:moveTo>
                        <a:lnTo>
                          <a:pt x="2858" y="0"/>
                        </a:lnTo>
                        <a:lnTo>
                          <a:pt x="30480" y="0"/>
                        </a:lnTo>
                        <a:lnTo>
                          <a:pt x="30480" y="1905"/>
                        </a:lnTo>
                        <a:lnTo>
                          <a:pt x="4763" y="1905"/>
                        </a:lnTo>
                        <a:lnTo>
                          <a:pt x="2858" y="24765"/>
                        </a:lnTo>
                        <a:cubicBezTo>
                          <a:pt x="3810" y="23813"/>
                          <a:pt x="5715" y="22860"/>
                          <a:pt x="8573" y="21908"/>
                        </a:cubicBezTo>
                        <a:cubicBezTo>
                          <a:pt x="10477" y="20955"/>
                          <a:pt x="13335" y="20955"/>
                          <a:pt x="15240" y="20955"/>
                        </a:cubicBezTo>
                        <a:cubicBezTo>
                          <a:pt x="20002" y="20955"/>
                          <a:pt x="24765" y="22860"/>
                          <a:pt x="27623" y="25718"/>
                        </a:cubicBezTo>
                        <a:cubicBezTo>
                          <a:pt x="30480" y="28575"/>
                          <a:pt x="32385" y="33338"/>
                          <a:pt x="32385" y="38100"/>
                        </a:cubicBezTo>
                        <a:cubicBezTo>
                          <a:pt x="32385" y="43815"/>
                          <a:pt x="31433" y="48578"/>
                          <a:pt x="28575" y="52388"/>
                        </a:cubicBezTo>
                        <a:cubicBezTo>
                          <a:pt x="25718" y="55245"/>
                          <a:pt x="21908" y="57150"/>
                          <a:pt x="17145" y="57150"/>
                        </a:cubicBezTo>
                        <a:cubicBezTo>
                          <a:pt x="12383" y="57150"/>
                          <a:pt x="8573" y="56198"/>
                          <a:pt x="5715" y="53340"/>
                        </a:cubicBezTo>
                        <a:cubicBezTo>
                          <a:pt x="2858" y="50483"/>
                          <a:pt x="952" y="46673"/>
                          <a:pt x="952" y="41910"/>
                        </a:cubicBezTo>
                        <a:lnTo>
                          <a:pt x="2858" y="41910"/>
                        </a:lnTo>
                        <a:cubicBezTo>
                          <a:pt x="2858" y="46673"/>
                          <a:pt x="4763" y="49530"/>
                          <a:pt x="7620" y="52388"/>
                        </a:cubicBezTo>
                        <a:cubicBezTo>
                          <a:pt x="10477" y="54293"/>
                          <a:pt x="13335" y="56198"/>
                          <a:pt x="18098" y="56198"/>
                        </a:cubicBezTo>
                        <a:cubicBezTo>
                          <a:pt x="22860" y="56198"/>
                          <a:pt x="25718" y="55245"/>
                          <a:pt x="28575" y="52388"/>
                        </a:cubicBezTo>
                        <a:cubicBezTo>
                          <a:pt x="30480" y="49530"/>
                          <a:pt x="32385" y="45720"/>
                          <a:pt x="32385" y="40005"/>
                        </a:cubicBezTo>
                        <a:cubicBezTo>
                          <a:pt x="32385" y="35243"/>
                          <a:pt x="31433" y="31433"/>
                          <a:pt x="28575" y="28575"/>
                        </a:cubicBezTo>
                        <a:cubicBezTo>
                          <a:pt x="25718" y="25718"/>
                          <a:pt x="22860" y="24765"/>
                          <a:pt x="18098" y="24765"/>
                        </a:cubicBezTo>
                        <a:cubicBezTo>
                          <a:pt x="15240" y="24765"/>
                          <a:pt x="13335" y="24765"/>
                          <a:pt x="11430" y="25718"/>
                        </a:cubicBezTo>
                        <a:cubicBezTo>
                          <a:pt x="9525" y="26670"/>
                          <a:pt x="7620" y="27623"/>
                          <a:pt x="5715" y="29528"/>
                        </a:cubicBezTo>
                        <a:lnTo>
                          <a:pt x="0" y="266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12" name="Forma Livre: Forma 311">
                    <a:extLst>
                      <a:ext uri="{FF2B5EF4-FFF2-40B4-BE49-F238E27FC236}">
                        <a16:creationId xmlns:a16="http://schemas.microsoft.com/office/drawing/2014/main" id="{9DAE0E40-4AFB-41B0-B50D-F108E94D258C}"/>
                      </a:ext>
                    </a:extLst>
                  </p:cNvPr>
                  <p:cNvSpPr/>
                  <p:nvPr/>
                </p:nvSpPr>
                <p:spPr>
                  <a:xfrm>
                    <a:off x="13671771" y="2460144"/>
                    <a:ext cx="35242" cy="57150"/>
                  </a:xfrm>
                  <a:custGeom>
                    <a:avLst/>
                    <a:gdLst>
                      <a:gd name="connsiteX0" fmla="*/ 27623 w 35242"/>
                      <a:gd name="connsiteY0" fmla="*/ 0 h 57150"/>
                      <a:gd name="connsiteX1" fmla="*/ 27623 w 35242"/>
                      <a:gd name="connsiteY1" fmla="*/ 1905 h 57150"/>
                      <a:gd name="connsiteX2" fmla="*/ 9525 w 35242"/>
                      <a:gd name="connsiteY2" fmla="*/ 8572 h 57150"/>
                      <a:gd name="connsiteX3" fmla="*/ 2858 w 35242"/>
                      <a:gd name="connsiteY3" fmla="*/ 28575 h 57150"/>
                      <a:gd name="connsiteX4" fmla="*/ 9525 w 35242"/>
                      <a:gd name="connsiteY4" fmla="*/ 21907 h 57150"/>
                      <a:gd name="connsiteX5" fmla="*/ 19050 w 35242"/>
                      <a:gd name="connsiteY5" fmla="*/ 20002 h 57150"/>
                      <a:gd name="connsiteX6" fmla="*/ 30480 w 35242"/>
                      <a:gd name="connsiteY6" fmla="*/ 24765 h 57150"/>
                      <a:gd name="connsiteX7" fmla="*/ 35243 w 35242"/>
                      <a:gd name="connsiteY7" fmla="*/ 38100 h 57150"/>
                      <a:gd name="connsiteX8" fmla="*/ 33338 w 35242"/>
                      <a:gd name="connsiteY8" fmla="*/ 47625 h 57150"/>
                      <a:gd name="connsiteX9" fmla="*/ 27623 w 35242"/>
                      <a:gd name="connsiteY9" fmla="*/ 54292 h 57150"/>
                      <a:gd name="connsiteX10" fmla="*/ 19050 w 35242"/>
                      <a:gd name="connsiteY10" fmla="*/ 57150 h 57150"/>
                      <a:gd name="connsiteX11" fmla="*/ 9525 w 35242"/>
                      <a:gd name="connsiteY11" fmla="*/ 54292 h 57150"/>
                      <a:gd name="connsiteX12" fmla="*/ 2858 w 35242"/>
                      <a:gd name="connsiteY12" fmla="*/ 47625 h 57150"/>
                      <a:gd name="connsiteX13" fmla="*/ 0 w 35242"/>
                      <a:gd name="connsiteY13" fmla="*/ 37147 h 57150"/>
                      <a:gd name="connsiteX14" fmla="*/ 0 w 35242"/>
                      <a:gd name="connsiteY14" fmla="*/ 30480 h 57150"/>
                      <a:gd name="connsiteX15" fmla="*/ 6668 w 35242"/>
                      <a:gd name="connsiteY15" fmla="*/ 7620 h 57150"/>
                      <a:gd name="connsiteX16" fmla="*/ 27623 w 35242"/>
                      <a:gd name="connsiteY16" fmla="*/ 0 h 57150"/>
                      <a:gd name="connsiteX17" fmla="*/ 18098 w 35242"/>
                      <a:gd name="connsiteY17" fmla="*/ 21907 h 57150"/>
                      <a:gd name="connsiteX18" fmla="*/ 8573 w 35242"/>
                      <a:gd name="connsiteY18" fmla="*/ 24765 h 57150"/>
                      <a:gd name="connsiteX19" fmla="*/ 2858 w 35242"/>
                      <a:gd name="connsiteY19" fmla="*/ 32385 h 57150"/>
                      <a:gd name="connsiteX20" fmla="*/ 2858 w 35242"/>
                      <a:gd name="connsiteY20" fmla="*/ 37147 h 57150"/>
                      <a:gd name="connsiteX21" fmla="*/ 7620 w 35242"/>
                      <a:gd name="connsiteY21" fmla="*/ 49530 h 57150"/>
                      <a:gd name="connsiteX22" fmla="*/ 19050 w 35242"/>
                      <a:gd name="connsiteY22" fmla="*/ 54292 h 57150"/>
                      <a:gd name="connsiteX23" fmla="*/ 28575 w 35242"/>
                      <a:gd name="connsiteY23" fmla="*/ 49530 h 57150"/>
                      <a:gd name="connsiteX24" fmla="*/ 32385 w 35242"/>
                      <a:gd name="connsiteY24" fmla="*/ 37147 h 57150"/>
                      <a:gd name="connsiteX25" fmla="*/ 28575 w 35242"/>
                      <a:gd name="connsiteY25" fmla="*/ 24765 h 57150"/>
                      <a:gd name="connsiteX26" fmla="*/ 18098 w 35242"/>
                      <a:gd name="connsiteY26" fmla="*/ 21907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5242" h="57150">
                        <a:moveTo>
                          <a:pt x="27623" y="0"/>
                        </a:moveTo>
                        <a:lnTo>
                          <a:pt x="27623" y="1905"/>
                        </a:lnTo>
                        <a:cubicBezTo>
                          <a:pt x="20003" y="1905"/>
                          <a:pt x="13335" y="3810"/>
                          <a:pt x="9525" y="8572"/>
                        </a:cubicBezTo>
                        <a:cubicBezTo>
                          <a:pt x="4763" y="13335"/>
                          <a:pt x="2858" y="20002"/>
                          <a:pt x="2858" y="28575"/>
                        </a:cubicBezTo>
                        <a:cubicBezTo>
                          <a:pt x="4763" y="25717"/>
                          <a:pt x="6668" y="23813"/>
                          <a:pt x="9525" y="21907"/>
                        </a:cubicBezTo>
                        <a:cubicBezTo>
                          <a:pt x="12383" y="20002"/>
                          <a:pt x="15240" y="20002"/>
                          <a:pt x="19050" y="20002"/>
                        </a:cubicBezTo>
                        <a:cubicBezTo>
                          <a:pt x="23813" y="20002"/>
                          <a:pt x="27623" y="21907"/>
                          <a:pt x="30480" y="24765"/>
                        </a:cubicBezTo>
                        <a:cubicBezTo>
                          <a:pt x="33338" y="27622"/>
                          <a:pt x="35243" y="32385"/>
                          <a:pt x="35243" y="38100"/>
                        </a:cubicBezTo>
                        <a:cubicBezTo>
                          <a:pt x="35243" y="41910"/>
                          <a:pt x="34290" y="44767"/>
                          <a:pt x="33338" y="47625"/>
                        </a:cubicBezTo>
                        <a:cubicBezTo>
                          <a:pt x="32385" y="50482"/>
                          <a:pt x="30480" y="53340"/>
                          <a:pt x="27623" y="54292"/>
                        </a:cubicBezTo>
                        <a:cubicBezTo>
                          <a:pt x="24765" y="56197"/>
                          <a:pt x="22860" y="57150"/>
                          <a:pt x="19050" y="57150"/>
                        </a:cubicBezTo>
                        <a:cubicBezTo>
                          <a:pt x="15240" y="57150"/>
                          <a:pt x="12383" y="56197"/>
                          <a:pt x="9525" y="54292"/>
                        </a:cubicBezTo>
                        <a:cubicBezTo>
                          <a:pt x="6668" y="52388"/>
                          <a:pt x="4763" y="50482"/>
                          <a:pt x="2858" y="47625"/>
                        </a:cubicBezTo>
                        <a:cubicBezTo>
                          <a:pt x="953" y="44767"/>
                          <a:pt x="0" y="40957"/>
                          <a:pt x="0" y="37147"/>
                        </a:cubicBezTo>
                        <a:lnTo>
                          <a:pt x="0" y="30480"/>
                        </a:lnTo>
                        <a:cubicBezTo>
                          <a:pt x="0" y="20955"/>
                          <a:pt x="1905" y="12382"/>
                          <a:pt x="6668" y="7620"/>
                        </a:cubicBezTo>
                        <a:cubicBezTo>
                          <a:pt x="12383" y="2857"/>
                          <a:pt x="19050" y="0"/>
                          <a:pt x="27623" y="0"/>
                        </a:cubicBezTo>
                        <a:close/>
                        <a:moveTo>
                          <a:pt x="18098" y="21907"/>
                        </a:moveTo>
                        <a:cubicBezTo>
                          <a:pt x="14288" y="21907"/>
                          <a:pt x="11430" y="22860"/>
                          <a:pt x="8573" y="24765"/>
                        </a:cubicBezTo>
                        <a:cubicBezTo>
                          <a:pt x="5715" y="26670"/>
                          <a:pt x="3810" y="29527"/>
                          <a:pt x="2858" y="32385"/>
                        </a:cubicBezTo>
                        <a:lnTo>
                          <a:pt x="2858" y="37147"/>
                        </a:lnTo>
                        <a:cubicBezTo>
                          <a:pt x="2858" y="42863"/>
                          <a:pt x="4763" y="46672"/>
                          <a:pt x="7620" y="49530"/>
                        </a:cubicBezTo>
                        <a:cubicBezTo>
                          <a:pt x="10478" y="52388"/>
                          <a:pt x="14288" y="54292"/>
                          <a:pt x="19050" y="54292"/>
                        </a:cubicBezTo>
                        <a:cubicBezTo>
                          <a:pt x="22860" y="54292"/>
                          <a:pt x="26670" y="52388"/>
                          <a:pt x="28575" y="49530"/>
                        </a:cubicBezTo>
                        <a:cubicBezTo>
                          <a:pt x="31433" y="46672"/>
                          <a:pt x="32385" y="41910"/>
                          <a:pt x="32385" y="37147"/>
                        </a:cubicBezTo>
                        <a:cubicBezTo>
                          <a:pt x="32385" y="32385"/>
                          <a:pt x="31433" y="28575"/>
                          <a:pt x="28575" y="24765"/>
                        </a:cubicBezTo>
                        <a:cubicBezTo>
                          <a:pt x="25718" y="23813"/>
                          <a:pt x="21908" y="21907"/>
                          <a:pt x="18098" y="2190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sp>
              <p:nvSpPr>
                <p:cNvPr id="305" name="Forma Livre: Forma 304">
                  <a:extLst>
                    <a:ext uri="{FF2B5EF4-FFF2-40B4-BE49-F238E27FC236}">
                      <a16:creationId xmlns:a16="http://schemas.microsoft.com/office/drawing/2014/main" id="{EC465B99-BE41-4D13-94BF-799997ED52AA}"/>
                    </a:ext>
                  </a:extLst>
                </p:cNvPr>
                <p:cNvSpPr/>
                <p:nvPr/>
              </p:nvSpPr>
              <p:spPr>
                <a:xfrm>
                  <a:off x="12982223" y="2461096"/>
                  <a:ext cx="52387" cy="56197"/>
                </a:xfrm>
                <a:custGeom>
                  <a:avLst/>
                  <a:gdLst>
                    <a:gd name="connsiteX0" fmla="*/ 36195 w 52387"/>
                    <a:gd name="connsiteY0" fmla="*/ 44768 h 56197"/>
                    <a:gd name="connsiteX1" fmla="*/ 16193 w 52387"/>
                    <a:gd name="connsiteY1" fmla="*/ 44768 h 56197"/>
                    <a:gd name="connsiteX2" fmla="*/ 12382 w 52387"/>
                    <a:gd name="connsiteY2" fmla="*/ 56198 h 56197"/>
                    <a:gd name="connsiteX3" fmla="*/ 0 w 52387"/>
                    <a:gd name="connsiteY3" fmla="*/ 56198 h 56197"/>
                    <a:gd name="connsiteX4" fmla="*/ 20955 w 52387"/>
                    <a:gd name="connsiteY4" fmla="*/ 0 h 56197"/>
                    <a:gd name="connsiteX5" fmla="*/ 31432 w 52387"/>
                    <a:gd name="connsiteY5" fmla="*/ 0 h 56197"/>
                    <a:gd name="connsiteX6" fmla="*/ 52388 w 52387"/>
                    <a:gd name="connsiteY6" fmla="*/ 56198 h 56197"/>
                    <a:gd name="connsiteX7" fmla="*/ 40005 w 52387"/>
                    <a:gd name="connsiteY7" fmla="*/ 56198 h 56197"/>
                    <a:gd name="connsiteX8" fmla="*/ 36195 w 52387"/>
                    <a:gd name="connsiteY8" fmla="*/ 44768 h 56197"/>
                    <a:gd name="connsiteX9" fmla="*/ 19050 w 52387"/>
                    <a:gd name="connsiteY9" fmla="*/ 35243 h 56197"/>
                    <a:gd name="connsiteX10" fmla="*/ 33338 w 52387"/>
                    <a:gd name="connsiteY10" fmla="*/ 35243 h 56197"/>
                    <a:gd name="connsiteX11" fmla="*/ 26670 w 52387"/>
                    <a:gd name="connsiteY11" fmla="*/ 14288 h 56197"/>
                    <a:gd name="connsiteX12" fmla="*/ 19050 w 52387"/>
                    <a:gd name="connsiteY12" fmla="*/ 35243 h 56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2387" h="56197">
                      <a:moveTo>
                        <a:pt x="36195" y="44768"/>
                      </a:moveTo>
                      <a:lnTo>
                        <a:pt x="16193" y="44768"/>
                      </a:lnTo>
                      <a:lnTo>
                        <a:pt x="12382" y="56198"/>
                      </a:lnTo>
                      <a:lnTo>
                        <a:pt x="0" y="56198"/>
                      </a:lnTo>
                      <a:lnTo>
                        <a:pt x="20955" y="0"/>
                      </a:lnTo>
                      <a:lnTo>
                        <a:pt x="31432" y="0"/>
                      </a:lnTo>
                      <a:lnTo>
                        <a:pt x="52388" y="56198"/>
                      </a:lnTo>
                      <a:lnTo>
                        <a:pt x="40005" y="56198"/>
                      </a:lnTo>
                      <a:lnTo>
                        <a:pt x="36195" y="44768"/>
                      </a:lnTo>
                      <a:close/>
                      <a:moveTo>
                        <a:pt x="19050" y="35243"/>
                      </a:moveTo>
                      <a:lnTo>
                        <a:pt x="33338" y="35243"/>
                      </a:lnTo>
                      <a:lnTo>
                        <a:pt x="26670" y="14288"/>
                      </a:lnTo>
                      <a:lnTo>
                        <a:pt x="19050" y="352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06" name="Forma Livre: Forma 305">
                  <a:extLst>
                    <a:ext uri="{FF2B5EF4-FFF2-40B4-BE49-F238E27FC236}">
                      <a16:creationId xmlns:a16="http://schemas.microsoft.com/office/drawing/2014/main" id="{27D2DD0D-7A8E-444A-950D-09E651035C03}"/>
                    </a:ext>
                  </a:extLst>
                </p:cNvPr>
                <p:cNvSpPr/>
                <p:nvPr/>
              </p:nvSpPr>
              <p:spPr>
                <a:xfrm>
                  <a:off x="12928821" y="2406804"/>
                  <a:ext cx="796290" cy="154304"/>
                </a:xfrm>
                <a:custGeom>
                  <a:avLst/>
                  <a:gdLst>
                    <a:gd name="connsiteX0" fmla="*/ 390525 w 796290"/>
                    <a:gd name="connsiteY0" fmla="*/ 154305 h 154304"/>
                    <a:gd name="connsiteX1" fmla="*/ 0 w 796290"/>
                    <a:gd name="connsiteY1" fmla="*/ 154305 h 154304"/>
                    <a:gd name="connsiteX2" fmla="*/ 0 w 796290"/>
                    <a:gd name="connsiteY2" fmla="*/ 150495 h 154304"/>
                    <a:gd name="connsiteX3" fmla="*/ 388620 w 796290"/>
                    <a:gd name="connsiteY3" fmla="*/ 150495 h 154304"/>
                    <a:gd name="connsiteX4" fmla="*/ 538163 w 796290"/>
                    <a:gd name="connsiteY4" fmla="*/ 0 h 154304"/>
                    <a:gd name="connsiteX5" fmla="*/ 796290 w 796290"/>
                    <a:gd name="connsiteY5" fmla="*/ 0 h 154304"/>
                    <a:gd name="connsiteX6" fmla="*/ 796290 w 796290"/>
                    <a:gd name="connsiteY6" fmla="*/ 4763 h 154304"/>
                    <a:gd name="connsiteX7" fmla="*/ 540068 w 796290"/>
                    <a:gd name="connsiteY7" fmla="*/ 4763 h 15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96290" h="154304">
                      <a:moveTo>
                        <a:pt x="390525" y="154305"/>
                      </a:moveTo>
                      <a:lnTo>
                        <a:pt x="0" y="154305"/>
                      </a:lnTo>
                      <a:lnTo>
                        <a:pt x="0" y="150495"/>
                      </a:lnTo>
                      <a:lnTo>
                        <a:pt x="388620" y="150495"/>
                      </a:lnTo>
                      <a:lnTo>
                        <a:pt x="538163" y="0"/>
                      </a:lnTo>
                      <a:lnTo>
                        <a:pt x="796290" y="0"/>
                      </a:lnTo>
                      <a:lnTo>
                        <a:pt x="796290" y="4763"/>
                      </a:lnTo>
                      <a:lnTo>
                        <a:pt x="540068" y="47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grpSp>
            <p:nvGrpSpPr>
              <p:cNvPr id="175" name="Gráfico 15">
                <a:extLst>
                  <a:ext uri="{FF2B5EF4-FFF2-40B4-BE49-F238E27FC236}">
                    <a16:creationId xmlns:a16="http://schemas.microsoft.com/office/drawing/2014/main" id="{C55A57FB-8B44-4B44-AA55-62530B47F6C4}"/>
                  </a:ext>
                </a:extLst>
              </p:cNvPr>
              <p:cNvGrpSpPr/>
              <p:nvPr/>
            </p:nvGrpSpPr>
            <p:grpSpPr>
              <a:xfrm>
                <a:off x="13008832" y="2685886"/>
                <a:ext cx="635317" cy="436244"/>
                <a:chOff x="13008832" y="2685886"/>
                <a:chExt cx="635317" cy="436244"/>
              </a:xfrm>
              <a:solidFill>
                <a:srgbClr val="FFFFFF"/>
              </a:solidFill>
            </p:grpSpPr>
            <p:grpSp>
              <p:nvGrpSpPr>
                <p:cNvPr id="176" name="Gráfico 15">
                  <a:extLst>
                    <a:ext uri="{FF2B5EF4-FFF2-40B4-BE49-F238E27FC236}">
                      <a16:creationId xmlns:a16="http://schemas.microsoft.com/office/drawing/2014/main" id="{70B460FD-3E70-4794-B5EB-39EA2ACAD81F}"/>
                    </a:ext>
                  </a:extLst>
                </p:cNvPr>
                <p:cNvGrpSpPr/>
                <p:nvPr/>
              </p:nvGrpSpPr>
              <p:grpSpPr>
                <a:xfrm>
                  <a:off x="13008832" y="2686839"/>
                  <a:ext cx="119062" cy="160972"/>
                  <a:chOff x="13008832" y="2686839"/>
                  <a:chExt cx="119062" cy="160972"/>
                </a:xfrm>
                <a:solidFill>
                  <a:srgbClr val="FFFFFF"/>
                </a:solidFill>
              </p:grpSpPr>
              <p:sp>
                <p:nvSpPr>
                  <p:cNvPr id="289" name="Forma Livre: Forma 288">
                    <a:extLst>
                      <a:ext uri="{FF2B5EF4-FFF2-40B4-BE49-F238E27FC236}">
                        <a16:creationId xmlns:a16="http://schemas.microsoft.com/office/drawing/2014/main" id="{D31F1128-4C62-47C8-8020-92C02D964E50}"/>
                      </a:ext>
                    </a:extLst>
                  </p:cNvPr>
                  <p:cNvSpPr/>
                  <p:nvPr/>
                </p:nvSpPr>
                <p:spPr>
                  <a:xfrm>
                    <a:off x="13008832" y="2687791"/>
                    <a:ext cx="20954" cy="29527"/>
                  </a:xfrm>
                  <a:custGeom>
                    <a:avLst/>
                    <a:gdLst>
                      <a:gd name="connsiteX0" fmla="*/ 20955 w 20954"/>
                      <a:gd name="connsiteY0" fmla="*/ 17145 h 29527"/>
                      <a:gd name="connsiteX1" fmla="*/ 18097 w 20954"/>
                      <a:gd name="connsiteY1" fmla="*/ 26670 h 29527"/>
                      <a:gd name="connsiteX2" fmla="*/ 10478 w 20954"/>
                      <a:gd name="connsiteY2" fmla="*/ 29528 h 29527"/>
                      <a:gd name="connsiteX3" fmla="*/ 2857 w 20954"/>
                      <a:gd name="connsiteY3" fmla="*/ 26670 h 29527"/>
                      <a:gd name="connsiteX4" fmla="*/ 0 w 20954"/>
                      <a:gd name="connsiteY4" fmla="*/ 17145 h 29527"/>
                      <a:gd name="connsiteX5" fmla="*/ 0 w 20954"/>
                      <a:gd name="connsiteY5" fmla="*/ 12383 h 29527"/>
                      <a:gd name="connsiteX6" fmla="*/ 2857 w 20954"/>
                      <a:gd name="connsiteY6" fmla="*/ 2858 h 29527"/>
                      <a:gd name="connsiteX7" fmla="*/ 10478 w 20954"/>
                      <a:gd name="connsiteY7" fmla="*/ 0 h 29527"/>
                      <a:gd name="connsiteX8" fmla="*/ 18097 w 20954"/>
                      <a:gd name="connsiteY8" fmla="*/ 2858 h 29527"/>
                      <a:gd name="connsiteX9" fmla="*/ 20955 w 20954"/>
                      <a:gd name="connsiteY9" fmla="*/ 12383 h 29527"/>
                      <a:gd name="connsiteX10" fmla="*/ 20955 w 20954"/>
                      <a:gd name="connsiteY10" fmla="*/ 17145 h 29527"/>
                      <a:gd name="connsiteX11" fmla="*/ 15240 w 20954"/>
                      <a:gd name="connsiteY11" fmla="*/ 11430 h 29527"/>
                      <a:gd name="connsiteX12" fmla="*/ 14288 w 20954"/>
                      <a:gd name="connsiteY12" fmla="*/ 4763 h 29527"/>
                      <a:gd name="connsiteX13" fmla="*/ 10478 w 20954"/>
                      <a:gd name="connsiteY13" fmla="*/ 2858 h 29527"/>
                      <a:gd name="connsiteX14" fmla="*/ 6667 w 20954"/>
                      <a:gd name="connsiteY14" fmla="*/ 4763 h 29527"/>
                      <a:gd name="connsiteX15" fmla="*/ 5715 w 20954"/>
                      <a:gd name="connsiteY15" fmla="*/ 10478 h 29527"/>
                      <a:gd name="connsiteX16" fmla="*/ 5715 w 20954"/>
                      <a:gd name="connsiteY16" fmla="*/ 18098 h 29527"/>
                      <a:gd name="connsiteX17" fmla="*/ 6667 w 20954"/>
                      <a:gd name="connsiteY17" fmla="*/ 24765 h 29527"/>
                      <a:gd name="connsiteX18" fmla="*/ 10478 w 20954"/>
                      <a:gd name="connsiteY18" fmla="*/ 26670 h 29527"/>
                      <a:gd name="connsiteX19" fmla="*/ 14288 w 20954"/>
                      <a:gd name="connsiteY19" fmla="*/ 24765 h 29527"/>
                      <a:gd name="connsiteX20" fmla="*/ 15240 w 20954"/>
                      <a:gd name="connsiteY20" fmla="*/ 19050 h 29527"/>
                      <a:gd name="connsiteX21" fmla="*/ 15240 w 20954"/>
                      <a:gd name="connsiteY21" fmla="*/ 1143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0954" h="29527">
                        <a:moveTo>
                          <a:pt x="20955" y="17145"/>
                        </a:moveTo>
                        <a:cubicBezTo>
                          <a:pt x="20955" y="21908"/>
                          <a:pt x="20003" y="24765"/>
                          <a:pt x="18097" y="26670"/>
                        </a:cubicBezTo>
                        <a:cubicBezTo>
                          <a:pt x="16192" y="28575"/>
                          <a:pt x="14288" y="29528"/>
                          <a:pt x="10478" y="29528"/>
                        </a:cubicBezTo>
                        <a:cubicBezTo>
                          <a:pt x="7620" y="29528"/>
                          <a:pt x="4763" y="28575"/>
                          <a:pt x="2857" y="26670"/>
                        </a:cubicBezTo>
                        <a:cubicBezTo>
                          <a:pt x="953" y="24765"/>
                          <a:pt x="0" y="20955"/>
                          <a:pt x="0" y="17145"/>
                        </a:cubicBezTo>
                        <a:lnTo>
                          <a:pt x="0" y="12383"/>
                        </a:lnTo>
                        <a:cubicBezTo>
                          <a:pt x="0" y="7620"/>
                          <a:pt x="953" y="4763"/>
                          <a:pt x="2857" y="2858"/>
                        </a:cubicBezTo>
                        <a:cubicBezTo>
                          <a:pt x="4763" y="953"/>
                          <a:pt x="6667" y="0"/>
                          <a:pt x="10478" y="0"/>
                        </a:cubicBezTo>
                        <a:cubicBezTo>
                          <a:pt x="13335" y="0"/>
                          <a:pt x="16192" y="953"/>
                          <a:pt x="18097" y="2858"/>
                        </a:cubicBezTo>
                        <a:cubicBezTo>
                          <a:pt x="20003" y="4763"/>
                          <a:pt x="20955" y="8573"/>
                          <a:pt x="20955" y="12383"/>
                        </a:cubicBezTo>
                        <a:lnTo>
                          <a:pt x="20955" y="17145"/>
                        </a:lnTo>
                        <a:close/>
                        <a:moveTo>
                          <a:pt x="15240" y="11430"/>
                        </a:moveTo>
                        <a:cubicBezTo>
                          <a:pt x="15240" y="8573"/>
                          <a:pt x="15240" y="6668"/>
                          <a:pt x="14288" y="4763"/>
                        </a:cubicBezTo>
                        <a:cubicBezTo>
                          <a:pt x="13335" y="3810"/>
                          <a:pt x="12382" y="2858"/>
                          <a:pt x="10478" y="2858"/>
                        </a:cubicBezTo>
                        <a:cubicBezTo>
                          <a:pt x="8572" y="2858"/>
                          <a:pt x="7620" y="3810"/>
                          <a:pt x="6667" y="4763"/>
                        </a:cubicBezTo>
                        <a:cubicBezTo>
                          <a:pt x="5715" y="5715"/>
                          <a:pt x="5715" y="7620"/>
                          <a:pt x="5715" y="10478"/>
                        </a:cubicBezTo>
                        <a:lnTo>
                          <a:pt x="5715" y="18098"/>
                        </a:lnTo>
                        <a:cubicBezTo>
                          <a:pt x="5715" y="20955"/>
                          <a:pt x="5715" y="22860"/>
                          <a:pt x="6667" y="24765"/>
                        </a:cubicBezTo>
                        <a:cubicBezTo>
                          <a:pt x="7620" y="25718"/>
                          <a:pt x="8572" y="26670"/>
                          <a:pt x="10478" y="26670"/>
                        </a:cubicBezTo>
                        <a:cubicBezTo>
                          <a:pt x="12382" y="26670"/>
                          <a:pt x="13335" y="25718"/>
                          <a:pt x="14288" y="24765"/>
                        </a:cubicBezTo>
                        <a:cubicBezTo>
                          <a:pt x="15240" y="23813"/>
                          <a:pt x="15240" y="21908"/>
                          <a:pt x="15240" y="19050"/>
                        </a:cubicBezTo>
                        <a:lnTo>
                          <a:pt x="15240" y="114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0" name="Forma Livre: Forma 289">
                    <a:extLst>
                      <a:ext uri="{FF2B5EF4-FFF2-40B4-BE49-F238E27FC236}">
                        <a16:creationId xmlns:a16="http://schemas.microsoft.com/office/drawing/2014/main" id="{ABA06DBE-F7BC-4D6F-82B8-43387ED9D535}"/>
                      </a:ext>
                    </a:extLst>
                  </p:cNvPr>
                  <p:cNvSpPr/>
                  <p:nvPr/>
                </p:nvSpPr>
                <p:spPr>
                  <a:xfrm>
                    <a:off x="13032644" y="2687791"/>
                    <a:ext cx="20954" cy="30480"/>
                  </a:xfrm>
                  <a:custGeom>
                    <a:avLst/>
                    <a:gdLst>
                      <a:gd name="connsiteX0" fmla="*/ 20003 w 20954"/>
                      <a:gd name="connsiteY0" fmla="*/ 7620 h 30480"/>
                      <a:gd name="connsiteX1" fmla="*/ 19050 w 20954"/>
                      <a:gd name="connsiteY1" fmla="*/ 11430 h 30480"/>
                      <a:gd name="connsiteX2" fmla="*/ 16192 w 20954"/>
                      <a:gd name="connsiteY2" fmla="*/ 14288 h 30480"/>
                      <a:gd name="connsiteX3" fmla="*/ 20003 w 20954"/>
                      <a:gd name="connsiteY3" fmla="*/ 17145 h 30480"/>
                      <a:gd name="connsiteX4" fmla="*/ 20955 w 20954"/>
                      <a:gd name="connsiteY4" fmla="*/ 21908 h 30480"/>
                      <a:gd name="connsiteX5" fmla="*/ 18097 w 20954"/>
                      <a:gd name="connsiteY5" fmla="*/ 28575 h 30480"/>
                      <a:gd name="connsiteX6" fmla="*/ 10478 w 20954"/>
                      <a:gd name="connsiteY6" fmla="*/ 30480 h 30480"/>
                      <a:gd name="connsiteX7" fmla="*/ 2857 w 20954"/>
                      <a:gd name="connsiteY7" fmla="*/ 28575 h 30480"/>
                      <a:gd name="connsiteX8" fmla="*/ 0 w 20954"/>
                      <a:gd name="connsiteY8" fmla="*/ 21908 h 30480"/>
                      <a:gd name="connsiteX9" fmla="*/ 953 w 20954"/>
                      <a:gd name="connsiteY9" fmla="*/ 17145 h 30480"/>
                      <a:gd name="connsiteX10" fmla="*/ 4763 w 20954"/>
                      <a:gd name="connsiteY10" fmla="*/ 14288 h 30480"/>
                      <a:gd name="connsiteX11" fmla="*/ 1905 w 20954"/>
                      <a:gd name="connsiteY11" fmla="*/ 11430 h 30480"/>
                      <a:gd name="connsiteX12" fmla="*/ 953 w 20954"/>
                      <a:gd name="connsiteY12" fmla="*/ 7620 h 30480"/>
                      <a:gd name="connsiteX13" fmla="*/ 3810 w 20954"/>
                      <a:gd name="connsiteY13" fmla="*/ 1905 h 30480"/>
                      <a:gd name="connsiteX14" fmla="*/ 10478 w 20954"/>
                      <a:gd name="connsiteY14" fmla="*/ 0 h 30480"/>
                      <a:gd name="connsiteX15" fmla="*/ 17145 w 20954"/>
                      <a:gd name="connsiteY15" fmla="*/ 1905 h 30480"/>
                      <a:gd name="connsiteX16" fmla="*/ 20003 w 20954"/>
                      <a:gd name="connsiteY16" fmla="*/ 7620 h 30480"/>
                      <a:gd name="connsiteX17" fmla="*/ 16192 w 20954"/>
                      <a:gd name="connsiteY17" fmla="*/ 20955 h 30480"/>
                      <a:gd name="connsiteX18" fmla="*/ 15240 w 20954"/>
                      <a:gd name="connsiteY18" fmla="*/ 17145 h 30480"/>
                      <a:gd name="connsiteX19" fmla="*/ 11430 w 20954"/>
                      <a:gd name="connsiteY19" fmla="*/ 16193 h 30480"/>
                      <a:gd name="connsiteX20" fmla="*/ 7620 w 20954"/>
                      <a:gd name="connsiteY20" fmla="*/ 17145 h 30480"/>
                      <a:gd name="connsiteX21" fmla="*/ 6667 w 20954"/>
                      <a:gd name="connsiteY21" fmla="*/ 20955 h 30480"/>
                      <a:gd name="connsiteX22" fmla="*/ 7620 w 20954"/>
                      <a:gd name="connsiteY22" fmla="*/ 24765 h 30480"/>
                      <a:gd name="connsiteX23" fmla="*/ 11430 w 20954"/>
                      <a:gd name="connsiteY23" fmla="*/ 25718 h 30480"/>
                      <a:gd name="connsiteX24" fmla="*/ 15240 w 20954"/>
                      <a:gd name="connsiteY24" fmla="*/ 24765 h 30480"/>
                      <a:gd name="connsiteX25" fmla="*/ 16192 w 20954"/>
                      <a:gd name="connsiteY25" fmla="*/ 20955 h 30480"/>
                      <a:gd name="connsiteX26" fmla="*/ 15240 w 20954"/>
                      <a:gd name="connsiteY26" fmla="*/ 7620 h 30480"/>
                      <a:gd name="connsiteX27" fmla="*/ 14288 w 20954"/>
                      <a:gd name="connsiteY27" fmla="*/ 4763 h 30480"/>
                      <a:gd name="connsiteX28" fmla="*/ 11430 w 20954"/>
                      <a:gd name="connsiteY28" fmla="*/ 3810 h 30480"/>
                      <a:gd name="connsiteX29" fmla="*/ 8572 w 20954"/>
                      <a:gd name="connsiteY29" fmla="*/ 4763 h 30480"/>
                      <a:gd name="connsiteX30" fmla="*/ 7620 w 20954"/>
                      <a:gd name="connsiteY30" fmla="*/ 7620 h 30480"/>
                      <a:gd name="connsiteX31" fmla="*/ 8572 w 20954"/>
                      <a:gd name="connsiteY31" fmla="*/ 10478 h 30480"/>
                      <a:gd name="connsiteX32" fmla="*/ 11430 w 20954"/>
                      <a:gd name="connsiteY32" fmla="*/ 11430 h 30480"/>
                      <a:gd name="connsiteX33" fmla="*/ 14288 w 20954"/>
                      <a:gd name="connsiteY33" fmla="*/ 10478 h 30480"/>
                      <a:gd name="connsiteX34" fmla="*/ 15240 w 20954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80">
                        <a:moveTo>
                          <a:pt x="20003" y="7620"/>
                        </a:moveTo>
                        <a:cubicBezTo>
                          <a:pt x="20003" y="9525"/>
                          <a:pt x="20003" y="10478"/>
                          <a:pt x="19050" y="11430"/>
                        </a:cubicBezTo>
                        <a:cubicBezTo>
                          <a:pt x="18097" y="12383"/>
                          <a:pt x="17145" y="13335"/>
                          <a:pt x="16192" y="14288"/>
                        </a:cubicBezTo>
                        <a:cubicBezTo>
                          <a:pt x="18097" y="15240"/>
                          <a:pt x="19050" y="16193"/>
                          <a:pt x="20003" y="17145"/>
                        </a:cubicBezTo>
                        <a:cubicBezTo>
                          <a:pt x="20955" y="18098"/>
                          <a:pt x="20955" y="20003"/>
                          <a:pt x="20955" y="21908"/>
                        </a:cubicBezTo>
                        <a:cubicBezTo>
                          <a:pt x="20955" y="24765"/>
                          <a:pt x="20003" y="26670"/>
                          <a:pt x="18097" y="28575"/>
                        </a:cubicBezTo>
                        <a:cubicBezTo>
                          <a:pt x="16192" y="30480"/>
                          <a:pt x="14288" y="30480"/>
                          <a:pt x="10478" y="30480"/>
                        </a:cubicBezTo>
                        <a:cubicBezTo>
                          <a:pt x="7620" y="30480"/>
                          <a:pt x="4763" y="29528"/>
                          <a:pt x="2857" y="28575"/>
                        </a:cubicBezTo>
                        <a:cubicBezTo>
                          <a:pt x="953" y="26670"/>
                          <a:pt x="0" y="24765"/>
                          <a:pt x="0" y="21908"/>
                        </a:cubicBezTo>
                        <a:cubicBezTo>
                          <a:pt x="0" y="20003"/>
                          <a:pt x="0" y="19050"/>
                          <a:pt x="953" y="17145"/>
                        </a:cubicBezTo>
                        <a:cubicBezTo>
                          <a:pt x="1905" y="16193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3"/>
                          <a:pt x="1905" y="11430"/>
                        </a:cubicBezTo>
                        <a:cubicBezTo>
                          <a:pt x="953" y="10478"/>
                          <a:pt x="953" y="8573"/>
                          <a:pt x="953" y="7620"/>
                        </a:cubicBezTo>
                        <a:cubicBezTo>
                          <a:pt x="953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8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20003" y="2858"/>
                          <a:pt x="20003" y="4763"/>
                          <a:pt x="20003" y="7620"/>
                        </a:cubicBezTo>
                        <a:close/>
                        <a:moveTo>
                          <a:pt x="16192" y="20955"/>
                        </a:moveTo>
                        <a:cubicBezTo>
                          <a:pt x="16192" y="19050"/>
                          <a:pt x="16192" y="18098"/>
                          <a:pt x="15240" y="17145"/>
                        </a:cubicBezTo>
                        <a:cubicBezTo>
                          <a:pt x="14288" y="16193"/>
                          <a:pt x="13335" y="16193"/>
                          <a:pt x="11430" y="16193"/>
                        </a:cubicBezTo>
                        <a:cubicBezTo>
                          <a:pt x="9525" y="16193"/>
                          <a:pt x="8572" y="16193"/>
                          <a:pt x="7620" y="17145"/>
                        </a:cubicBezTo>
                        <a:cubicBezTo>
                          <a:pt x="6667" y="18098"/>
                          <a:pt x="6667" y="19050"/>
                          <a:pt x="6667" y="20955"/>
                        </a:cubicBezTo>
                        <a:cubicBezTo>
                          <a:pt x="6667" y="22860"/>
                          <a:pt x="6667" y="23813"/>
                          <a:pt x="7620" y="24765"/>
                        </a:cubicBezTo>
                        <a:cubicBezTo>
                          <a:pt x="8572" y="25718"/>
                          <a:pt x="9525" y="25718"/>
                          <a:pt x="11430" y="25718"/>
                        </a:cubicBezTo>
                        <a:cubicBezTo>
                          <a:pt x="13335" y="25718"/>
                          <a:pt x="14288" y="25718"/>
                          <a:pt x="15240" y="24765"/>
                        </a:cubicBezTo>
                        <a:cubicBezTo>
                          <a:pt x="15240" y="23813"/>
                          <a:pt x="16192" y="22860"/>
                          <a:pt x="16192" y="20955"/>
                        </a:cubicBezTo>
                        <a:close/>
                        <a:moveTo>
                          <a:pt x="15240" y="7620"/>
                        </a:moveTo>
                        <a:cubicBezTo>
                          <a:pt x="15240" y="6668"/>
                          <a:pt x="15240" y="4763"/>
                          <a:pt x="14288" y="4763"/>
                        </a:cubicBezTo>
                        <a:cubicBezTo>
                          <a:pt x="13335" y="3810"/>
                          <a:pt x="12382" y="3810"/>
                          <a:pt x="11430" y="3810"/>
                        </a:cubicBezTo>
                        <a:cubicBezTo>
                          <a:pt x="10478" y="3810"/>
                          <a:pt x="9525" y="3810"/>
                          <a:pt x="8572" y="4763"/>
                        </a:cubicBezTo>
                        <a:cubicBezTo>
                          <a:pt x="7620" y="5715"/>
                          <a:pt x="7620" y="6668"/>
                          <a:pt x="7620" y="7620"/>
                        </a:cubicBezTo>
                        <a:cubicBezTo>
                          <a:pt x="7620" y="8573"/>
                          <a:pt x="7620" y="10478"/>
                          <a:pt x="8572" y="10478"/>
                        </a:cubicBezTo>
                        <a:cubicBezTo>
                          <a:pt x="9525" y="11430"/>
                          <a:pt x="10478" y="11430"/>
                          <a:pt x="11430" y="11430"/>
                        </a:cubicBezTo>
                        <a:cubicBezTo>
                          <a:pt x="12382" y="11430"/>
                          <a:pt x="13335" y="11430"/>
                          <a:pt x="14288" y="10478"/>
                        </a:cubicBezTo>
                        <a:cubicBezTo>
                          <a:pt x="15240" y="10478"/>
                          <a:pt x="15240" y="9525"/>
                          <a:pt x="15240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1" name="Forma Livre: Forma 290">
                    <a:extLst>
                      <a:ext uri="{FF2B5EF4-FFF2-40B4-BE49-F238E27FC236}">
                        <a16:creationId xmlns:a16="http://schemas.microsoft.com/office/drawing/2014/main" id="{354486C2-D483-4166-AB31-80B9D6D21C08}"/>
                      </a:ext>
                    </a:extLst>
                  </p:cNvPr>
                  <p:cNvSpPr/>
                  <p:nvPr/>
                </p:nvSpPr>
                <p:spPr>
                  <a:xfrm>
                    <a:off x="13058361" y="2686839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3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3 w 20002"/>
                      <a:gd name="connsiteY8" fmla="*/ 13335 h 31432"/>
                      <a:gd name="connsiteX9" fmla="*/ 20003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7145 h 31432"/>
                      <a:gd name="connsiteX18" fmla="*/ 12383 w 20002"/>
                      <a:gd name="connsiteY18" fmla="*/ 16193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2"/>
                          <a:pt x="10478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7"/>
                        </a:cubicBezTo>
                        <a:cubicBezTo>
                          <a:pt x="0" y="8573"/>
                          <a:pt x="0" y="6668"/>
                          <a:pt x="953" y="4763"/>
                        </a:cubicBezTo>
                        <a:cubicBezTo>
                          <a:pt x="1905" y="2857"/>
                          <a:pt x="2858" y="1905"/>
                          <a:pt x="4763" y="952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3" y="9525"/>
                          <a:pt x="20003" y="13335"/>
                        </a:cubicBezTo>
                        <a:lnTo>
                          <a:pt x="20003" y="14288"/>
                        </a:lnTo>
                        <a:cubicBezTo>
                          <a:pt x="20003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8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8" y="26670"/>
                          <a:pt x="11430" y="25718"/>
                        </a:cubicBezTo>
                        <a:cubicBezTo>
                          <a:pt x="13335" y="22860"/>
                          <a:pt x="14288" y="20955"/>
                          <a:pt x="14288" y="18098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8" y="17145"/>
                          <a:pt x="11430" y="17145"/>
                          <a:pt x="12383" y="16193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3" y="4763"/>
                          <a:pt x="11430" y="3810"/>
                          <a:pt x="9525" y="3810"/>
                        </a:cubicBezTo>
                        <a:cubicBezTo>
                          <a:pt x="7620" y="3810"/>
                          <a:pt x="6668" y="4763"/>
                          <a:pt x="5715" y="5715"/>
                        </a:cubicBezTo>
                        <a:cubicBezTo>
                          <a:pt x="4763" y="6668"/>
                          <a:pt x="4763" y="8573"/>
                          <a:pt x="4763" y="10477"/>
                        </a:cubicBezTo>
                        <a:cubicBezTo>
                          <a:pt x="4763" y="12382"/>
                          <a:pt x="4763" y="14288"/>
                          <a:pt x="5715" y="15240"/>
                        </a:cubicBezTo>
                        <a:cubicBezTo>
                          <a:pt x="6668" y="16193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2" name="Forma Livre: Forma 291">
                    <a:extLst>
                      <a:ext uri="{FF2B5EF4-FFF2-40B4-BE49-F238E27FC236}">
                        <a16:creationId xmlns:a16="http://schemas.microsoft.com/office/drawing/2014/main" id="{851DDC4F-1FC2-43CB-96BE-483FBEBAF074}"/>
                      </a:ext>
                    </a:extLst>
                  </p:cNvPr>
                  <p:cNvSpPr/>
                  <p:nvPr/>
                </p:nvSpPr>
                <p:spPr>
                  <a:xfrm>
                    <a:off x="13083126" y="2687791"/>
                    <a:ext cx="20002" cy="31432"/>
                  </a:xfrm>
                  <a:custGeom>
                    <a:avLst/>
                    <a:gdLst>
                      <a:gd name="connsiteX0" fmla="*/ 953 w 20002"/>
                      <a:gd name="connsiteY0" fmla="*/ 15240 h 31432"/>
                      <a:gd name="connsiteX1" fmla="*/ 2858 w 20002"/>
                      <a:gd name="connsiteY1" fmla="*/ 0 h 31432"/>
                      <a:gd name="connsiteX2" fmla="*/ 19050 w 20002"/>
                      <a:gd name="connsiteY2" fmla="*/ 0 h 31432"/>
                      <a:gd name="connsiteX3" fmla="*/ 19050 w 20002"/>
                      <a:gd name="connsiteY3" fmla="*/ 4763 h 31432"/>
                      <a:gd name="connsiteX4" fmla="*/ 6668 w 20002"/>
                      <a:gd name="connsiteY4" fmla="*/ 4763 h 31432"/>
                      <a:gd name="connsiteX5" fmla="*/ 5715 w 20002"/>
                      <a:gd name="connsiteY5" fmla="*/ 11430 h 31432"/>
                      <a:gd name="connsiteX6" fmla="*/ 10478 w 20002"/>
                      <a:gd name="connsiteY6" fmla="*/ 10478 h 31432"/>
                      <a:gd name="connsiteX7" fmla="*/ 17145 w 20002"/>
                      <a:gd name="connsiteY7" fmla="*/ 13335 h 31432"/>
                      <a:gd name="connsiteX8" fmla="*/ 20003 w 20002"/>
                      <a:gd name="connsiteY8" fmla="*/ 20955 h 31432"/>
                      <a:gd name="connsiteX9" fmla="*/ 17145 w 20002"/>
                      <a:gd name="connsiteY9" fmla="*/ 28575 h 31432"/>
                      <a:gd name="connsiteX10" fmla="*/ 9525 w 20002"/>
                      <a:gd name="connsiteY10" fmla="*/ 31433 h 31432"/>
                      <a:gd name="connsiteX11" fmla="*/ 2858 w 20002"/>
                      <a:gd name="connsiteY11" fmla="*/ 29528 h 31432"/>
                      <a:gd name="connsiteX12" fmla="*/ 0 w 20002"/>
                      <a:gd name="connsiteY12" fmla="*/ 22860 h 31432"/>
                      <a:gd name="connsiteX13" fmla="*/ 4763 w 20002"/>
                      <a:gd name="connsiteY13" fmla="*/ 22860 h 31432"/>
                      <a:gd name="connsiteX14" fmla="*/ 6668 w 20002"/>
                      <a:gd name="connsiteY14" fmla="*/ 26670 h 31432"/>
                      <a:gd name="connsiteX15" fmla="*/ 10478 w 20002"/>
                      <a:gd name="connsiteY15" fmla="*/ 27623 h 31432"/>
                      <a:gd name="connsiteX16" fmla="*/ 14288 w 20002"/>
                      <a:gd name="connsiteY16" fmla="*/ 25718 h 31432"/>
                      <a:gd name="connsiteX17" fmla="*/ 15240 w 20002"/>
                      <a:gd name="connsiteY17" fmla="*/ 20955 h 31432"/>
                      <a:gd name="connsiteX18" fmla="*/ 13335 w 20002"/>
                      <a:gd name="connsiteY18" fmla="*/ 16193 h 31432"/>
                      <a:gd name="connsiteX19" fmla="*/ 9525 w 20002"/>
                      <a:gd name="connsiteY19" fmla="*/ 14288 h 31432"/>
                      <a:gd name="connsiteX20" fmla="*/ 7620 w 20002"/>
                      <a:gd name="connsiteY20" fmla="*/ 14288 h 31432"/>
                      <a:gd name="connsiteX21" fmla="*/ 5715 w 20002"/>
                      <a:gd name="connsiteY21" fmla="*/ 15240 h 31432"/>
                      <a:gd name="connsiteX22" fmla="*/ 953 w 20002"/>
                      <a:gd name="connsiteY22" fmla="*/ 1524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1432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1430"/>
                        </a:lnTo>
                        <a:cubicBezTo>
                          <a:pt x="6668" y="10478"/>
                          <a:pt x="8572" y="10478"/>
                          <a:pt x="10478" y="10478"/>
                        </a:cubicBezTo>
                        <a:cubicBezTo>
                          <a:pt x="13335" y="10478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3" y="18098"/>
                          <a:pt x="20003" y="20955"/>
                        </a:cubicBezTo>
                        <a:cubicBezTo>
                          <a:pt x="20003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3"/>
                          <a:pt x="9525" y="31433"/>
                        </a:cubicBezTo>
                        <a:cubicBezTo>
                          <a:pt x="6668" y="31433"/>
                          <a:pt x="4763" y="30480"/>
                          <a:pt x="2858" y="29528"/>
                        </a:cubicBezTo>
                        <a:cubicBezTo>
                          <a:pt x="953" y="27623"/>
                          <a:pt x="0" y="25718"/>
                          <a:pt x="0" y="22860"/>
                        </a:cubicBezTo>
                        <a:lnTo>
                          <a:pt x="4763" y="22860"/>
                        </a:lnTo>
                        <a:cubicBezTo>
                          <a:pt x="4763" y="24765"/>
                          <a:pt x="5715" y="25718"/>
                          <a:pt x="6668" y="26670"/>
                        </a:cubicBezTo>
                        <a:cubicBezTo>
                          <a:pt x="7620" y="27623"/>
                          <a:pt x="8572" y="27623"/>
                          <a:pt x="10478" y="27623"/>
                        </a:cubicBezTo>
                        <a:cubicBezTo>
                          <a:pt x="12383" y="27623"/>
                          <a:pt x="13335" y="26670"/>
                          <a:pt x="14288" y="25718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4288" y="18098"/>
                          <a:pt x="13335" y="16193"/>
                        </a:cubicBezTo>
                        <a:cubicBezTo>
                          <a:pt x="12383" y="15240"/>
                          <a:pt x="11430" y="14288"/>
                          <a:pt x="9525" y="14288"/>
                        </a:cubicBezTo>
                        <a:cubicBezTo>
                          <a:pt x="8572" y="14288"/>
                          <a:pt x="7620" y="14288"/>
                          <a:pt x="7620" y="14288"/>
                        </a:cubicBezTo>
                        <a:cubicBezTo>
                          <a:pt x="6668" y="14288"/>
                          <a:pt x="6668" y="15240"/>
                          <a:pt x="5715" y="15240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3" name="Forma Livre: Forma 292">
                    <a:extLst>
                      <a:ext uri="{FF2B5EF4-FFF2-40B4-BE49-F238E27FC236}">
                        <a16:creationId xmlns:a16="http://schemas.microsoft.com/office/drawing/2014/main" id="{2E77843E-98CA-45FF-BCE2-582584330062}"/>
                      </a:ext>
                    </a:extLst>
                  </p:cNvPr>
                  <p:cNvSpPr/>
                  <p:nvPr/>
                </p:nvSpPr>
                <p:spPr>
                  <a:xfrm>
                    <a:off x="13104081" y="2686839"/>
                    <a:ext cx="20955" cy="32385"/>
                  </a:xfrm>
                  <a:custGeom>
                    <a:avLst/>
                    <a:gdLst>
                      <a:gd name="connsiteX0" fmla="*/ 8573 w 20955"/>
                      <a:gd name="connsiteY0" fmla="*/ 13335 h 32385"/>
                      <a:gd name="connsiteX1" fmla="*/ 11430 w 20955"/>
                      <a:gd name="connsiteY1" fmla="*/ 13335 h 32385"/>
                      <a:gd name="connsiteX2" fmla="*/ 15240 w 20955"/>
                      <a:gd name="connsiteY2" fmla="*/ 12382 h 32385"/>
                      <a:gd name="connsiteX3" fmla="*/ 16193 w 20955"/>
                      <a:gd name="connsiteY3" fmla="*/ 8573 h 32385"/>
                      <a:gd name="connsiteX4" fmla="*/ 15240 w 20955"/>
                      <a:gd name="connsiteY4" fmla="*/ 4763 h 32385"/>
                      <a:gd name="connsiteX5" fmla="*/ 11430 w 20955"/>
                      <a:gd name="connsiteY5" fmla="*/ 3810 h 32385"/>
                      <a:gd name="connsiteX6" fmla="*/ 7620 w 20955"/>
                      <a:gd name="connsiteY6" fmla="*/ 4763 h 32385"/>
                      <a:gd name="connsiteX7" fmla="*/ 6668 w 20955"/>
                      <a:gd name="connsiteY7" fmla="*/ 7620 h 32385"/>
                      <a:gd name="connsiteX8" fmla="*/ 1905 w 20955"/>
                      <a:gd name="connsiteY8" fmla="*/ 7620 h 32385"/>
                      <a:gd name="connsiteX9" fmla="*/ 2858 w 20955"/>
                      <a:gd name="connsiteY9" fmla="*/ 3810 h 32385"/>
                      <a:gd name="connsiteX10" fmla="*/ 6668 w 20955"/>
                      <a:gd name="connsiteY10" fmla="*/ 952 h 32385"/>
                      <a:gd name="connsiteX11" fmla="*/ 11430 w 20955"/>
                      <a:gd name="connsiteY11" fmla="*/ 0 h 32385"/>
                      <a:gd name="connsiteX12" fmla="*/ 18098 w 20955"/>
                      <a:gd name="connsiteY12" fmla="*/ 1905 h 32385"/>
                      <a:gd name="connsiteX13" fmla="*/ 20955 w 20955"/>
                      <a:gd name="connsiteY13" fmla="*/ 8573 h 32385"/>
                      <a:gd name="connsiteX14" fmla="*/ 20003 w 20955"/>
                      <a:gd name="connsiteY14" fmla="*/ 12382 h 32385"/>
                      <a:gd name="connsiteX15" fmla="*/ 16193 w 20955"/>
                      <a:gd name="connsiteY15" fmla="*/ 15240 h 32385"/>
                      <a:gd name="connsiteX16" fmla="*/ 20003 w 20955"/>
                      <a:gd name="connsiteY16" fmla="*/ 18098 h 32385"/>
                      <a:gd name="connsiteX17" fmla="*/ 20955 w 20955"/>
                      <a:gd name="connsiteY17" fmla="*/ 22860 h 32385"/>
                      <a:gd name="connsiteX18" fmla="*/ 18098 w 20955"/>
                      <a:gd name="connsiteY18" fmla="*/ 29527 h 32385"/>
                      <a:gd name="connsiteX19" fmla="*/ 10478 w 20955"/>
                      <a:gd name="connsiteY19" fmla="*/ 32385 h 32385"/>
                      <a:gd name="connsiteX20" fmla="*/ 2858 w 20955"/>
                      <a:gd name="connsiteY20" fmla="*/ 30480 h 32385"/>
                      <a:gd name="connsiteX21" fmla="*/ 0 w 20955"/>
                      <a:gd name="connsiteY21" fmla="*/ 23813 h 32385"/>
                      <a:gd name="connsiteX22" fmla="*/ 4763 w 20955"/>
                      <a:gd name="connsiteY22" fmla="*/ 23813 h 32385"/>
                      <a:gd name="connsiteX23" fmla="*/ 5715 w 20955"/>
                      <a:gd name="connsiteY23" fmla="*/ 26670 h 32385"/>
                      <a:gd name="connsiteX24" fmla="*/ 9525 w 20955"/>
                      <a:gd name="connsiteY24" fmla="*/ 27623 h 32385"/>
                      <a:gd name="connsiteX25" fmla="*/ 13335 w 20955"/>
                      <a:gd name="connsiteY25" fmla="*/ 26670 h 32385"/>
                      <a:gd name="connsiteX26" fmla="*/ 14288 w 20955"/>
                      <a:gd name="connsiteY26" fmla="*/ 22860 h 32385"/>
                      <a:gd name="connsiteX27" fmla="*/ 13335 w 20955"/>
                      <a:gd name="connsiteY27" fmla="*/ 19050 h 32385"/>
                      <a:gd name="connsiteX28" fmla="*/ 9525 w 20955"/>
                      <a:gd name="connsiteY28" fmla="*/ 18098 h 32385"/>
                      <a:gd name="connsiteX29" fmla="*/ 6668 w 20955"/>
                      <a:gd name="connsiteY29" fmla="*/ 18098 h 32385"/>
                      <a:gd name="connsiteX30" fmla="*/ 6668 w 20955"/>
                      <a:gd name="connsiteY30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0955" h="32385">
                        <a:moveTo>
                          <a:pt x="8573" y="13335"/>
                        </a:moveTo>
                        <a:lnTo>
                          <a:pt x="11430" y="13335"/>
                        </a:lnTo>
                        <a:cubicBezTo>
                          <a:pt x="13335" y="13335"/>
                          <a:pt x="14288" y="13335"/>
                          <a:pt x="15240" y="12382"/>
                        </a:cubicBezTo>
                        <a:cubicBezTo>
                          <a:pt x="16193" y="11430"/>
                          <a:pt x="16193" y="10477"/>
                          <a:pt x="16193" y="8573"/>
                        </a:cubicBezTo>
                        <a:cubicBezTo>
                          <a:pt x="16193" y="6668"/>
                          <a:pt x="16193" y="5715"/>
                          <a:pt x="15240" y="4763"/>
                        </a:cubicBezTo>
                        <a:cubicBezTo>
                          <a:pt x="14288" y="3810"/>
                          <a:pt x="13335" y="3810"/>
                          <a:pt x="11430" y="3810"/>
                        </a:cubicBezTo>
                        <a:cubicBezTo>
                          <a:pt x="10478" y="3810"/>
                          <a:pt x="8573" y="3810"/>
                          <a:pt x="7620" y="4763"/>
                        </a:cubicBezTo>
                        <a:cubicBezTo>
                          <a:pt x="6668" y="5715"/>
                          <a:pt x="6668" y="6668"/>
                          <a:pt x="6668" y="7620"/>
                        </a:cubicBezTo>
                        <a:lnTo>
                          <a:pt x="1905" y="7620"/>
                        </a:lnTo>
                        <a:cubicBezTo>
                          <a:pt x="1905" y="5715"/>
                          <a:pt x="1905" y="4763"/>
                          <a:pt x="2858" y="3810"/>
                        </a:cubicBezTo>
                        <a:cubicBezTo>
                          <a:pt x="3810" y="2857"/>
                          <a:pt x="4763" y="1905"/>
                          <a:pt x="6668" y="952"/>
                        </a:cubicBezTo>
                        <a:cubicBezTo>
                          <a:pt x="8573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8" y="1905"/>
                        </a:cubicBezTo>
                        <a:cubicBezTo>
                          <a:pt x="20003" y="3810"/>
                          <a:pt x="20955" y="5715"/>
                          <a:pt x="20955" y="8573"/>
                        </a:cubicBezTo>
                        <a:cubicBezTo>
                          <a:pt x="20955" y="9525"/>
                          <a:pt x="20955" y="11430"/>
                          <a:pt x="20003" y="12382"/>
                        </a:cubicBezTo>
                        <a:cubicBezTo>
                          <a:pt x="19050" y="13335"/>
                          <a:pt x="18098" y="14288"/>
                          <a:pt x="16193" y="15240"/>
                        </a:cubicBezTo>
                        <a:cubicBezTo>
                          <a:pt x="18098" y="16193"/>
                          <a:pt x="19050" y="17145"/>
                          <a:pt x="20003" y="18098"/>
                        </a:cubicBezTo>
                        <a:cubicBezTo>
                          <a:pt x="20955" y="19050"/>
                          <a:pt x="20955" y="20955"/>
                          <a:pt x="20955" y="22860"/>
                        </a:cubicBezTo>
                        <a:cubicBezTo>
                          <a:pt x="20955" y="25718"/>
                          <a:pt x="20003" y="27623"/>
                          <a:pt x="18098" y="29527"/>
                        </a:cubicBezTo>
                        <a:cubicBezTo>
                          <a:pt x="16193" y="31432"/>
                          <a:pt x="13335" y="32385"/>
                          <a:pt x="10478" y="32385"/>
                        </a:cubicBezTo>
                        <a:cubicBezTo>
                          <a:pt x="7620" y="32385"/>
                          <a:pt x="4763" y="31432"/>
                          <a:pt x="2858" y="30480"/>
                        </a:cubicBezTo>
                        <a:cubicBezTo>
                          <a:pt x="953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4765"/>
                          <a:pt x="4763" y="26670"/>
                          <a:pt x="5715" y="26670"/>
                        </a:cubicBezTo>
                        <a:cubicBezTo>
                          <a:pt x="6668" y="27623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3" y="27623"/>
                          <a:pt x="13335" y="26670"/>
                        </a:cubicBezTo>
                        <a:cubicBezTo>
                          <a:pt x="14288" y="25718"/>
                          <a:pt x="14288" y="24765"/>
                          <a:pt x="14288" y="22860"/>
                        </a:cubicBezTo>
                        <a:cubicBezTo>
                          <a:pt x="14288" y="20955"/>
                          <a:pt x="14288" y="20002"/>
                          <a:pt x="13335" y="19050"/>
                        </a:cubicBezTo>
                        <a:cubicBezTo>
                          <a:pt x="12383" y="18098"/>
                          <a:pt x="11430" y="18098"/>
                          <a:pt x="9525" y="18098"/>
                        </a:cubicBezTo>
                        <a:lnTo>
                          <a:pt x="6668" y="18098"/>
                        </a:lnTo>
                        <a:lnTo>
                          <a:pt x="6668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4" name="Forma Livre: Forma 293">
                    <a:extLst>
                      <a:ext uri="{FF2B5EF4-FFF2-40B4-BE49-F238E27FC236}">
                        <a16:creationId xmlns:a16="http://schemas.microsoft.com/office/drawing/2014/main" id="{4E6876B1-AE32-4125-992D-0CB5785C232E}"/>
                      </a:ext>
                    </a:extLst>
                  </p:cNvPr>
                  <p:cNvSpPr/>
                  <p:nvPr/>
                </p:nvSpPr>
                <p:spPr>
                  <a:xfrm>
                    <a:off x="13010736" y="2751608"/>
                    <a:ext cx="12382" cy="30480"/>
                  </a:xfrm>
                  <a:custGeom>
                    <a:avLst/>
                    <a:gdLst>
                      <a:gd name="connsiteX0" fmla="*/ 12383 w 12382"/>
                      <a:gd name="connsiteY0" fmla="*/ 30480 h 30480"/>
                      <a:gd name="connsiteX1" fmla="*/ 7620 w 12382"/>
                      <a:gd name="connsiteY1" fmla="*/ 30480 h 30480"/>
                      <a:gd name="connsiteX2" fmla="*/ 7620 w 12382"/>
                      <a:gd name="connsiteY2" fmla="*/ 5715 h 30480"/>
                      <a:gd name="connsiteX3" fmla="*/ 0 w 12382"/>
                      <a:gd name="connsiteY3" fmla="*/ 8573 h 30480"/>
                      <a:gd name="connsiteX4" fmla="*/ 0 w 12382"/>
                      <a:gd name="connsiteY4" fmla="*/ 4763 h 30480"/>
                      <a:gd name="connsiteX5" fmla="*/ 11430 w 12382"/>
                      <a:gd name="connsiteY5" fmla="*/ 0 h 30480"/>
                      <a:gd name="connsiteX6" fmla="*/ 12383 w 12382"/>
                      <a:gd name="connsiteY6" fmla="*/ 0 h 30480"/>
                      <a:gd name="connsiteX7" fmla="*/ 12383 w 12382"/>
                      <a:gd name="connsiteY7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82" h="30480">
                        <a:moveTo>
                          <a:pt x="12383" y="30480"/>
                        </a:moveTo>
                        <a:lnTo>
                          <a:pt x="7620" y="30480"/>
                        </a:lnTo>
                        <a:lnTo>
                          <a:pt x="7620" y="5715"/>
                        </a:lnTo>
                        <a:lnTo>
                          <a:pt x="0" y="8573"/>
                        </a:lnTo>
                        <a:lnTo>
                          <a:pt x="0" y="4763"/>
                        </a:lnTo>
                        <a:lnTo>
                          <a:pt x="11430" y="0"/>
                        </a:lnTo>
                        <a:lnTo>
                          <a:pt x="12383" y="0"/>
                        </a:lnTo>
                        <a:lnTo>
                          <a:pt x="12383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5" name="Forma Livre: Forma 294">
                    <a:extLst>
                      <a:ext uri="{FF2B5EF4-FFF2-40B4-BE49-F238E27FC236}">
                        <a16:creationId xmlns:a16="http://schemas.microsoft.com/office/drawing/2014/main" id="{E0A63990-372B-4C44-8A0C-5F2792FA17A2}"/>
                      </a:ext>
                    </a:extLst>
                  </p:cNvPr>
                  <p:cNvSpPr/>
                  <p:nvPr/>
                </p:nvSpPr>
                <p:spPr>
                  <a:xfrm>
                    <a:off x="13034549" y="2752561"/>
                    <a:ext cx="20002" cy="32384"/>
                  </a:xfrm>
                  <a:custGeom>
                    <a:avLst/>
                    <a:gdLst>
                      <a:gd name="connsiteX0" fmla="*/ 953 w 20002"/>
                      <a:gd name="connsiteY0" fmla="*/ 15240 h 32384"/>
                      <a:gd name="connsiteX1" fmla="*/ 2858 w 20002"/>
                      <a:gd name="connsiteY1" fmla="*/ 0 h 32384"/>
                      <a:gd name="connsiteX2" fmla="*/ 19050 w 20002"/>
                      <a:gd name="connsiteY2" fmla="*/ 0 h 32384"/>
                      <a:gd name="connsiteX3" fmla="*/ 19050 w 20002"/>
                      <a:gd name="connsiteY3" fmla="*/ 4763 h 32384"/>
                      <a:gd name="connsiteX4" fmla="*/ 6668 w 20002"/>
                      <a:gd name="connsiteY4" fmla="*/ 4763 h 32384"/>
                      <a:gd name="connsiteX5" fmla="*/ 5715 w 20002"/>
                      <a:gd name="connsiteY5" fmla="*/ 12382 h 32384"/>
                      <a:gd name="connsiteX6" fmla="*/ 10478 w 20002"/>
                      <a:gd name="connsiteY6" fmla="*/ 11430 h 32384"/>
                      <a:gd name="connsiteX7" fmla="*/ 17145 w 20002"/>
                      <a:gd name="connsiteY7" fmla="*/ 14288 h 32384"/>
                      <a:gd name="connsiteX8" fmla="*/ 20003 w 20002"/>
                      <a:gd name="connsiteY8" fmla="*/ 21907 h 32384"/>
                      <a:gd name="connsiteX9" fmla="*/ 17145 w 20002"/>
                      <a:gd name="connsiteY9" fmla="*/ 29527 h 32384"/>
                      <a:gd name="connsiteX10" fmla="*/ 9525 w 20002"/>
                      <a:gd name="connsiteY10" fmla="*/ 32385 h 32384"/>
                      <a:gd name="connsiteX11" fmla="*/ 2858 w 20002"/>
                      <a:gd name="connsiteY11" fmla="*/ 30480 h 32384"/>
                      <a:gd name="connsiteX12" fmla="*/ 0 w 20002"/>
                      <a:gd name="connsiteY12" fmla="*/ 23813 h 32384"/>
                      <a:gd name="connsiteX13" fmla="*/ 4763 w 20002"/>
                      <a:gd name="connsiteY13" fmla="*/ 23813 h 32384"/>
                      <a:gd name="connsiteX14" fmla="*/ 6668 w 20002"/>
                      <a:gd name="connsiteY14" fmla="*/ 27622 h 32384"/>
                      <a:gd name="connsiteX15" fmla="*/ 10478 w 20002"/>
                      <a:gd name="connsiteY15" fmla="*/ 28575 h 32384"/>
                      <a:gd name="connsiteX16" fmla="*/ 14288 w 20002"/>
                      <a:gd name="connsiteY16" fmla="*/ 26670 h 32384"/>
                      <a:gd name="connsiteX17" fmla="*/ 15240 w 20002"/>
                      <a:gd name="connsiteY17" fmla="*/ 21907 h 32384"/>
                      <a:gd name="connsiteX18" fmla="*/ 13335 w 20002"/>
                      <a:gd name="connsiteY18" fmla="*/ 17145 h 32384"/>
                      <a:gd name="connsiteX19" fmla="*/ 9525 w 20002"/>
                      <a:gd name="connsiteY19" fmla="*/ 15240 h 32384"/>
                      <a:gd name="connsiteX20" fmla="*/ 7620 w 20002"/>
                      <a:gd name="connsiteY20" fmla="*/ 15240 h 32384"/>
                      <a:gd name="connsiteX21" fmla="*/ 5715 w 20002"/>
                      <a:gd name="connsiteY21" fmla="*/ 16192 h 32384"/>
                      <a:gd name="connsiteX22" fmla="*/ 953 w 20002"/>
                      <a:gd name="connsiteY22" fmla="*/ 15240 h 3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4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2"/>
                        </a:lnTo>
                        <a:cubicBezTo>
                          <a:pt x="6668" y="11430"/>
                          <a:pt x="8573" y="11430"/>
                          <a:pt x="10478" y="11430"/>
                        </a:cubicBezTo>
                        <a:cubicBezTo>
                          <a:pt x="13335" y="11430"/>
                          <a:pt x="15240" y="12382"/>
                          <a:pt x="17145" y="14288"/>
                        </a:cubicBezTo>
                        <a:cubicBezTo>
                          <a:pt x="19050" y="16192"/>
                          <a:pt x="20003" y="19050"/>
                          <a:pt x="20003" y="21907"/>
                        </a:cubicBezTo>
                        <a:cubicBezTo>
                          <a:pt x="20003" y="24765"/>
                          <a:pt x="19050" y="27622"/>
                          <a:pt x="17145" y="29527"/>
                        </a:cubicBezTo>
                        <a:cubicBezTo>
                          <a:pt x="15240" y="31432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2"/>
                          <a:pt x="2858" y="30480"/>
                        </a:cubicBezTo>
                        <a:cubicBezTo>
                          <a:pt x="953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7"/>
                          <a:pt x="5715" y="26670"/>
                          <a:pt x="6668" y="27622"/>
                        </a:cubicBezTo>
                        <a:cubicBezTo>
                          <a:pt x="7620" y="28575"/>
                          <a:pt x="8573" y="28575"/>
                          <a:pt x="10478" y="28575"/>
                        </a:cubicBezTo>
                        <a:cubicBezTo>
                          <a:pt x="12383" y="28575"/>
                          <a:pt x="13335" y="27622"/>
                          <a:pt x="14288" y="26670"/>
                        </a:cubicBezTo>
                        <a:cubicBezTo>
                          <a:pt x="15240" y="25717"/>
                          <a:pt x="15240" y="23813"/>
                          <a:pt x="15240" y="21907"/>
                        </a:cubicBezTo>
                        <a:cubicBezTo>
                          <a:pt x="15240" y="20002"/>
                          <a:pt x="14288" y="19050"/>
                          <a:pt x="13335" y="17145"/>
                        </a:cubicBezTo>
                        <a:cubicBezTo>
                          <a:pt x="12383" y="16192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2"/>
                          <a:pt x="5715" y="16192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6" name="Forma Livre: Forma 295">
                    <a:extLst>
                      <a:ext uri="{FF2B5EF4-FFF2-40B4-BE49-F238E27FC236}">
                        <a16:creationId xmlns:a16="http://schemas.microsoft.com/office/drawing/2014/main" id="{29AD1B4F-8EFA-4ADB-9AA9-0FE1CE0ADE24}"/>
                      </a:ext>
                    </a:extLst>
                  </p:cNvPr>
                  <p:cNvSpPr/>
                  <p:nvPr/>
                </p:nvSpPr>
                <p:spPr>
                  <a:xfrm>
                    <a:off x="13058361" y="2752561"/>
                    <a:ext cx="20002" cy="30479"/>
                  </a:xfrm>
                  <a:custGeom>
                    <a:avLst/>
                    <a:gdLst>
                      <a:gd name="connsiteX0" fmla="*/ 15240 w 20002"/>
                      <a:gd name="connsiteY0" fmla="*/ 0 h 30479"/>
                      <a:gd name="connsiteX1" fmla="*/ 15240 w 20002"/>
                      <a:gd name="connsiteY1" fmla="*/ 3810 h 30479"/>
                      <a:gd name="connsiteX2" fmla="*/ 14288 w 20002"/>
                      <a:gd name="connsiteY2" fmla="*/ 3810 h 30479"/>
                      <a:gd name="connsiteX3" fmla="*/ 7620 w 20002"/>
                      <a:gd name="connsiteY3" fmla="*/ 5715 h 30479"/>
                      <a:gd name="connsiteX4" fmla="*/ 4763 w 20002"/>
                      <a:gd name="connsiteY4" fmla="*/ 12382 h 30479"/>
                      <a:gd name="connsiteX5" fmla="*/ 11430 w 20002"/>
                      <a:gd name="connsiteY5" fmla="*/ 9525 h 30479"/>
                      <a:gd name="connsiteX6" fmla="*/ 18098 w 20002"/>
                      <a:gd name="connsiteY6" fmla="*/ 12382 h 30479"/>
                      <a:gd name="connsiteX7" fmla="*/ 20003 w 20002"/>
                      <a:gd name="connsiteY7" fmla="*/ 20002 h 30479"/>
                      <a:gd name="connsiteX8" fmla="*/ 17145 w 20002"/>
                      <a:gd name="connsiteY8" fmla="*/ 27622 h 30479"/>
                      <a:gd name="connsiteX9" fmla="*/ 10478 w 20002"/>
                      <a:gd name="connsiteY9" fmla="*/ 30480 h 30479"/>
                      <a:gd name="connsiteX10" fmla="*/ 2858 w 20002"/>
                      <a:gd name="connsiteY10" fmla="*/ 26670 h 30479"/>
                      <a:gd name="connsiteX11" fmla="*/ 0 w 20002"/>
                      <a:gd name="connsiteY11" fmla="*/ 18097 h 30479"/>
                      <a:gd name="connsiteX12" fmla="*/ 0 w 20002"/>
                      <a:gd name="connsiteY12" fmla="*/ 16192 h 30479"/>
                      <a:gd name="connsiteX13" fmla="*/ 3810 w 20002"/>
                      <a:gd name="connsiteY13" fmla="*/ 3810 h 30479"/>
                      <a:gd name="connsiteX14" fmla="*/ 15240 w 20002"/>
                      <a:gd name="connsiteY14" fmla="*/ 0 h 30479"/>
                      <a:gd name="connsiteX15" fmla="*/ 15240 w 20002"/>
                      <a:gd name="connsiteY15" fmla="*/ 0 h 30479"/>
                      <a:gd name="connsiteX16" fmla="*/ 10478 w 20002"/>
                      <a:gd name="connsiteY16" fmla="*/ 14288 h 30479"/>
                      <a:gd name="connsiteX17" fmla="*/ 7620 w 20002"/>
                      <a:gd name="connsiteY17" fmla="*/ 15240 h 30479"/>
                      <a:gd name="connsiteX18" fmla="*/ 5715 w 20002"/>
                      <a:gd name="connsiteY18" fmla="*/ 18097 h 30479"/>
                      <a:gd name="connsiteX19" fmla="*/ 5715 w 20002"/>
                      <a:gd name="connsiteY19" fmla="*/ 20002 h 30479"/>
                      <a:gd name="connsiteX20" fmla="*/ 6668 w 20002"/>
                      <a:gd name="connsiteY20" fmla="*/ 25717 h 30479"/>
                      <a:gd name="connsiteX21" fmla="*/ 10478 w 20002"/>
                      <a:gd name="connsiteY21" fmla="*/ 27622 h 30479"/>
                      <a:gd name="connsiteX22" fmla="*/ 14288 w 20002"/>
                      <a:gd name="connsiteY22" fmla="*/ 25717 h 30479"/>
                      <a:gd name="connsiteX23" fmla="*/ 15240 w 20002"/>
                      <a:gd name="connsiteY23" fmla="*/ 20955 h 30479"/>
                      <a:gd name="connsiteX24" fmla="*/ 14288 w 20002"/>
                      <a:gd name="connsiteY24" fmla="*/ 16192 h 30479"/>
                      <a:gd name="connsiteX25" fmla="*/ 10478 w 20002"/>
                      <a:gd name="connsiteY25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0479">
                        <a:moveTo>
                          <a:pt x="15240" y="0"/>
                        </a:moveTo>
                        <a:lnTo>
                          <a:pt x="15240" y="3810"/>
                        </a:lnTo>
                        <a:lnTo>
                          <a:pt x="14288" y="3810"/>
                        </a:lnTo>
                        <a:cubicBezTo>
                          <a:pt x="11430" y="3810"/>
                          <a:pt x="9525" y="4763"/>
                          <a:pt x="7620" y="5715"/>
                        </a:cubicBezTo>
                        <a:cubicBezTo>
                          <a:pt x="5715" y="7620"/>
                          <a:pt x="4763" y="9525"/>
                          <a:pt x="4763" y="12382"/>
                        </a:cubicBezTo>
                        <a:cubicBezTo>
                          <a:pt x="6668" y="10477"/>
                          <a:pt x="8573" y="9525"/>
                          <a:pt x="11430" y="9525"/>
                        </a:cubicBezTo>
                        <a:cubicBezTo>
                          <a:pt x="14288" y="9525"/>
                          <a:pt x="16193" y="10477"/>
                          <a:pt x="18098" y="12382"/>
                        </a:cubicBezTo>
                        <a:cubicBezTo>
                          <a:pt x="20003" y="14288"/>
                          <a:pt x="20003" y="17145"/>
                          <a:pt x="20003" y="20002"/>
                        </a:cubicBezTo>
                        <a:cubicBezTo>
                          <a:pt x="20003" y="22860"/>
                          <a:pt x="19050" y="25717"/>
                          <a:pt x="17145" y="27622"/>
                        </a:cubicBezTo>
                        <a:cubicBezTo>
                          <a:pt x="15240" y="29527"/>
                          <a:pt x="13335" y="30480"/>
                          <a:pt x="10478" y="30480"/>
                        </a:cubicBezTo>
                        <a:cubicBezTo>
                          <a:pt x="7620" y="30480"/>
                          <a:pt x="4763" y="29527"/>
                          <a:pt x="2858" y="26670"/>
                        </a:cubicBezTo>
                        <a:cubicBezTo>
                          <a:pt x="953" y="24765"/>
                          <a:pt x="0" y="21907"/>
                          <a:pt x="0" y="18097"/>
                        </a:cubicBezTo>
                        <a:lnTo>
                          <a:pt x="0" y="16192"/>
                        </a:lnTo>
                        <a:cubicBezTo>
                          <a:pt x="0" y="10477"/>
                          <a:pt x="953" y="6667"/>
                          <a:pt x="3810" y="3810"/>
                        </a:cubicBezTo>
                        <a:cubicBezTo>
                          <a:pt x="6668" y="952"/>
                          <a:pt x="10478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10478" y="14288"/>
                        </a:moveTo>
                        <a:cubicBezTo>
                          <a:pt x="9525" y="14288"/>
                          <a:pt x="8573" y="14288"/>
                          <a:pt x="7620" y="15240"/>
                        </a:cubicBezTo>
                        <a:cubicBezTo>
                          <a:pt x="6668" y="16192"/>
                          <a:pt x="5715" y="17145"/>
                          <a:pt x="5715" y="18097"/>
                        </a:cubicBezTo>
                        <a:lnTo>
                          <a:pt x="5715" y="20002"/>
                        </a:lnTo>
                        <a:cubicBezTo>
                          <a:pt x="5715" y="21907"/>
                          <a:pt x="5715" y="23813"/>
                          <a:pt x="6668" y="25717"/>
                        </a:cubicBezTo>
                        <a:cubicBezTo>
                          <a:pt x="7620" y="26670"/>
                          <a:pt x="8573" y="27622"/>
                          <a:pt x="10478" y="27622"/>
                        </a:cubicBezTo>
                        <a:cubicBezTo>
                          <a:pt x="12383" y="27622"/>
                          <a:pt x="13335" y="26670"/>
                          <a:pt x="14288" y="25717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5240" y="18097"/>
                          <a:pt x="14288" y="16192"/>
                        </a:cubicBezTo>
                        <a:cubicBezTo>
                          <a:pt x="12383" y="14288"/>
                          <a:pt x="11430" y="14288"/>
                          <a:pt x="10478" y="142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7" name="Forma Livre: Forma 296">
                    <a:extLst>
                      <a:ext uri="{FF2B5EF4-FFF2-40B4-BE49-F238E27FC236}">
                        <a16:creationId xmlns:a16="http://schemas.microsoft.com/office/drawing/2014/main" id="{BC6E6534-439D-4C29-AA52-DCD0FC2C77D9}"/>
                      </a:ext>
                    </a:extLst>
                  </p:cNvPr>
                  <p:cNvSpPr/>
                  <p:nvPr/>
                </p:nvSpPr>
                <p:spPr>
                  <a:xfrm>
                    <a:off x="13082174" y="2751608"/>
                    <a:ext cx="20955" cy="30480"/>
                  </a:xfrm>
                  <a:custGeom>
                    <a:avLst/>
                    <a:gdLst>
                      <a:gd name="connsiteX0" fmla="*/ 20003 w 20955"/>
                      <a:gd name="connsiteY0" fmla="*/ 3810 h 30480"/>
                      <a:gd name="connsiteX1" fmla="*/ 8573 w 20955"/>
                      <a:gd name="connsiteY1" fmla="*/ 30480 h 30480"/>
                      <a:gd name="connsiteX2" fmla="*/ 2858 w 20955"/>
                      <a:gd name="connsiteY2" fmla="*/ 30480 h 30480"/>
                      <a:gd name="connsiteX3" fmla="*/ 15240 w 20955"/>
                      <a:gd name="connsiteY3" fmla="*/ 3810 h 30480"/>
                      <a:gd name="connsiteX4" fmla="*/ 0 w 20955"/>
                      <a:gd name="connsiteY4" fmla="*/ 3810 h 30480"/>
                      <a:gd name="connsiteX5" fmla="*/ 0 w 20955"/>
                      <a:gd name="connsiteY5" fmla="*/ 0 h 30480"/>
                      <a:gd name="connsiteX6" fmla="*/ 20955 w 20955"/>
                      <a:gd name="connsiteY6" fmla="*/ 0 h 30480"/>
                      <a:gd name="connsiteX7" fmla="*/ 20955 w 20955"/>
                      <a:gd name="connsiteY7" fmla="*/ 381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55" h="30480">
                        <a:moveTo>
                          <a:pt x="20003" y="3810"/>
                        </a:moveTo>
                        <a:lnTo>
                          <a:pt x="8573" y="30480"/>
                        </a:lnTo>
                        <a:lnTo>
                          <a:pt x="2858" y="30480"/>
                        </a:lnTo>
                        <a:lnTo>
                          <a:pt x="15240" y="3810"/>
                        </a:lnTo>
                        <a:lnTo>
                          <a:pt x="0" y="3810"/>
                        </a:lnTo>
                        <a:lnTo>
                          <a:pt x="0" y="0"/>
                        </a:lnTo>
                        <a:lnTo>
                          <a:pt x="20955" y="0"/>
                        </a:lnTo>
                        <a:lnTo>
                          <a:pt x="20955" y="38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8" name="Forma Livre: Forma 297">
                    <a:extLst>
                      <a:ext uri="{FF2B5EF4-FFF2-40B4-BE49-F238E27FC236}">
                        <a16:creationId xmlns:a16="http://schemas.microsoft.com/office/drawing/2014/main" id="{B892AADE-5D11-4182-A0D9-AB8EFACEF5F8}"/>
                      </a:ext>
                    </a:extLst>
                  </p:cNvPr>
                  <p:cNvSpPr/>
                  <p:nvPr/>
                </p:nvSpPr>
                <p:spPr>
                  <a:xfrm>
                    <a:off x="13105986" y="2751608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8 h 31432"/>
                      <a:gd name="connsiteX4" fmla="*/ 953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3 w 20002"/>
                      <a:gd name="connsiteY8" fmla="*/ 13335 h 31432"/>
                      <a:gd name="connsiteX9" fmla="*/ 20003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5240 w 20002"/>
                      <a:gd name="connsiteY16" fmla="*/ 18098 h 31432"/>
                      <a:gd name="connsiteX17" fmla="*/ 10478 w 20002"/>
                      <a:gd name="connsiteY17" fmla="*/ 17145 h 31432"/>
                      <a:gd name="connsiteX18" fmla="*/ 13335 w 20002"/>
                      <a:gd name="connsiteY18" fmla="*/ 16193 h 31432"/>
                      <a:gd name="connsiteX19" fmla="*/ 15240 w 20002"/>
                      <a:gd name="connsiteY19" fmla="*/ 13335 h 31432"/>
                      <a:gd name="connsiteX20" fmla="*/ 15240 w 20002"/>
                      <a:gd name="connsiteY20" fmla="*/ 11430 h 31432"/>
                      <a:gd name="connsiteX21" fmla="*/ 14288 w 20002"/>
                      <a:gd name="connsiteY21" fmla="*/ 5715 h 31432"/>
                      <a:gd name="connsiteX22" fmla="*/ 10478 w 20002"/>
                      <a:gd name="connsiteY22" fmla="*/ 3810 h 31432"/>
                      <a:gd name="connsiteX23" fmla="*/ 6668 w 20002"/>
                      <a:gd name="connsiteY23" fmla="*/ 5715 h 31432"/>
                      <a:gd name="connsiteX24" fmla="*/ 5715 w 20002"/>
                      <a:gd name="connsiteY24" fmla="*/ 10478 h 31432"/>
                      <a:gd name="connsiteX25" fmla="*/ 6668 w 20002"/>
                      <a:gd name="connsiteY25" fmla="*/ 15240 h 31432"/>
                      <a:gd name="connsiteX26" fmla="*/ 10478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18098"/>
                        </a:moveTo>
                        <a:cubicBezTo>
                          <a:pt x="13335" y="20003"/>
                          <a:pt x="11430" y="20955"/>
                          <a:pt x="8573" y="20955"/>
                        </a:cubicBezTo>
                        <a:cubicBezTo>
                          <a:pt x="5715" y="20955"/>
                          <a:pt x="3810" y="20003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8"/>
                        </a:cubicBezTo>
                        <a:cubicBezTo>
                          <a:pt x="0" y="8573"/>
                          <a:pt x="0" y="6668"/>
                          <a:pt x="953" y="4763"/>
                        </a:cubicBezTo>
                        <a:cubicBezTo>
                          <a:pt x="1905" y="2857"/>
                          <a:pt x="2857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3" y="9525"/>
                          <a:pt x="20003" y="13335"/>
                        </a:cubicBezTo>
                        <a:lnTo>
                          <a:pt x="20003" y="14288"/>
                        </a:lnTo>
                        <a:cubicBezTo>
                          <a:pt x="20003" y="20003"/>
                          <a:pt x="19050" y="23813"/>
                          <a:pt x="16193" y="26670"/>
                        </a:cubicBezTo>
                        <a:cubicBezTo>
                          <a:pt x="13335" y="29528"/>
                          <a:pt x="10478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8" y="26670"/>
                          <a:pt x="11430" y="25718"/>
                        </a:cubicBezTo>
                        <a:cubicBezTo>
                          <a:pt x="14288" y="23813"/>
                          <a:pt x="14288" y="20955"/>
                          <a:pt x="15240" y="18098"/>
                        </a:cubicBezTo>
                        <a:close/>
                        <a:moveTo>
                          <a:pt x="10478" y="17145"/>
                        </a:moveTo>
                        <a:cubicBezTo>
                          <a:pt x="11430" y="17145"/>
                          <a:pt x="12382" y="17145"/>
                          <a:pt x="13335" y="16193"/>
                        </a:cubicBezTo>
                        <a:cubicBezTo>
                          <a:pt x="14288" y="15240"/>
                          <a:pt x="15240" y="15240"/>
                          <a:pt x="15240" y="13335"/>
                        </a:cubicBezTo>
                        <a:lnTo>
                          <a:pt x="15240" y="11430"/>
                        </a:lnTo>
                        <a:cubicBezTo>
                          <a:pt x="15240" y="9525"/>
                          <a:pt x="15240" y="7620"/>
                          <a:pt x="14288" y="5715"/>
                        </a:cubicBezTo>
                        <a:cubicBezTo>
                          <a:pt x="13335" y="4763"/>
                          <a:pt x="12382" y="3810"/>
                          <a:pt x="10478" y="3810"/>
                        </a:cubicBezTo>
                        <a:cubicBezTo>
                          <a:pt x="8573" y="3810"/>
                          <a:pt x="7620" y="4763"/>
                          <a:pt x="6668" y="5715"/>
                        </a:cubicBezTo>
                        <a:cubicBezTo>
                          <a:pt x="5715" y="6668"/>
                          <a:pt x="5715" y="8573"/>
                          <a:pt x="5715" y="10478"/>
                        </a:cubicBezTo>
                        <a:cubicBezTo>
                          <a:pt x="5715" y="12382"/>
                          <a:pt x="5715" y="14288"/>
                          <a:pt x="6668" y="15240"/>
                        </a:cubicBezTo>
                        <a:cubicBezTo>
                          <a:pt x="7620" y="16193"/>
                          <a:pt x="8573" y="17145"/>
                          <a:pt x="10478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9" name="Forma Livre: Forma 298">
                    <a:extLst>
                      <a:ext uri="{FF2B5EF4-FFF2-40B4-BE49-F238E27FC236}">
                        <a16:creationId xmlns:a16="http://schemas.microsoft.com/office/drawing/2014/main" id="{6412BAA2-6303-49B4-AE8F-CDB8FFCCE451}"/>
                      </a:ext>
                    </a:extLst>
                  </p:cNvPr>
                  <p:cNvSpPr/>
                  <p:nvPr/>
                </p:nvSpPr>
                <p:spPr>
                  <a:xfrm>
                    <a:off x="13009784" y="2816378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2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2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7145 h 31432"/>
                      <a:gd name="connsiteX18" fmla="*/ 12382 w 20002"/>
                      <a:gd name="connsiteY18" fmla="*/ 16193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2" y="20002"/>
                          <a:pt x="10477" y="20955"/>
                          <a:pt x="8572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7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4763" y="953"/>
                        </a:cubicBezTo>
                        <a:cubicBezTo>
                          <a:pt x="6667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2" y="26670"/>
                        </a:cubicBezTo>
                        <a:cubicBezTo>
                          <a:pt x="13335" y="29527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3335" y="23813"/>
                          <a:pt x="14288" y="21908"/>
                          <a:pt x="14288" y="18098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2" y="16193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2" y="3810"/>
                          <a:pt x="11430" y="3810"/>
                          <a:pt x="9525" y="3810"/>
                        </a:cubicBezTo>
                        <a:cubicBezTo>
                          <a:pt x="7620" y="3810"/>
                          <a:pt x="6667" y="4763"/>
                          <a:pt x="5715" y="5715"/>
                        </a:cubicBezTo>
                        <a:cubicBezTo>
                          <a:pt x="4763" y="6668"/>
                          <a:pt x="4763" y="8573"/>
                          <a:pt x="4763" y="10477"/>
                        </a:cubicBezTo>
                        <a:cubicBezTo>
                          <a:pt x="4763" y="12383"/>
                          <a:pt x="4763" y="14288"/>
                          <a:pt x="5715" y="15240"/>
                        </a:cubicBezTo>
                        <a:cubicBezTo>
                          <a:pt x="6667" y="17145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0" name="Forma Livre: Forma 299">
                    <a:extLst>
                      <a:ext uri="{FF2B5EF4-FFF2-40B4-BE49-F238E27FC236}">
                        <a16:creationId xmlns:a16="http://schemas.microsoft.com/office/drawing/2014/main" id="{C7B0ECFE-6D5D-4437-816C-B3410DD0F7AF}"/>
                      </a:ext>
                    </a:extLst>
                  </p:cNvPr>
                  <p:cNvSpPr/>
                  <p:nvPr/>
                </p:nvSpPr>
                <p:spPr>
                  <a:xfrm>
                    <a:off x="13034549" y="2817331"/>
                    <a:ext cx="20002" cy="30480"/>
                  </a:xfrm>
                  <a:custGeom>
                    <a:avLst/>
                    <a:gdLst>
                      <a:gd name="connsiteX0" fmla="*/ 15240 w 20002"/>
                      <a:gd name="connsiteY0" fmla="*/ 0 h 30480"/>
                      <a:gd name="connsiteX1" fmla="*/ 15240 w 20002"/>
                      <a:gd name="connsiteY1" fmla="*/ 3810 h 30480"/>
                      <a:gd name="connsiteX2" fmla="*/ 14288 w 20002"/>
                      <a:gd name="connsiteY2" fmla="*/ 3810 h 30480"/>
                      <a:gd name="connsiteX3" fmla="*/ 7620 w 20002"/>
                      <a:gd name="connsiteY3" fmla="*/ 5715 h 30480"/>
                      <a:gd name="connsiteX4" fmla="*/ 4763 w 20002"/>
                      <a:gd name="connsiteY4" fmla="*/ 12382 h 30480"/>
                      <a:gd name="connsiteX5" fmla="*/ 11430 w 20002"/>
                      <a:gd name="connsiteY5" fmla="*/ 9525 h 30480"/>
                      <a:gd name="connsiteX6" fmla="*/ 18098 w 20002"/>
                      <a:gd name="connsiteY6" fmla="*/ 12382 h 30480"/>
                      <a:gd name="connsiteX7" fmla="*/ 20003 w 20002"/>
                      <a:gd name="connsiteY7" fmla="*/ 20003 h 30480"/>
                      <a:gd name="connsiteX8" fmla="*/ 17145 w 20002"/>
                      <a:gd name="connsiteY8" fmla="*/ 27622 h 30480"/>
                      <a:gd name="connsiteX9" fmla="*/ 10478 w 20002"/>
                      <a:gd name="connsiteY9" fmla="*/ 30480 h 30480"/>
                      <a:gd name="connsiteX10" fmla="*/ 2858 w 20002"/>
                      <a:gd name="connsiteY10" fmla="*/ 26670 h 30480"/>
                      <a:gd name="connsiteX11" fmla="*/ 0 w 20002"/>
                      <a:gd name="connsiteY11" fmla="*/ 18097 h 30480"/>
                      <a:gd name="connsiteX12" fmla="*/ 0 w 20002"/>
                      <a:gd name="connsiteY12" fmla="*/ 16193 h 30480"/>
                      <a:gd name="connsiteX13" fmla="*/ 3810 w 20002"/>
                      <a:gd name="connsiteY13" fmla="*/ 3810 h 30480"/>
                      <a:gd name="connsiteX14" fmla="*/ 15240 w 20002"/>
                      <a:gd name="connsiteY14" fmla="*/ 0 h 30480"/>
                      <a:gd name="connsiteX15" fmla="*/ 15240 w 20002"/>
                      <a:gd name="connsiteY15" fmla="*/ 0 h 30480"/>
                      <a:gd name="connsiteX16" fmla="*/ 9525 w 20002"/>
                      <a:gd name="connsiteY16" fmla="*/ 14287 h 30480"/>
                      <a:gd name="connsiteX17" fmla="*/ 6668 w 20002"/>
                      <a:gd name="connsiteY17" fmla="*/ 15240 h 30480"/>
                      <a:gd name="connsiteX18" fmla="*/ 4763 w 20002"/>
                      <a:gd name="connsiteY18" fmla="*/ 18097 h 30480"/>
                      <a:gd name="connsiteX19" fmla="*/ 4763 w 20002"/>
                      <a:gd name="connsiteY19" fmla="*/ 20003 h 30480"/>
                      <a:gd name="connsiteX20" fmla="*/ 5715 w 20002"/>
                      <a:gd name="connsiteY20" fmla="*/ 25718 h 30480"/>
                      <a:gd name="connsiteX21" fmla="*/ 9525 w 20002"/>
                      <a:gd name="connsiteY21" fmla="*/ 27622 h 30480"/>
                      <a:gd name="connsiteX22" fmla="*/ 13335 w 20002"/>
                      <a:gd name="connsiteY22" fmla="*/ 25718 h 30480"/>
                      <a:gd name="connsiteX23" fmla="*/ 14288 w 20002"/>
                      <a:gd name="connsiteY23" fmla="*/ 20955 h 30480"/>
                      <a:gd name="connsiteX24" fmla="*/ 13335 w 20002"/>
                      <a:gd name="connsiteY24" fmla="*/ 16193 h 30480"/>
                      <a:gd name="connsiteX25" fmla="*/ 9525 w 20002"/>
                      <a:gd name="connsiteY25" fmla="*/ 14287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0480">
                        <a:moveTo>
                          <a:pt x="15240" y="0"/>
                        </a:moveTo>
                        <a:lnTo>
                          <a:pt x="15240" y="3810"/>
                        </a:lnTo>
                        <a:lnTo>
                          <a:pt x="14288" y="3810"/>
                        </a:lnTo>
                        <a:cubicBezTo>
                          <a:pt x="11430" y="3810"/>
                          <a:pt x="9525" y="4762"/>
                          <a:pt x="7620" y="5715"/>
                        </a:cubicBezTo>
                        <a:cubicBezTo>
                          <a:pt x="5715" y="7620"/>
                          <a:pt x="4763" y="9525"/>
                          <a:pt x="4763" y="12382"/>
                        </a:cubicBezTo>
                        <a:cubicBezTo>
                          <a:pt x="6668" y="10478"/>
                          <a:pt x="8573" y="9525"/>
                          <a:pt x="11430" y="9525"/>
                        </a:cubicBezTo>
                        <a:cubicBezTo>
                          <a:pt x="14288" y="9525"/>
                          <a:pt x="16193" y="10478"/>
                          <a:pt x="18098" y="12382"/>
                        </a:cubicBezTo>
                        <a:cubicBezTo>
                          <a:pt x="20003" y="14287"/>
                          <a:pt x="20003" y="17145"/>
                          <a:pt x="20003" y="20003"/>
                        </a:cubicBezTo>
                        <a:cubicBezTo>
                          <a:pt x="20003" y="22860"/>
                          <a:pt x="19050" y="25718"/>
                          <a:pt x="17145" y="27622"/>
                        </a:cubicBezTo>
                        <a:cubicBezTo>
                          <a:pt x="15240" y="29528"/>
                          <a:pt x="13335" y="30480"/>
                          <a:pt x="10478" y="30480"/>
                        </a:cubicBezTo>
                        <a:cubicBezTo>
                          <a:pt x="7620" y="30480"/>
                          <a:pt x="4763" y="29528"/>
                          <a:pt x="2858" y="26670"/>
                        </a:cubicBezTo>
                        <a:cubicBezTo>
                          <a:pt x="953" y="24765"/>
                          <a:pt x="0" y="21907"/>
                          <a:pt x="0" y="18097"/>
                        </a:cubicBezTo>
                        <a:lnTo>
                          <a:pt x="0" y="16193"/>
                        </a:lnTo>
                        <a:cubicBezTo>
                          <a:pt x="0" y="10478"/>
                          <a:pt x="953" y="6668"/>
                          <a:pt x="3810" y="3810"/>
                        </a:cubicBezTo>
                        <a:cubicBezTo>
                          <a:pt x="5715" y="952"/>
                          <a:pt x="9525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9525" y="14287"/>
                        </a:moveTo>
                        <a:cubicBezTo>
                          <a:pt x="8573" y="14287"/>
                          <a:pt x="7620" y="14287"/>
                          <a:pt x="6668" y="15240"/>
                        </a:cubicBezTo>
                        <a:cubicBezTo>
                          <a:pt x="5715" y="16193"/>
                          <a:pt x="4763" y="17145"/>
                          <a:pt x="4763" y="18097"/>
                        </a:cubicBezTo>
                        <a:lnTo>
                          <a:pt x="4763" y="20003"/>
                        </a:lnTo>
                        <a:cubicBezTo>
                          <a:pt x="4763" y="21907"/>
                          <a:pt x="4763" y="23812"/>
                          <a:pt x="5715" y="25718"/>
                        </a:cubicBezTo>
                        <a:cubicBezTo>
                          <a:pt x="6668" y="26670"/>
                          <a:pt x="7620" y="27622"/>
                          <a:pt x="9525" y="27622"/>
                        </a:cubicBezTo>
                        <a:cubicBezTo>
                          <a:pt x="11430" y="27622"/>
                          <a:pt x="12383" y="26670"/>
                          <a:pt x="13335" y="25718"/>
                        </a:cubicBezTo>
                        <a:cubicBezTo>
                          <a:pt x="14288" y="24765"/>
                          <a:pt x="14288" y="22860"/>
                          <a:pt x="14288" y="20955"/>
                        </a:cubicBezTo>
                        <a:cubicBezTo>
                          <a:pt x="14288" y="19050"/>
                          <a:pt x="14288" y="18097"/>
                          <a:pt x="13335" y="16193"/>
                        </a:cubicBezTo>
                        <a:cubicBezTo>
                          <a:pt x="12383" y="15240"/>
                          <a:pt x="11430" y="14287"/>
                          <a:pt x="9525" y="1428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1" name="Forma Livre: Forma 300">
                    <a:extLst>
                      <a:ext uri="{FF2B5EF4-FFF2-40B4-BE49-F238E27FC236}">
                        <a16:creationId xmlns:a16="http://schemas.microsoft.com/office/drawing/2014/main" id="{A5467326-3AC0-45BB-855E-C6F08FE6A74B}"/>
                      </a:ext>
                    </a:extLst>
                  </p:cNvPr>
                  <p:cNvSpPr/>
                  <p:nvPr/>
                </p:nvSpPr>
                <p:spPr>
                  <a:xfrm>
                    <a:off x="13057409" y="2818283"/>
                    <a:ext cx="20954" cy="29527"/>
                  </a:xfrm>
                  <a:custGeom>
                    <a:avLst/>
                    <a:gdLst>
                      <a:gd name="connsiteX0" fmla="*/ 20002 w 20954"/>
                      <a:gd name="connsiteY0" fmla="*/ 6668 h 29527"/>
                      <a:gd name="connsiteX1" fmla="*/ 19050 w 20954"/>
                      <a:gd name="connsiteY1" fmla="*/ 10478 h 29527"/>
                      <a:gd name="connsiteX2" fmla="*/ 16192 w 20954"/>
                      <a:gd name="connsiteY2" fmla="*/ 13335 h 29527"/>
                      <a:gd name="connsiteX3" fmla="*/ 20002 w 20954"/>
                      <a:gd name="connsiteY3" fmla="*/ 16193 h 29527"/>
                      <a:gd name="connsiteX4" fmla="*/ 20955 w 20954"/>
                      <a:gd name="connsiteY4" fmla="*/ 20955 h 29527"/>
                      <a:gd name="connsiteX5" fmla="*/ 18097 w 20954"/>
                      <a:gd name="connsiteY5" fmla="*/ 27622 h 29527"/>
                      <a:gd name="connsiteX6" fmla="*/ 10477 w 20954"/>
                      <a:gd name="connsiteY6" fmla="*/ 29528 h 29527"/>
                      <a:gd name="connsiteX7" fmla="*/ 2857 w 20954"/>
                      <a:gd name="connsiteY7" fmla="*/ 27622 h 29527"/>
                      <a:gd name="connsiteX8" fmla="*/ 0 w 20954"/>
                      <a:gd name="connsiteY8" fmla="*/ 20955 h 29527"/>
                      <a:gd name="connsiteX9" fmla="*/ 952 w 20954"/>
                      <a:gd name="connsiteY9" fmla="*/ 16193 h 29527"/>
                      <a:gd name="connsiteX10" fmla="*/ 4763 w 20954"/>
                      <a:gd name="connsiteY10" fmla="*/ 13335 h 29527"/>
                      <a:gd name="connsiteX11" fmla="*/ 2857 w 20954"/>
                      <a:gd name="connsiteY11" fmla="*/ 11430 h 29527"/>
                      <a:gd name="connsiteX12" fmla="*/ 1905 w 20954"/>
                      <a:gd name="connsiteY12" fmla="*/ 7620 h 29527"/>
                      <a:gd name="connsiteX13" fmla="*/ 4763 w 20954"/>
                      <a:gd name="connsiteY13" fmla="*/ 1905 h 29527"/>
                      <a:gd name="connsiteX14" fmla="*/ 11430 w 20954"/>
                      <a:gd name="connsiteY14" fmla="*/ 0 h 29527"/>
                      <a:gd name="connsiteX15" fmla="*/ 18097 w 20954"/>
                      <a:gd name="connsiteY15" fmla="*/ 1905 h 29527"/>
                      <a:gd name="connsiteX16" fmla="*/ 20002 w 20954"/>
                      <a:gd name="connsiteY16" fmla="*/ 6668 h 29527"/>
                      <a:gd name="connsiteX17" fmla="*/ 15240 w 20954"/>
                      <a:gd name="connsiteY17" fmla="*/ 20955 h 29527"/>
                      <a:gd name="connsiteX18" fmla="*/ 14288 w 20954"/>
                      <a:gd name="connsiteY18" fmla="*/ 17145 h 29527"/>
                      <a:gd name="connsiteX19" fmla="*/ 10477 w 20954"/>
                      <a:gd name="connsiteY19" fmla="*/ 16193 h 29527"/>
                      <a:gd name="connsiteX20" fmla="*/ 6667 w 20954"/>
                      <a:gd name="connsiteY20" fmla="*/ 17145 h 29527"/>
                      <a:gd name="connsiteX21" fmla="*/ 5715 w 20954"/>
                      <a:gd name="connsiteY21" fmla="*/ 20955 h 29527"/>
                      <a:gd name="connsiteX22" fmla="*/ 6667 w 20954"/>
                      <a:gd name="connsiteY22" fmla="*/ 24765 h 29527"/>
                      <a:gd name="connsiteX23" fmla="*/ 10477 w 20954"/>
                      <a:gd name="connsiteY23" fmla="*/ 25718 h 29527"/>
                      <a:gd name="connsiteX24" fmla="*/ 14288 w 20954"/>
                      <a:gd name="connsiteY24" fmla="*/ 24765 h 29527"/>
                      <a:gd name="connsiteX25" fmla="*/ 15240 w 20954"/>
                      <a:gd name="connsiteY25" fmla="*/ 20955 h 29527"/>
                      <a:gd name="connsiteX26" fmla="*/ 15240 w 20954"/>
                      <a:gd name="connsiteY26" fmla="*/ 7620 h 29527"/>
                      <a:gd name="connsiteX27" fmla="*/ 14288 w 20954"/>
                      <a:gd name="connsiteY27" fmla="*/ 4763 h 29527"/>
                      <a:gd name="connsiteX28" fmla="*/ 11430 w 20954"/>
                      <a:gd name="connsiteY28" fmla="*/ 3810 h 29527"/>
                      <a:gd name="connsiteX29" fmla="*/ 8572 w 20954"/>
                      <a:gd name="connsiteY29" fmla="*/ 4763 h 29527"/>
                      <a:gd name="connsiteX30" fmla="*/ 7620 w 20954"/>
                      <a:gd name="connsiteY30" fmla="*/ 7620 h 29527"/>
                      <a:gd name="connsiteX31" fmla="*/ 8572 w 20954"/>
                      <a:gd name="connsiteY31" fmla="*/ 10478 h 29527"/>
                      <a:gd name="connsiteX32" fmla="*/ 11430 w 20954"/>
                      <a:gd name="connsiteY32" fmla="*/ 11430 h 29527"/>
                      <a:gd name="connsiteX33" fmla="*/ 14288 w 20954"/>
                      <a:gd name="connsiteY33" fmla="*/ 10478 h 29527"/>
                      <a:gd name="connsiteX34" fmla="*/ 15240 w 20954"/>
                      <a:gd name="connsiteY34" fmla="*/ 762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29527">
                        <a:moveTo>
                          <a:pt x="20002" y="6668"/>
                        </a:moveTo>
                        <a:cubicBezTo>
                          <a:pt x="20002" y="8572"/>
                          <a:pt x="20002" y="9525"/>
                          <a:pt x="19050" y="10478"/>
                        </a:cubicBezTo>
                        <a:cubicBezTo>
                          <a:pt x="18097" y="11430"/>
                          <a:pt x="17145" y="12382"/>
                          <a:pt x="16192" y="13335"/>
                        </a:cubicBezTo>
                        <a:cubicBezTo>
                          <a:pt x="18097" y="14288"/>
                          <a:pt x="19050" y="15240"/>
                          <a:pt x="20002" y="16193"/>
                        </a:cubicBezTo>
                        <a:cubicBezTo>
                          <a:pt x="20955" y="17145"/>
                          <a:pt x="20955" y="19050"/>
                          <a:pt x="20955" y="20955"/>
                        </a:cubicBezTo>
                        <a:cubicBezTo>
                          <a:pt x="20955" y="23813"/>
                          <a:pt x="20002" y="25718"/>
                          <a:pt x="18097" y="27622"/>
                        </a:cubicBezTo>
                        <a:cubicBezTo>
                          <a:pt x="16192" y="29528"/>
                          <a:pt x="14288" y="29528"/>
                          <a:pt x="10477" y="29528"/>
                        </a:cubicBezTo>
                        <a:cubicBezTo>
                          <a:pt x="7620" y="29528"/>
                          <a:pt x="4763" y="28575"/>
                          <a:pt x="2857" y="27622"/>
                        </a:cubicBezTo>
                        <a:cubicBezTo>
                          <a:pt x="952" y="25718"/>
                          <a:pt x="0" y="23813"/>
                          <a:pt x="0" y="20955"/>
                        </a:cubicBezTo>
                        <a:cubicBezTo>
                          <a:pt x="0" y="19050"/>
                          <a:pt x="0" y="18097"/>
                          <a:pt x="952" y="16193"/>
                        </a:cubicBezTo>
                        <a:cubicBezTo>
                          <a:pt x="1905" y="15240"/>
                          <a:pt x="2857" y="14288"/>
                          <a:pt x="4763" y="13335"/>
                        </a:cubicBezTo>
                        <a:cubicBezTo>
                          <a:pt x="4763" y="13335"/>
                          <a:pt x="2857" y="12382"/>
                          <a:pt x="2857" y="11430"/>
                        </a:cubicBezTo>
                        <a:cubicBezTo>
                          <a:pt x="1905" y="10478"/>
                          <a:pt x="1905" y="8572"/>
                          <a:pt x="1905" y="7620"/>
                        </a:cubicBezTo>
                        <a:cubicBezTo>
                          <a:pt x="1905" y="4763"/>
                          <a:pt x="2857" y="2857"/>
                          <a:pt x="4763" y="1905"/>
                        </a:cubicBezTo>
                        <a:cubicBezTo>
                          <a:pt x="6667" y="0"/>
                          <a:pt x="8572" y="0"/>
                          <a:pt x="11430" y="0"/>
                        </a:cubicBezTo>
                        <a:cubicBezTo>
                          <a:pt x="14288" y="0"/>
                          <a:pt x="16192" y="953"/>
                          <a:pt x="18097" y="1905"/>
                        </a:cubicBezTo>
                        <a:cubicBezTo>
                          <a:pt x="19050" y="2857"/>
                          <a:pt x="20002" y="4763"/>
                          <a:pt x="20002" y="6668"/>
                        </a:cubicBezTo>
                        <a:close/>
                        <a:moveTo>
                          <a:pt x="15240" y="20955"/>
                        </a:moveTo>
                        <a:cubicBezTo>
                          <a:pt x="15240" y="19050"/>
                          <a:pt x="15240" y="18097"/>
                          <a:pt x="14288" y="17145"/>
                        </a:cubicBezTo>
                        <a:cubicBezTo>
                          <a:pt x="13335" y="16193"/>
                          <a:pt x="12382" y="16193"/>
                          <a:pt x="10477" y="16193"/>
                        </a:cubicBezTo>
                        <a:cubicBezTo>
                          <a:pt x="8572" y="16193"/>
                          <a:pt x="7620" y="16193"/>
                          <a:pt x="6667" y="17145"/>
                        </a:cubicBezTo>
                        <a:cubicBezTo>
                          <a:pt x="5715" y="18097"/>
                          <a:pt x="5715" y="19050"/>
                          <a:pt x="5715" y="20955"/>
                        </a:cubicBezTo>
                        <a:cubicBezTo>
                          <a:pt x="5715" y="22860"/>
                          <a:pt x="5715" y="23813"/>
                          <a:pt x="6667" y="24765"/>
                        </a:cubicBezTo>
                        <a:cubicBezTo>
                          <a:pt x="7620" y="25718"/>
                          <a:pt x="8572" y="25718"/>
                          <a:pt x="10477" y="25718"/>
                        </a:cubicBezTo>
                        <a:cubicBezTo>
                          <a:pt x="12382" y="25718"/>
                          <a:pt x="13335" y="25718"/>
                          <a:pt x="14288" y="24765"/>
                        </a:cubicBezTo>
                        <a:cubicBezTo>
                          <a:pt x="15240" y="23813"/>
                          <a:pt x="15240" y="21907"/>
                          <a:pt x="15240" y="20955"/>
                        </a:cubicBezTo>
                        <a:close/>
                        <a:moveTo>
                          <a:pt x="15240" y="7620"/>
                        </a:moveTo>
                        <a:cubicBezTo>
                          <a:pt x="15240" y="6668"/>
                          <a:pt x="15240" y="4763"/>
                          <a:pt x="14288" y="4763"/>
                        </a:cubicBezTo>
                        <a:cubicBezTo>
                          <a:pt x="13335" y="3810"/>
                          <a:pt x="12382" y="3810"/>
                          <a:pt x="11430" y="3810"/>
                        </a:cubicBezTo>
                        <a:cubicBezTo>
                          <a:pt x="10477" y="3810"/>
                          <a:pt x="9525" y="3810"/>
                          <a:pt x="8572" y="4763"/>
                        </a:cubicBezTo>
                        <a:cubicBezTo>
                          <a:pt x="7620" y="5715"/>
                          <a:pt x="7620" y="6668"/>
                          <a:pt x="7620" y="7620"/>
                        </a:cubicBezTo>
                        <a:cubicBezTo>
                          <a:pt x="7620" y="8572"/>
                          <a:pt x="7620" y="10478"/>
                          <a:pt x="8572" y="10478"/>
                        </a:cubicBezTo>
                        <a:cubicBezTo>
                          <a:pt x="9525" y="11430"/>
                          <a:pt x="10477" y="11430"/>
                          <a:pt x="11430" y="11430"/>
                        </a:cubicBezTo>
                        <a:cubicBezTo>
                          <a:pt x="12382" y="11430"/>
                          <a:pt x="13335" y="11430"/>
                          <a:pt x="14288" y="10478"/>
                        </a:cubicBezTo>
                        <a:cubicBezTo>
                          <a:pt x="14288" y="9525"/>
                          <a:pt x="15240" y="8572"/>
                          <a:pt x="15240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2" name="Forma Livre: Forma 301">
                    <a:extLst>
                      <a:ext uri="{FF2B5EF4-FFF2-40B4-BE49-F238E27FC236}">
                        <a16:creationId xmlns:a16="http://schemas.microsoft.com/office/drawing/2014/main" id="{9F686601-7BDD-4521-86BA-8E8B3928D407}"/>
                      </a:ext>
                    </a:extLst>
                  </p:cNvPr>
                  <p:cNvSpPr/>
                  <p:nvPr/>
                </p:nvSpPr>
                <p:spPr>
                  <a:xfrm>
                    <a:off x="13081222" y="2817331"/>
                    <a:ext cx="21907" cy="29527"/>
                  </a:xfrm>
                  <a:custGeom>
                    <a:avLst/>
                    <a:gdLst>
                      <a:gd name="connsiteX0" fmla="*/ 18097 w 21907"/>
                      <a:gd name="connsiteY0" fmla="*/ 19050 h 29527"/>
                      <a:gd name="connsiteX1" fmla="*/ 21907 w 21907"/>
                      <a:gd name="connsiteY1" fmla="*/ 19050 h 29527"/>
                      <a:gd name="connsiteX2" fmla="*/ 21907 w 21907"/>
                      <a:gd name="connsiteY2" fmla="*/ 22860 h 29527"/>
                      <a:gd name="connsiteX3" fmla="*/ 18097 w 21907"/>
                      <a:gd name="connsiteY3" fmla="*/ 22860 h 29527"/>
                      <a:gd name="connsiteX4" fmla="*/ 18097 w 21907"/>
                      <a:gd name="connsiteY4" fmla="*/ 29528 h 29527"/>
                      <a:gd name="connsiteX5" fmla="*/ 13335 w 21907"/>
                      <a:gd name="connsiteY5" fmla="*/ 29528 h 29527"/>
                      <a:gd name="connsiteX6" fmla="*/ 13335 w 21907"/>
                      <a:gd name="connsiteY6" fmla="*/ 22860 h 29527"/>
                      <a:gd name="connsiteX7" fmla="*/ 0 w 21907"/>
                      <a:gd name="connsiteY7" fmla="*/ 22860 h 29527"/>
                      <a:gd name="connsiteX8" fmla="*/ 0 w 21907"/>
                      <a:gd name="connsiteY8" fmla="*/ 20003 h 29527"/>
                      <a:gd name="connsiteX9" fmla="*/ 13335 w 21907"/>
                      <a:gd name="connsiteY9" fmla="*/ 0 h 29527"/>
                      <a:gd name="connsiteX10" fmla="*/ 18097 w 21907"/>
                      <a:gd name="connsiteY10" fmla="*/ 0 h 29527"/>
                      <a:gd name="connsiteX11" fmla="*/ 18097 w 21907"/>
                      <a:gd name="connsiteY11" fmla="*/ 19050 h 29527"/>
                      <a:gd name="connsiteX12" fmla="*/ 5715 w 21907"/>
                      <a:gd name="connsiteY12" fmla="*/ 19050 h 29527"/>
                      <a:gd name="connsiteX13" fmla="*/ 13335 w 21907"/>
                      <a:gd name="connsiteY13" fmla="*/ 19050 h 29527"/>
                      <a:gd name="connsiteX14" fmla="*/ 13335 w 21907"/>
                      <a:gd name="connsiteY14" fmla="*/ 6668 h 29527"/>
                      <a:gd name="connsiteX15" fmla="*/ 13335 w 21907"/>
                      <a:gd name="connsiteY15" fmla="*/ 7620 h 29527"/>
                      <a:gd name="connsiteX16" fmla="*/ 5715 w 21907"/>
                      <a:gd name="connsiteY16" fmla="*/ 1905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907" h="29527">
                        <a:moveTo>
                          <a:pt x="18097" y="19050"/>
                        </a:moveTo>
                        <a:lnTo>
                          <a:pt x="21907" y="19050"/>
                        </a:lnTo>
                        <a:lnTo>
                          <a:pt x="21907" y="22860"/>
                        </a:lnTo>
                        <a:lnTo>
                          <a:pt x="18097" y="22860"/>
                        </a:lnTo>
                        <a:lnTo>
                          <a:pt x="18097" y="29528"/>
                        </a:lnTo>
                        <a:lnTo>
                          <a:pt x="13335" y="29528"/>
                        </a:lnTo>
                        <a:lnTo>
                          <a:pt x="13335" y="22860"/>
                        </a:lnTo>
                        <a:lnTo>
                          <a:pt x="0" y="22860"/>
                        </a:lnTo>
                        <a:lnTo>
                          <a:pt x="0" y="20003"/>
                        </a:lnTo>
                        <a:lnTo>
                          <a:pt x="13335" y="0"/>
                        </a:lnTo>
                        <a:lnTo>
                          <a:pt x="18097" y="0"/>
                        </a:lnTo>
                        <a:lnTo>
                          <a:pt x="18097" y="19050"/>
                        </a:lnTo>
                        <a:close/>
                        <a:moveTo>
                          <a:pt x="5715" y="19050"/>
                        </a:moveTo>
                        <a:lnTo>
                          <a:pt x="13335" y="19050"/>
                        </a:lnTo>
                        <a:lnTo>
                          <a:pt x="13335" y="6668"/>
                        </a:lnTo>
                        <a:lnTo>
                          <a:pt x="13335" y="7620"/>
                        </a:lnTo>
                        <a:lnTo>
                          <a:pt x="5715" y="190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303" name="Forma Livre: Forma 302">
                    <a:extLst>
                      <a:ext uri="{FF2B5EF4-FFF2-40B4-BE49-F238E27FC236}">
                        <a16:creationId xmlns:a16="http://schemas.microsoft.com/office/drawing/2014/main" id="{25B6546F-202E-4B65-BA81-CF06E5AE2E09}"/>
                      </a:ext>
                    </a:extLst>
                  </p:cNvPr>
                  <p:cNvSpPr/>
                  <p:nvPr/>
                </p:nvSpPr>
                <p:spPr>
                  <a:xfrm>
                    <a:off x="13106939" y="2817331"/>
                    <a:ext cx="20954" cy="30480"/>
                  </a:xfrm>
                  <a:custGeom>
                    <a:avLst/>
                    <a:gdLst>
                      <a:gd name="connsiteX0" fmla="*/ 20002 w 20954"/>
                      <a:gd name="connsiteY0" fmla="*/ 30480 h 30480"/>
                      <a:gd name="connsiteX1" fmla="*/ 0 w 20954"/>
                      <a:gd name="connsiteY1" fmla="*/ 30480 h 30480"/>
                      <a:gd name="connsiteX2" fmla="*/ 0 w 20954"/>
                      <a:gd name="connsiteY2" fmla="*/ 26670 h 30480"/>
                      <a:gd name="connsiteX3" fmla="*/ 10477 w 20954"/>
                      <a:gd name="connsiteY3" fmla="*/ 15240 h 30480"/>
                      <a:gd name="connsiteX4" fmla="*/ 13335 w 20954"/>
                      <a:gd name="connsiteY4" fmla="*/ 11430 h 30480"/>
                      <a:gd name="connsiteX5" fmla="*/ 14288 w 20954"/>
                      <a:gd name="connsiteY5" fmla="*/ 8572 h 30480"/>
                      <a:gd name="connsiteX6" fmla="*/ 13335 w 20954"/>
                      <a:gd name="connsiteY6" fmla="*/ 4762 h 30480"/>
                      <a:gd name="connsiteX7" fmla="*/ 10477 w 20954"/>
                      <a:gd name="connsiteY7" fmla="*/ 3810 h 30480"/>
                      <a:gd name="connsiteX8" fmla="*/ 6667 w 20954"/>
                      <a:gd name="connsiteY8" fmla="*/ 5715 h 30480"/>
                      <a:gd name="connsiteX9" fmla="*/ 5715 w 20954"/>
                      <a:gd name="connsiteY9" fmla="*/ 9525 h 30480"/>
                      <a:gd name="connsiteX10" fmla="*/ 952 w 20954"/>
                      <a:gd name="connsiteY10" fmla="*/ 9525 h 30480"/>
                      <a:gd name="connsiteX11" fmla="*/ 1905 w 20954"/>
                      <a:gd name="connsiteY11" fmla="*/ 4762 h 30480"/>
                      <a:gd name="connsiteX12" fmla="*/ 5715 w 20954"/>
                      <a:gd name="connsiteY12" fmla="*/ 952 h 30480"/>
                      <a:gd name="connsiteX13" fmla="*/ 11430 w 20954"/>
                      <a:gd name="connsiteY13" fmla="*/ 0 h 30480"/>
                      <a:gd name="connsiteX14" fmla="*/ 18097 w 20954"/>
                      <a:gd name="connsiteY14" fmla="*/ 1905 h 30480"/>
                      <a:gd name="connsiteX15" fmla="*/ 20955 w 20954"/>
                      <a:gd name="connsiteY15" fmla="*/ 7620 h 30480"/>
                      <a:gd name="connsiteX16" fmla="*/ 20002 w 20954"/>
                      <a:gd name="connsiteY16" fmla="*/ 12382 h 30480"/>
                      <a:gd name="connsiteX17" fmla="*/ 16192 w 20954"/>
                      <a:gd name="connsiteY17" fmla="*/ 18097 h 30480"/>
                      <a:gd name="connsiteX18" fmla="*/ 8572 w 20954"/>
                      <a:gd name="connsiteY18" fmla="*/ 25718 h 30480"/>
                      <a:gd name="connsiteX19" fmla="*/ 20002 w 20954"/>
                      <a:gd name="connsiteY19" fmla="*/ 25718 h 30480"/>
                      <a:gd name="connsiteX20" fmla="*/ 20002 w 20954"/>
                      <a:gd name="connsiteY20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0954" h="30480">
                        <a:moveTo>
                          <a:pt x="20002" y="30480"/>
                        </a:moveTo>
                        <a:lnTo>
                          <a:pt x="0" y="30480"/>
                        </a:lnTo>
                        <a:lnTo>
                          <a:pt x="0" y="26670"/>
                        </a:lnTo>
                        <a:lnTo>
                          <a:pt x="10477" y="15240"/>
                        </a:lnTo>
                        <a:cubicBezTo>
                          <a:pt x="12382" y="13335"/>
                          <a:pt x="13335" y="12382"/>
                          <a:pt x="13335" y="11430"/>
                        </a:cubicBezTo>
                        <a:cubicBezTo>
                          <a:pt x="14288" y="10478"/>
                          <a:pt x="14288" y="9525"/>
                          <a:pt x="14288" y="8572"/>
                        </a:cubicBezTo>
                        <a:cubicBezTo>
                          <a:pt x="14288" y="6668"/>
                          <a:pt x="14288" y="5715"/>
                          <a:pt x="13335" y="4762"/>
                        </a:cubicBezTo>
                        <a:cubicBezTo>
                          <a:pt x="12382" y="3810"/>
                          <a:pt x="11430" y="3810"/>
                          <a:pt x="10477" y="3810"/>
                        </a:cubicBezTo>
                        <a:cubicBezTo>
                          <a:pt x="8572" y="3810"/>
                          <a:pt x="7620" y="4762"/>
                          <a:pt x="6667" y="5715"/>
                        </a:cubicBezTo>
                        <a:cubicBezTo>
                          <a:pt x="5715" y="6668"/>
                          <a:pt x="5715" y="7620"/>
                          <a:pt x="5715" y="9525"/>
                        </a:cubicBezTo>
                        <a:lnTo>
                          <a:pt x="952" y="9525"/>
                        </a:lnTo>
                        <a:cubicBezTo>
                          <a:pt x="952" y="7620"/>
                          <a:pt x="952" y="5715"/>
                          <a:pt x="1905" y="4762"/>
                        </a:cubicBezTo>
                        <a:cubicBezTo>
                          <a:pt x="2857" y="2857"/>
                          <a:pt x="3810" y="1905"/>
                          <a:pt x="5715" y="952"/>
                        </a:cubicBezTo>
                        <a:cubicBezTo>
                          <a:pt x="7620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7" y="1905"/>
                        </a:cubicBezTo>
                        <a:cubicBezTo>
                          <a:pt x="20002" y="3810"/>
                          <a:pt x="20955" y="5715"/>
                          <a:pt x="20955" y="7620"/>
                        </a:cubicBezTo>
                        <a:cubicBezTo>
                          <a:pt x="20955" y="9525"/>
                          <a:pt x="20955" y="10478"/>
                          <a:pt x="20002" y="12382"/>
                        </a:cubicBezTo>
                        <a:cubicBezTo>
                          <a:pt x="19050" y="14287"/>
                          <a:pt x="18097" y="16193"/>
                          <a:pt x="16192" y="18097"/>
                        </a:cubicBezTo>
                        <a:lnTo>
                          <a:pt x="8572" y="25718"/>
                        </a:lnTo>
                        <a:lnTo>
                          <a:pt x="20002" y="25718"/>
                        </a:lnTo>
                        <a:lnTo>
                          <a:pt x="20002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77" name="Gráfico 15">
                  <a:extLst>
                    <a:ext uri="{FF2B5EF4-FFF2-40B4-BE49-F238E27FC236}">
                      <a16:creationId xmlns:a16="http://schemas.microsoft.com/office/drawing/2014/main" id="{358944E9-8B8C-43A0-88E1-EFE3900A9284}"/>
                    </a:ext>
                  </a:extLst>
                </p:cNvPr>
                <p:cNvGrpSpPr/>
                <p:nvPr/>
              </p:nvGrpSpPr>
              <p:grpSpPr>
                <a:xfrm>
                  <a:off x="13172661" y="2685886"/>
                  <a:ext cx="111442" cy="162877"/>
                  <a:chOff x="13172661" y="2685886"/>
                  <a:chExt cx="111442" cy="162877"/>
                </a:xfrm>
                <a:solidFill>
                  <a:srgbClr val="FFFFFF"/>
                </a:solidFill>
              </p:grpSpPr>
              <p:sp>
                <p:nvSpPr>
                  <p:cNvPr id="274" name="Forma Livre: Forma 273">
                    <a:extLst>
                      <a:ext uri="{FF2B5EF4-FFF2-40B4-BE49-F238E27FC236}">
                        <a16:creationId xmlns:a16="http://schemas.microsoft.com/office/drawing/2014/main" id="{F599CB2A-C0FB-46EA-8261-0EF659665A80}"/>
                      </a:ext>
                    </a:extLst>
                  </p:cNvPr>
                  <p:cNvSpPr/>
                  <p:nvPr/>
                </p:nvSpPr>
                <p:spPr>
                  <a:xfrm>
                    <a:off x="13172661" y="2685886"/>
                    <a:ext cx="18097" cy="32384"/>
                  </a:xfrm>
                  <a:custGeom>
                    <a:avLst/>
                    <a:gdLst>
                      <a:gd name="connsiteX0" fmla="*/ 18098 w 18097"/>
                      <a:gd name="connsiteY0" fmla="*/ 19050 h 32384"/>
                      <a:gd name="connsiteX1" fmla="*/ 16193 w 18097"/>
                      <a:gd name="connsiteY1" fmla="*/ 28575 h 32384"/>
                      <a:gd name="connsiteX2" fmla="*/ 9525 w 18097"/>
                      <a:gd name="connsiteY2" fmla="*/ 32385 h 32384"/>
                      <a:gd name="connsiteX3" fmla="*/ 2857 w 18097"/>
                      <a:gd name="connsiteY3" fmla="*/ 28575 h 32384"/>
                      <a:gd name="connsiteX4" fmla="*/ 0 w 18097"/>
                      <a:gd name="connsiteY4" fmla="*/ 19050 h 32384"/>
                      <a:gd name="connsiteX5" fmla="*/ 0 w 18097"/>
                      <a:gd name="connsiteY5" fmla="*/ 13335 h 32384"/>
                      <a:gd name="connsiteX6" fmla="*/ 1905 w 18097"/>
                      <a:gd name="connsiteY6" fmla="*/ 3810 h 32384"/>
                      <a:gd name="connsiteX7" fmla="*/ 8573 w 18097"/>
                      <a:gd name="connsiteY7" fmla="*/ 0 h 32384"/>
                      <a:gd name="connsiteX8" fmla="*/ 15240 w 18097"/>
                      <a:gd name="connsiteY8" fmla="*/ 3810 h 32384"/>
                      <a:gd name="connsiteX9" fmla="*/ 18098 w 18097"/>
                      <a:gd name="connsiteY9" fmla="*/ 13335 h 32384"/>
                      <a:gd name="connsiteX10" fmla="*/ 18098 w 18097"/>
                      <a:gd name="connsiteY10" fmla="*/ 19050 h 32384"/>
                      <a:gd name="connsiteX11" fmla="*/ 17145 w 18097"/>
                      <a:gd name="connsiteY11" fmla="*/ 13335 h 32384"/>
                      <a:gd name="connsiteX12" fmla="*/ 15240 w 18097"/>
                      <a:gd name="connsiteY12" fmla="*/ 4763 h 32384"/>
                      <a:gd name="connsiteX13" fmla="*/ 9525 w 18097"/>
                      <a:gd name="connsiteY13" fmla="*/ 1905 h 32384"/>
                      <a:gd name="connsiteX14" fmla="*/ 3810 w 18097"/>
                      <a:gd name="connsiteY14" fmla="*/ 4763 h 32384"/>
                      <a:gd name="connsiteX15" fmla="*/ 1905 w 18097"/>
                      <a:gd name="connsiteY15" fmla="*/ 13335 h 32384"/>
                      <a:gd name="connsiteX16" fmla="*/ 1905 w 18097"/>
                      <a:gd name="connsiteY16" fmla="*/ 19050 h 32384"/>
                      <a:gd name="connsiteX17" fmla="*/ 3810 w 18097"/>
                      <a:gd name="connsiteY17" fmla="*/ 27622 h 32384"/>
                      <a:gd name="connsiteX18" fmla="*/ 9525 w 18097"/>
                      <a:gd name="connsiteY18" fmla="*/ 30480 h 32384"/>
                      <a:gd name="connsiteX19" fmla="*/ 15240 w 18097"/>
                      <a:gd name="connsiteY19" fmla="*/ 27622 h 32384"/>
                      <a:gd name="connsiteX20" fmla="*/ 17145 w 18097"/>
                      <a:gd name="connsiteY20" fmla="*/ 19050 h 32384"/>
                      <a:gd name="connsiteX21" fmla="*/ 17145 w 18097"/>
                      <a:gd name="connsiteY21" fmla="*/ 13335 h 3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8097" h="32384">
                        <a:moveTo>
                          <a:pt x="18098" y="19050"/>
                        </a:moveTo>
                        <a:cubicBezTo>
                          <a:pt x="18098" y="22860"/>
                          <a:pt x="17145" y="26670"/>
                          <a:pt x="16193" y="28575"/>
                        </a:cubicBezTo>
                        <a:cubicBezTo>
                          <a:pt x="14288" y="30480"/>
                          <a:pt x="12382" y="32385"/>
                          <a:pt x="9525" y="32385"/>
                        </a:cubicBezTo>
                        <a:cubicBezTo>
                          <a:pt x="6668" y="32385"/>
                          <a:pt x="4763" y="31432"/>
                          <a:pt x="2857" y="28575"/>
                        </a:cubicBezTo>
                        <a:cubicBezTo>
                          <a:pt x="953" y="26670"/>
                          <a:pt x="0" y="22860"/>
                          <a:pt x="0" y="19050"/>
                        </a:cubicBezTo>
                        <a:lnTo>
                          <a:pt x="0" y="13335"/>
                        </a:lnTo>
                        <a:cubicBezTo>
                          <a:pt x="0" y="9525"/>
                          <a:pt x="953" y="5715"/>
                          <a:pt x="1905" y="3810"/>
                        </a:cubicBezTo>
                        <a:cubicBezTo>
                          <a:pt x="3810" y="1905"/>
                          <a:pt x="5715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3810"/>
                        </a:cubicBezTo>
                        <a:cubicBezTo>
                          <a:pt x="17145" y="5715"/>
                          <a:pt x="18098" y="9525"/>
                          <a:pt x="18098" y="13335"/>
                        </a:cubicBezTo>
                        <a:lnTo>
                          <a:pt x="18098" y="19050"/>
                        </a:lnTo>
                        <a:close/>
                        <a:moveTo>
                          <a:pt x="17145" y="13335"/>
                        </a:moveTo>
                        <a:cubicBezTo>
                          <a:pt x="17145" y="9525"/>
                          <a:pt x="16193" y="6667"/>
                          <a:pt x="15240" y="4763"/>
                        </a:cubicBezTo>
                        <a:cubicBezTo>
                          <a:pt x="14288" y="2857"/>
                          <a:pt x="12382" y="1905"/>
                          <a:pt x="9525" y="1905"/>
                        </a:cubicBezTo>
                        <a:cubicBezTo>
                          <a:pt x="6668" y="1905"/>
                          <a:pt x="4763" y="2857"/>
                          <a:pt x="3810" y="4763"/>
                        </a:cubicBezTo>
                        <a:cubicBezTo>
                          <a:pt x="2857" y="6667"/>
                          <a:pt x="1905" y="9525"/>
                          <a:pt x="1905" y="13335"/>
                        </a:cubicBezTo>
                        <a:lnTo>
                          <a:pt x="1905" y="19050"/>
                        </a:lnTo>
                        <a:cubicBezTo>
                          <a:pt x="1905" y="22860"/>
                          <a:pt x="2857" y="25717"/>
                          <a:pt x="3810" y="27622"/>
                        </a:cubicBezTo>
                        <a:cubicBezTo>
                          <a:pt x="4763" y="29527"/>
                          <a:pt x="7620" y="30480"/>
                          <a:pt x="9525" y="30480"/>
                        </a:cubicBezTo>
                        <a:cubicBezTo>
                          <a:pt x="12382" y="30480"/>
                          <a:pt x="14288" y="29527"/>
                          <a:pt x="15240" y="27622"/>
                        </a:cubicBezTo>
                        <a:cubicBezTo>
                          <a:pt x="16193" y="25717"/>
                          <a:pt x="17145" y="22860"/>
                          <a:pt x="17145" y="19050"/>
                        </a:cubicBezTo>
                        <a:lnTo>
                          <a:pt x="17145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5" name="Forma Livre: Forma 274">
                    <a:extLst>
                      <a:ext uri="{FF2B5EF4-FFF2-40B4-BE49-F238E27FC236}">
                        <a16:creationId xmlns:a16="http://schemas.microsoft.com/office/drawing/2014/main" id="{8CFE1267-3014-4DEB-BFD7-C4B12260B788}"/>
                      </a:ext>
                    </a:extLst>
                  </p:cNvPr>
                  <p:cNvSpPr/>
                  <p:nvPr/>
                </p:nvSpPr>
                <p:spPr>
                  <a:xfrm>
                    <a:off x="13195522" y="2687791"/>
                    <a:ext cx="19050" cy="30480"/>
                  </a:xfrm>
                  <a:custGeom>
                    <a:avLst/>
                    <a:gdLst>
                      <a:gd name="connsiteX0" fmla="*/ 18097 w 19050"/>
                      <a:gd name="connsiteY0" fmla="*/ 7620 h 30480"/>
                      <a:gd name="connsiteX1" fmla="*/ 16193 w 19050"/>
                      <a:gd name="connsiteY1" fmla="*/ 12383 h 30480"/>
                      <a:gd name="connsiteX2" fmla="*/ 12382 w 19050"/>
                      <a:gd name="connsiteY2" fmla="*/ 15240 h 30480"/>
                      <a:gd name="connsiteX3" fmla="*/ 17145 w 19050"/>
                      <a:gd name="connsiteY3" fmla="*/ 18098 h 30480"/>
                      <a:gd name="connsiteX4" fmla="*/ 19050 w 19050"/>
                      <a:gd name="connsiteY4" fmla="*/ 22860 h 30480"/>
                      <a:gd name="connsiteX5" fmla="*/ 16193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7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8 h 30480"/>
                      <a:gd name="connsiteX10" fmla="*/ 6668 w 19050"/>
                      <a:gd name="connsiteY10" fmla="*/ 15240 h 30480"/>
                      <a:gd name="connsiteX11" fmla="*/ 2857 w 19050"/>
                      <a:gd name="connsiteY11" fmla="*/ 12383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7 w 19050"/>
                      <a:gd name="connsiteY16" fmla="*/ 7620 h 30480"/>
                      <a:gd name="connsiteX17" fmla="*/ 18097 w 19050"/>
                      <a:gd name="connsiteY17" fmla="*/ 21908 h 30480"/>
                      <a:gd name="connsiteX18" fmla="*/ 15240 w 19050"/>
                      <a:gd name="connsiteY18" fmla="*/ 17145 h 30480"/>
                      <a:gd name="connsiteX19" fmla="*/ 9525 w 19050"/>
                      <a:gd name="connsiteY19" fmla="*/ 15240 h 30480"/>
                      <a:gd name="connsiteX20" fmla="*/ 3810 w 19050"/>
                      <a:gd name="connsiteY20" fmla="*/ 17145 h 30480"/>
                      <a:gd name="connsiteX21" fmla="*/ 1905 w 19050"/>
                      <a:gd name="connsiteY21" fmla="*/ 21908 h 30480"/>
                      <a:gd name="connsiteX22" fmla="*/ 3810 w 19050"/>
                      <a:gd name="connsiteY22" fmla="*/ 26670 h 30480"/>
                      <a:gd name="connsiteX23" fmla="*/ 10477 w 19050"/>
                      <a:gd name="connsiteY23" fmla="*/ 28575 h 30480"/>
                      <a:gd name="connsiteX24" fmla="*/ 16193 w 19050"/>
                      <a:gd name="connsiteY24" fmla="*/ 26670 h 30480"/>
                      <a:gd name="connsiteX25" fmla="*/ 18097 w 19050"/>
                      <a:gd name="connsiteY25" fmla="*/ 21908 h 30480"/>
                      <a:gd name="connsiteX26" fmla="*/ 17145 w 19050"/>
                      <a:gd name="connsiteY26" fmla="*/ 6668 h 30480"/>
                      <a:gd name="connsiteX27" fmla="*/ 15240 w 19050"/>
                      <a:gd name="connsiteY27" fmla="*/ 1905 h 30480"/>
                      <a:gd name="connsiteX28" fmla="*/ 9525 w 19050"/>
                      <a:gd name="connsiteY28" fmla="*/ 0 h 30480"/>
                      <a:gd name="connsiteX29" fmla="*/ 3810 w 19050"/>
                      <a:gd name="connsiteY29" fmla="*/ 1905 h 30480"/>
                      <a:gd name="connsiteX30" fmla="*/ 1905 w 19050"/>
                      <a:gd name="connsiteY30" fmla="*/ 6668 h 30480"/>
                      <a:gd name="connsiteX31" fmla="*/ 3810 w 19050"/>
                      <a:gd name="connsiteY31" fmla="*/ 11430 h 30480"/>
                      <a:gd name="connsiteX32" fmla="*/ 9525 w 19050"/>
                      <a:gd name="connsiteY32" fmla="*/ 13335 h 30480"/>
                      <a:gd name="connsiteX33" fmla="*/ 15240 w 19050"/>
                      <a:gd name="connsiteY33" fmla="*/ 11430 h 30480"/>
                      <a:gd name="connsiteX34" fmla="*/ 17145 w 19050"/>
                      <a:gd name="connsiteY34" fmla="*/ 666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7" y="7620"/>
                        </a:moveTo>
                        <a:cubicBezTo>
                          <a:pt x="18097" y="9525"/>
                          <a:pt x="17145" y="10478"/>
                          <a:pt x="16193" y="12383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6193"/>
                          <a:pt x="16193" y="17145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3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8" y="30480"/>
                          <a:pt x="3810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7" y="17145"/>
                          <a:pt x="4763" y="16193"/>
                          <a:pt x="6668" y="15240"/>
                        </a:cubicBezTo>
                        <a:cubicBezTo>
                          <a:pt x="4763" y="14288"/>
                          <a:pt x="3810" y="14288"/>
                          <a:pt x="2857" y="12383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7145" y="2858"/>
                          <a:pt x="18097" y="4763"/>
                          <a:pt x="18097" y="7620"/>
                        </a:cubicBezTo>
                        <a:close/>
                        <a:moveTo>
                          <a:pt x="18097" y="21908"/>
                        </a:moveTo>
                        <a:cubicBezTo>
                          <a:pt x="18097" y="20003"/>
                          <a:pt x="17145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9525" y="15240"/>
                        </a:cubicBezTo>
                        <a:cubicBezTo>
                          <a:pt x="6668" y="15240"/>
                          <a:pt x="4763" y="16193"/>
                          <a:pt x="3810" y="17145"/>
                        </a:cubicBezTo>
                        <a:cubicBezTo>
                          <a:pt x="1905" y="18098"/>
                          <a:pt x="1905" y="20003"/>
                          <a:pt x="1905" y="21908"/>
                        </a:cubicBezTo>
                        <a:cubicBezTo>
                          <a:pt x="1905" y="23813"/>
                          <a:pt x="2857" y="25718"/>
                          <a:pt x="3810" y="26670"/>
                        </a:cubicBezTo>
                        <a:cubicBezTo>
                          <a:pt x="5715" y="27623"/>
                          <a:pt x="7620" y="28575"/>
                          <a:pt x="10477" y="28575"/>
                        </a:cubicBezTo>
                        <a:cubicBezTo>
                          <a:pt x="13335" y="28575"/>
                          <a:pt x="15240" y="27623"/>
                          <a:pt x="16193" y="26670"/>
                        </a:cubicBezTo>
                        <a:cubicBezTo>
                          <a:pt x="17145" y="25718"/>
                          <a:pt x="18097" y="23813"/>
                          <a:pt x="18097" y="21908"/>
                        </a:cubicBezTo>
                        <a:close/>
                        <a:moveTo>
                          <a:pt x="17145" y="6668"/>
                        </a:moveTo>
                        <a:cubicBezTo>
                          <a:pt x="17145" y="4763"/>
                          <a:pt x="16193" y="2858"/>
                          <a:pt x="15240" y="1905"/>
                        </a:cubicBezTo>
                        <a:cubicBezTo>
                          <a:pt x="13335" y="953"/>
                          <a:pt x="12382" y="0"/>
                          <a:pt x="9525" y="0"/>
                        </a:cubicBezTo>
                        <a:cubicBezTo>
                          <a:pt x="7620" y="0"/>
                          <a:pt x="5715" y="953"/>
                          <a:pt x="3810" y="1905"/>
                        </a:cubicBezTo>
                        <a:cubicBezTo>
                          <a:pt x="2857" y="2858"/>
                          <a:pt x="1905" y="4763"/>
                          <a:pt x="1905" y="6668"/>
                        </a:cubicBezTo>
                        <a:cubicBezTo>
                          <a:pt x="1905" y="8573"/>
                          <a:pt x="2857" y="10478"/>
                          <a:pt x="3810" y="11430"/>
                        </a:cubicBezTo>
                        <a:cubicBezTo>
                          <a:pt x="4763" y="12383"/>
                          <a:pt x="6668" y="13335"/>
                          <a:pt x="9525" y="13335"/>
                        </a:cubicBezTo>
                        <a:cubicBezTo>
                          <a:pt x="11430" y="13335"/>
                          <a:pt x="13335" y="12383"/>
                          <a:pt x="15240" y="11430"/>
                        </a:cubicBezTo>
                        <a:cubicBezTo>
                          <a:pt x="16193" y="10478"/>
                          <a:pt x="17145" y="8573"/>
                          <a:pt x="17145" y="666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6" name="Forma Livre: Forma 275">
                    <a:extLst>
                      <a:ext uri="{FF2B5EF4-FFF2-40B4-BE49-F238E27FC236}">
                        <a16:creationId xmlns:a16="http://schemas.microsoft.com/office/drawing/2014/main" id="{208D97C7-6D93-45B5-8A38-235CD03BDDE1}"/>
                      </a:ext>
                    </a:extLst>
                  </p:cNvPr>
                  <p:cNvSpPr/>
                  <p:nvPr/>
                </p:nvSpPr>
                <p:spPr>
                  <a:xfrm>
                    <a:off x="13219334" y="2687791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8 h 30480"/>
                      <a:gd name="connsiteX2" fmla="*/ 8572 w 18097"/>
                      <a:gd name="connsiteY2" fmla="*/ 20003 h 30480"/>
                      <a:gd name="connsiteX3" fmla="*/ 3810 w 18097"/>
                      <a:gd name="connsiteY3" fmla="*/ 19050 h 30480"/>
                      <a:gd name="connsiteX4" fmla="*/ 952 w 18097"/>
                      <a:gd name="connsiteY4" fmla="*/ 15240 h 30480"/>
                      <a:gd name="connsiteX5" fmla="*/ 0 w 18097"/>
                      <a:gd name="connsiteY5" fmla="*/ 10478 h 30480"/>
                      <a:gd name="connsiteX6" fmla="*/ 952 w 18097"/>
                      <a:gd name="connsiteY6" fmla="*/ 4763 h 30480"/>
                      <a:gd name="connsiteX7" fmla="*/ 3810 w 18097"/>
                      <a:gd name="connsiteY7" fmla="*/ 953 h 30480"/>
                      <a:gd name="connsiteX8" fmla="*/ 8572 w 18097"/>
                      <a:gd name="connsiteY8" fmla="*/ 0 h 30480"/>
                      <a:gd name="connsiteX9" fmla="*/ 15240 w 18097"/>
                      <a:gd name="connsiteY9" fmla="*/ 2858 h 30480"/>
                      <a:gd name="connsiteX10" fmla="*/ 18097 w 18097"/>
                      <a:gd name="connsiteY10" fmla="*/ 11430 h 30480"/>
                      <a:gd name="connsiteX11" fmla="*/ 18097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7 w 18097"/>
                      <a:gd name="connsiteY14" fmla="*/ 30480 h 30480"/>
                      <a:gd name="connsiteX15" fmla="*/ 2857 w 18097"/>
                      <a:gd name="connsiteY15" fmla="*/ 29528 h 30480"/>
                      <a:gd name="connsiteX16" fmla="*/ 3810 w 18097"/>
                      <a:gd name="connsiteY16" fmla="*/ 29528 h 30480"/>
                      <a:gd name="connsiteX17" fmla="*/ 13335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2 w 18097"/>
                      <a:gd name="connsiteY19" fmla="*/ 19050 h 30480"/>
                      <a:gd name="connsiteX20" fmla="*/ 14288 w 18097"/>
                      <a:gd name="connsiteY20" fmla="*/ 17145 h 30480"/>
                      <a:gd name="connsiteX21" fmla="*/ 17145 w 18097"/>
                      <a:gd name="connsiteY21" fmla="*/ 12383 h 30480"/>
                      <a:gd name="connsiteX22" fmla="*/ 17145 w 18097"/>
                      <a:gd name="connsiteY22" fmla="*/ 11430 h 30480"/>
                      <a:gd name="connsiteX23" fmla="*/ 15240 w 18097"/>
                      <a:gd name="connsiteY23" fmla="*/ 3810 h 30480"/>
                      <a:gd name="connsiteX24" fmla="*/ 8572 w 18097"/>
                      <a:gd name="connsiteY24" fmla="*/ 953 h 30480"/>
                      <a:gd name="connsiteX25" fmla="*/ 4763 w 18097"/>
                      <a:gd name="connsiteY25" fmla="*/ 1905 h 30480"/>
                      <a:gd name="connsiteX26" fmla="*/ 1905 w 18097"/>
                      <a:gd name="connsiteY26" fmla="*/ 5715 h 30480"/>
                      <a:gd name="connsiteX27" fmla="*/ 952 w 18097"/>
                      <a:gd name="connsiteY27" fmla="*/ 10478 h 30480"/>
                      <a:gd name="connsiteX28" fmla="*/ 1905 w 18097"/>
                      <a:gd name="connsiteY28" fmla="*/ 15240 h 30480"/>
                      <a:gd name="connsiteX29" fmla="*/ 4763 w 18097"/>
                      <a:gd name="connsiteY29" fmla="*/ 18098 h 30480"/>
                      <a:gd name="connsiteX30" fmla="*/ 8572 w 18097"/>
                      <a:gd name="connsiteY30" fmla="*/ 1905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3" y="16193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7" y="20003"/>
                          <a:pt x="8572" y="20003"/>
                        </a:cubicBezTo>
                        <a:cubicBezTo>
                          <a:pt x="6668" y="20003"/>
                          <a:pt x="5715" y="20003"/>
                          <a:pt x="3810" y="19050"/>
                        </a:cubicBezTo>
                        <a:cubicBezTo>
                          <a:pt x="1905" y="18098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3"/>
                          <a:pt x="0" y="10478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3810" y="953"/>
                        </a:cubicBezTo>
                        <a:cubicBezTo>
                          <a:pt x="4763" y="0"/>
                          <a:pt x="6668" y="0"/>
                          <a:pt x="8572" y="0"/>
                        </a:cubicBezTo>
                        <a:cubicBezTo>
                          <a:pt x="11430" y="0"/>
                          <a:pt x="14288" y="953"/>
                          <a:pt x="15240" y="2858"/>
                        </a:cubicBezTo>
                        <a:cubicBezTo>
                          <a:pt x="17145" y="4763"/>
                          <a:pt x="18097" y="7620"/>
                          <a:pt x="18097" y="11430"/>
                        </a:cubicBezTo>
                        <a:lnTo>
                          <a:pt x="18097" y="15240"/>
                        </a:lnTo>
                        <a:cubicBezTo>
                          <a:pt x="18097" y="20003"/>
                          <a:pt x="17145" y="23813"/>
                          <a:pt x="14288" y="26670"/>
                        </a:cubicBezTo>
                        <a:cubicBezTo>
                          <a:pt x="12382" y="29528"/>
                          <a:pt x="8572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8"/>
                        </a:lnTo>
                        <a:lnTo>
                          <a:pt x="3810" y="29528"/>
                        </a:lnTo>
                        <a:cubicBezTo>
                          <a:pt x="7620" y="29528"/>
                          <a:pt x="10477" y="28575"/>
                          <a:pt x="13335" y="25718"/>
                        </a:cubicBezTo>
                        <a:cubicBezTo>
                          <a:pt x="15240" y="22860"/>
                          <a:pt x="17145" y="19050"/>
                          <a:pt x="17145" y="14288"/>
                        </a:cubicBezTo>
                        <a:close/>
                        <a:moveTo>
                          <a:pt x="8572" y="19050"/>
                        </a:moveTo>
                        <a:cubicBezTo>
                          <a:pt x="10477" y="19050"/>
                          <a:pt x="12382" y="18098"/>
                          <a:pt x="14288" y="17145"/>
                        </a:cubicBezTo>
                        <a:cubicBezTo>
                          <a:pt x="16193" y="16193"/>
                          <a:pt x="17145" y="14288"/>
                          <a:pt x="17145" y="12383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3" y="5715"/>
                          <a:pt x="15240" y="3810"/>
                        </a:cubicBezTo>
                        <a:cubicBezTo>
                          <a:pt x="13335" y="1905"/>
                          <a:pt x="11430" y="953"/>
                          <a:pt x="8572" y="953"/>
                        </a:cubicBezTo>
                        <a:cubicBezTo>
                          <a:pt x="6668" y="953"/>
                          <a:pt x="5715" y="953"/>
                          <a:pt x="4763" y="1905"/>
                        </a:cubicBezTo>
                        <a:cubicBezTo>
                          <a:pt x="3810" y="2858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3"/>
                          <a:pt x="952" y="10478"/>
                        </a:cubicBezTo>
                        <a:cubicBezTo>
                          <a:pt x="952" y="12383"/>
                          <a:pt x="952" y="13335"/>
                          <a:pt x="1905" y="15240"/>
                        </a:cubicBezTo>
                        <a:cubicBezTo>
                          <a:pt x="2857" y="16193"/>
                          <a:pt x="3810" y="18098"/>
                          <a:pt x="4763" y="18098"/>
                        </a:cubicBezTo>
                        <a:cubicBezTo>
                          <a:pt x="5715" y="18098"/>
                          <a:pt x="6668" y="19050"/>
                          <a:pt x="8572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7" name="Forma Livre: Forma 276">
                    <a:extLst>
                      <a:ext uri="{FF2B5EF4-FFF2-40B4-BE49-F238E27FC236}">
                        <a16:creationId xmlns:a16="http://schemas.microsoft.com/office/drawing/2014/main" id="{5D730C48-6D16-4236-83BC-BCEC278195CF}"/>
                      </a:ext>
                    </a:extLst>
                  </p:cNvPr>
                  <p:cNvSpPr/>
                  <p:nvPr/>
                </p:nvSpPr>
                <p:spPr>
                  <a:xfrm>
                    <a:off x="13244099" y="2687791"/>
                    <a:ext cx="18097" cy="30480"/>
                  </a:xfrm>
                  <a:custGeom>
                    <a:avLst/>
                    <a:gdLst>
                      <a:gd name="connsiteX0" fmla="*/ 953 w 18097"/>
                      <a:gd name="connsiteY0" fmla="*/ 14288 h 30480"/>
                      <a:gd name="connsiteX1" fmla="*/ 1905 w 18097"/>
                      <a:gd name="connsiteY1" fmla="*/ 0 h 30480"/>
                      <a:gd name="connsiteX2" fmla="*/ 16193 w 18097"/>
                      <a:gd name="connsiteY2" fmla="*/ 0 h 30480"/>
                      <a:gd name="connsiteX3" fmla="*/ 16193 w 18097"/>
                      <a:gd name="connsiteY3" fmla="*/ 953 h 30480"/>
                      <a:gd name="connsiteX4" fmla="*/ 2857 w 18097"/>
                      <a:gd name="connsiteY4" fmla="*/ 953 h 30480"/>
                      <a:gd name="connsiteX5" fmla="*/ 1905 w 18097"/>
                      <a:gd name="connsiteY5" fmla="*/ 13335 h 30480"/>
                      <a:gd name="connsiteX6" fmla="*/ 4763 w 18097"/>
                      <a:gd name="connsiteY6" fmla="*/ 11430 h 30480"/>
                      <a:gd name="connsiteX7" fmla="*/ 8573 w 18097"/>
                      <a:gd name="connsiteY7" fmla="*/ 10478 h 30480"/>
                      <a:gd name="connsiteX8" fmla="*/ 15240 w 18097"/>
                      <a:gd name="connsiteY8" fmla="*/ 13335 h 30480"/>
                      <a:gd name="connsiteX9" fmla="*/ 18098 w 18097"/>
                      <a:gd name="connsiteY9" fmla="*/ 20003 h 30480"/>
                      <a:gd name="connsiteX10" fmla="*/ 16193 w 18097"/>
                      <a:gd name="connsiteY10" fmla="*/ 27623 h 30480"/>
                      <a:gd name="connsiteX11" fmla="*/ 9525 w 18097"/>
                      <a:gd name="connsiteY11" fmla="*/ 30480 h 30480"/>
                      <a:gd name="connsiteX12" fmla="*/ 2857 w 18097"/>
                      <a:gd name="connsiteY12" fmla="*/ 28575 h 30480"/>
                      <a:gd name="connsiteX13" fmla="*/ 0 w 18097"/>
                      <a:gd name="connsiteY13" fmla="*/ 22860 h 30480"/>
                      <a:gd name="connsiteX14" fmla="*/ 953 w 18097"/>
                      <a:gd name="connsiteY14" fmla="*/ 22860 h 30480"/>
                      <a:gd name="connsiteX15" fmla="*/ 2857 w 18097"/>
                      <a:gd name="connsiteY15" fmla="*/ 28575 h 30480"/>
                      <a:gd name="connsiteX16" fmla="*/ 8573 w 18097"/>
                      <a:gd name="connsiteY16" fmla="*/ 30480 h 30480"/>
                      <a:gd name="connsiteX17" fmla="*/ 14288 w 18097"/>
                      <a:gd name="connsiteY17" fmla="*/ 28575 h 30480"/>
                      <a:gd name="connsiteX18" fmla="*/ 16193 w 18097"/>
                      <a:gd name="connsiteY18" fmla="*/ 21908 h 30480"/>
                      <a:gd name="connsiteX19" fmla="*/ 14288 w 18097"/>
                      <a:gd name="connsiteY19" fmla="*/ 16193 h 30480"/>
                      <a:gd name="connsiteX20" fmla="*/ 8573 w 18097"/>
                      <a:gd name="connsiteY20" fmla="*/ 14288 h 30480"/>
                      <a:gd name="connsiteX21" fmla="*/ 4763 w 18097"/>
                      <a:gd name="connsiteY21" fmla="*/ 15240 h 30480"/>
                      <a:gd name="connsiteX22" fmla="*/ 953 w 18097"/>
                      <a:gd name="connsiteY22" fmla="*/ 14288 h 30480"/>
                      <a:gd name="connsiteX23" fmla="*/ 953 w 18097"/>
                      <a:gd name="connsiteY23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80">
                        <a:moveTo>
                          <a:pt x="953" y="14288"/>
                        </a:moveTo>
                        <a:lnTo>
                          <a:pt x="1905" y="0"/>
                        </a:lnTo>
                        <a:lnTo>
                          <a:pt x="16193" y="0"/>
                        </a:lnTo>
                        <a:lnTo>
                          <a:pt x="16193" y="953"/>
                        </a:lnTo>
                        <a:lnTo>
                          <a:pt x="2857" y="953"/>
                        </a:lnTo>
                        <a:lnTo>
                          <a:pt x="1905" y="13335"/>
                        </a:lnTo>
                        <a:cubicBezTo>
                          <a:pt x="2857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8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3"/>
                        </a:cubicBezTo>
                        <a:cubicBezTo>
                          <a:pt x="18098" y="22860"/>
                          <a:pt x="17145" y="25718"/>
                          <a:pt x="16193" y="27623"/>
                        </a:cubicBezTo>
                        <a:cubicBezTo>
                          <a:pt x="14288" y="29528"/>
                          <a:pt x="12382" y="30480"/>
                          <a:pt x="9525" y="30480"/>
                        </a:cubicBezTo>
                        <a:cubicBezTo>
                          <a:pt x="6668" y="30480"/>
                          <a:pt x="4763" y="29528"/>
                          <a:pt x="2857" y="28575"/>
                        </a:cubicBezTo>
                        <a:cubicBezTo>
                          <a:pt x="953" y="26670"/>
                          <a:pt x="0" y="24765"/>
                          <a:pt x="0" y="22860"/>
                        </a:cubicBezTo>
                        <a:lnTo>
                          <a:pt x="953" y="22860"/>
                        </a:lnTo>
                        <a:cubicBezTo>
                          <a:pt x="953" y="24765"/>
                          <a:pt x="1905" y="26670"/>
                          <a:pt x="2857" y="28575"/>
                        </a:cubicBezTo>
                        <a:cubicBezTo>
                          <a:pt x="3810" y="29528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8"/>
                          <a:pt x="14288" y="28575"/>
                        </a:cubicBezTo>
                        <a:cubicBezTo>
                          <a:pt x="15240" y="26670"/>
                          <a:pt x="16193" y="24765"/>
                          <a:pt x="16193" y="21908"/>
                        </a:cubicBezTo>
                        <a:cubicBezTo>
                          <a:pt x="16193" y="19050"/>
                          <a:pt x="15240" y="17145"/>
                          <a:pt x="14288" y="16193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8" y="14288"/>
                          <a:pt x="5715" y="14288"/>
                          <a:pt x="4763" y="15240"/>
                        </a:cubicBezTo>
                        <a:cubicBezTo>
                          <a:pt x="2857" y="12383"/>
                          <a:pt x="1905" y="13335"/>
                          <a:pt x="953" y="14288"/>
                        </a:cubicBezTo>
                        <a:lnTo>
                          <a:pt x="953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8" name="Forma Livre: Forma 277">
                    <a:extLst>
                      <a:ext uri="{FF2B5EF4-FFF2-40B4-BE49-F238E27FC236}">
                        <a16:creationId xmlns:a16="http://schemas.microsoft.com/office/drawing/2014/main" id="{48D1937B-4321-488F-A7A5-52DA4B7E87B1}"/>
                      </a:ext>
                    </a:extLst>
                  </p:cNvPr>
                  <p:cNvSpPr/>
                  <p:nvPr/>
                </p:nvSpPr>
                <p:spPr>
                  <a:xfrm>
                    <a:off x="13265054" y="2685886"/>
                    <a:ext cx="19050" cy="30479"/>
                  </a:xfrm>
                  <a:custGeom>
                    <a:avLst/>
                    <a:gdLst>
                      <a:gd name="connsiteX0" fmla="*/ 6668 w 19050"/>
                      <a:gd name="connsiteY0" fmla="*/ 15240 h 30479"/>
                      <a:gd name="connsiteX1" fmla="*/ 9525 w 19050"/>
                      <a:gd name="connsiteY1" fmla="*/ 15240 h 30479"/>
                      <a:gd name="connsiteX2" fmla="*/ 15240 w 19050"/>
                      <a:gd name="connsiteY2" fmla="*/ 13335 h 30479"/>
                      <a:gd name="connsiteX3" fmla="*/ 17145 w 19050"/>
                      <a:gd name="connsiteY3" fmla="*/ 8572 h 30479"/>
                      <a:gd name="connsiteX4" fmla="*/ 15240 w 19050"/>
                      <a:gd name="connsiteY4" fmla="*/ 3810 h 30479"/>
                      <a:gd name="connsiteX5" fmla="*/ 9525 w 19050"/>
                      <a:gd name="connsiteY5" fmla="*/ 1905 h 30479"/>
                      <a:gd name="connsiteX6" fmla="*/ 3810 w 19050"/>
                      <a:gd name="connsiteY6" fmla="*/ 3810 h 30479"/>
                      <a:gd name="connsiteX7" fmla="*/ 1905 w 19050"/>
                      <a:gd name="connsiteY7" fmla="*/ 8572 h 30479"/>
                      <a:gd name="connsiteX8" fmla="*/ 952 w 19050"/>
                      <a:gd name="connsiteY8" fmla="*/ 8572 h 30479"/>
                      <a:gd name="connsiteX9" fmla="*/ 1905 w 19050"/>
                      <a:gd name="connsiteY9" fmla="*/ 3810 h 30479"/>
                      <a:gd name="connsiteX10" fmla="*/ 4763 w 19050"/>
                      <a:gd name="connsiteY10" fmla="*/ 952 h 30479"/>
                      <a:gd name="connsiteX11" fmla="*/ 9525 w 19050"/>
                      <a:gd name="connsiteY11" fmla="*/ 0 h 30479"/>
                      <a:gd name="connsiteX12" fmla="*/ 16193 w 19050"/>
                      <a:gd name="connsiteY12" fmla="*/ 1905 h 30479"/>
                      <a:gd name="connsiteX13" fmla="*/ 18098 w 19050"/>
                      <a:gd name="connsiteY13" fmla="*/ 7620 h 30479"/>
                      <a:gd name="connsiteX14" fmla="*/ 16193 w 19050"/>
                      <a:gd name="connsiteY14" fmla="*/ 12382 h 30479"/>
                      <a:gd name="connsiteX15" fmla="*/ 12382 w 19050"/>
                      <a:gd name="connsiteY15" fmla="*/ 15240 h 30479"/>
                      <a:gd name="connsiteX16" fmla="*/ 17145 w 19050"/>
                      <a:gd name="connsiteY16" fmla="*/ 18097 h 30479"/>
                      <a:gd name="connsiteX17" fmla="*/ 19050 w 19050"/>
                      <a:gd name="connsiteY17" fmla="*/ 22860 h 30479"/>
                      <a:gd name="connsiteX18" fmla="*/ 16193 w 19050"/>
                      <a:gd name="connsiteY18" fmla="*/ 28575 h 30479"/>
                      <a:gd name="connsiteX19" fmla="*/ 9525 w 19050"/>
                      <a:gd name="connsiteY19" fmla="*/ 30480 h 30479"/>
                      <a:gd name="connsiteX20" fmla="*/ 4763 w 19050"/>
                      <a:gd name="connsiteY20" fmla="*/ 29527 h 30479"/>
                      <a:gd name="connsiteX21" fmla="*/ 952 w 19050"/>
                      <a:gd name="connsiteY21" fmla="*/ 26670 h 30479"/>
                      <a:gd name="connsiteX22" fmla="*/ 0 w 19050"/>
                      <a:gd name="connsiteY22" fmla="*/ 21907 h 30479"/>
                      <a:gd name="connsiteX23" fmla="*/ 952 w 19050"/>
                      <a:gd name="connsiteY23" fmla="*/ 21907 h 30479"/>
                      <a:gd name="connsiteX24" fmla="*/ 3810 w 19050"/>
                      <a:gd name="connsiteY24" fmla="*/ 27622 h 30479"/>
                      <a:gd name="connsiteX25" fmla="*/ 9525 w 19050"/>
                      <a:gd name="connsiteY25" fmla="*/ 29527 h 30479"/>
                      <a:gd name="connsiteX26" fmla="*/ 15240 w 19050"/>
                      <a:gd name="connsiteY26" fmla="*/ 27622 h 30479"/>
                      <a:gd name="connsiteX27" fmla="*/ 17145 w 19050"/>
                      <a:gd name="connsiteY27" fmla="*/ 21907 h 30479"/>
                      <a:gd name="connsiteX28" fmla="*/ 15240 w 19050"/>
                      <a:gd name="connsiteY28" fmla="*/ 17145 h 30479"/>
                      <a:gd name="connsiteX29" fmla="*/ 8573 w 19050"/>
                      <a:gd name="connsiteY29" fmla="*/ 15240 h 30479"/>
                      <a:gd name="connsiteX30" fmla="*/ 6668 w 19050"/>
                      <a:gd name="connsiteY30" fmla="*/ 15240 h 30479"/>
                      <a:gd name="connsiteX31" fmla="*/ 6668 w 19050"/>
                      <a:gd name="connsiteY31" fmla="*/ 1524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50" h="30479">
                        <a:moveTo>
                          <a:pt x="6668" y="15240"/>
                        </a:moveTo>
                        <a:lnTo>
                          <a:pt x="9525" y="15240"/>
                        </a:lnTo>
                        <a:cubicBezTo>
                          <a:pt x="11430" y="15240"/>
                          <a:pt x="13335" y="14288"/>
                          <a:pt x="15240" y="13335"/>
                        </a:cubicBezTo>
                        <a:cubicBezTo>
                          <a:pt x="17145" y="12382"/>
                          <a:pt x="17145" y="10477"/>
                          <a:pt x="17145" y="8572"/>
                        </a:cubicBezTo>
                        <a:cubicBezTo>
                          <a:pt x="17145" y="6667"/>
                          <a:pt x="16193" y="4763"/>
                          <a:pt x="15240" y="3810"/>
                        </a:cubicBezTo>
                        <a:cubicBezTo>
                          <a:pt x="14288" y="2857"/>
                          <a:pt x="12382" y="1905"/>
                          <a:pt x="9525" y="1905"/>
                        </a:cubicBezTo>
                        <a:cubicBezTo>
                          <a:pt x="7620" y="1905"/>
                          <a:pt x="5715" y="2857"/>
                          <a:pt x="3810" y="3810"/>
                        </a:cubicBezTo>
                        <a:cubicBezTo>
                          <a:pt x="1905" y="4763"/>
                          <a:pt x="1905" y="6667"/>
                          <a:pt x="1905" y="8572"/>
                        </a:cubicBezTo>
                        <a:lnTo>
                          <a:pt x="952" y="8572"/>
                        </a:lnTo>
                        <a:cubicBezTo>
                          <a:pt x="952" y="6667"/>
                          <a:pt x="952" y="5715"/>
                          <a:pt x="1905" y="3810"/>
                        </a:cubicBezTo>
                        <a:cubicBezTo>
                          <a:pt x="2857" y="2857"/>
                          <a:pt x="3810" y="1905"/>
                          <a:pt x="4763" y="952"/>
                        </a:cubicBezTo>
                        <a:cubicBezTo>
                          <a:pt x="5715" y="0"/>
                          <a:pt x="7620" y="0"/>
                          <a:pt x="9525" y="0"/>
                        </a:cubicBezTo>
                        <a:cubicBezTo>
                          <a:pt x="12382" y="0"/>
                          <a:pt x="14288" y="952"/>
                          <a:pt x="16193" y="1905"/>
                        </a:cubicBezTo>
                        <a:cubicBezTo>
                          <a:pt x="18098" y="3810"/>
                          <a:pt x="18098" y="5715"/>
                          <a:pt x="18098" y="7620"/>
                        </a:cubicBezTo>
                        <a:cubicBezTo>
                          <a:pt x="18098" y="9525"/>
                          <a:pt x="17145" y="10477"/>
                          <a:pt x="16193" y="12382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5240"/>
                          <a:pt x="16193" y="16192"/>
                          <a:pt x="17145" y="18097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7"/>
                          <a:pt x="18098" y="27622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7620" y="30480"/>
                          <a:pt x="5715" y="30480"/>
                          <a:pt x="4763" y="29527"/>
                        </a:cubicBezTo>
                        <a:cubicBezTo>
                          <a:pt x="2857" y="28575"/>
                          <a:pt x="1905" y="27622"/>
                          <a:pt x="952" y="26670"/>
                        </a:cubicBezTo>
                        <a:cubicBezTo>
                          <a:pt x="0" y="25717"/>
                          <a:pt x="0" y="23813"/>
                          <a:pt x="0" y="21907"/>
                        </a:cubicBezTo>
                        <a:lnTo>
                          <a:pt x="952" y="21907"/>
                        </a:lnTo>
                        <a:cubicBezTo>
                          <a:pt x="952" y="23813"/>
                          <a:pt x="1905" y="25717"/>
                          <a:pt x="3810" y="27622"/>
                        </a:cubicBezTo>
                        <a:cubicBezTo>
                          <a:pt x="5715" y="29527"/>
                          <a:pt x="7620" y="29527"/>
                          <a:pt x="9525" y="29527"/>
                        </a:cubicBezTo>
                        <a:cubicBezTo>
                          <a:pt x="12382" y="29527"/>
                          <a:pt x="14288" y="28575"/>
                          <a:pt x="15240" y="27622"/>
                        </a:cubicBezTo>
                        <a:cubicBezTo>
                          <a:pt x="16193" y="26670"/>
                          <a:pt x="17145" y="24765"/>
                          <a:pt x="17145" y="21907"/>
                        </a:cubicBezTo>
                        <a:cubicBezTo>
                          <a:pt x="17145" y="20002"/>
                          <a:pt x="16193" y="18097"/>
                          <a:pt x="15240" y="17145"/>
                        </a:cubicBezTo>
                        <a:cubicBezTo>
                          <a:pt x="13335" y="16192"/>
                          <a:pt x="11430" y="15240"/>
                          <a:pt x="8573" y="15240"/>
                        </a:cubicBezTo>
                        <a:lnTo>
                          <a:pt x="6668" y="15240"/>
                        </a:lnTo>
                        <a:lnTo>
                          <a:pt x="6668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9" name="Forma Livre: Forma 278">
                    <a:extLst>
                      <a:ext uri="{FF2B5EF4-FFF2-40B4-BE49-F238E27FC236}">
                        <a16:creationId xmlns:a16="http://schemas.microsoft.com/office/drawing/2014/main" id="{8FBA355D-7333-43DC-8432-032D00913448}"/>
                      </a:ext>
                    </a:extLst>
                  </p:cNvPr>
                  <p:cNvSpPr/>
                  <p:nvPr/>
                </p:nvSpPr>
                <p:spPr>
                  <a:xfrm>
                    <a:off x="13174567" y="2751608"/>
                    <a:ext cx="9525" cy="30480"/>
                  </a:xfrm>
                  <a:custGeom>
                    <a:avLst/>
                    <a:gdLst>
                      <a:gd name="connsiteX0" fmla="*/ 9525 w 9525"/>
                      <a:gd name="connsiteY0" fmla="*/ 30480 h 30480"/>
                      <a:gd name="connsiteX1" fmla="*/ 8573 w 9525"/>
                      <a:gd name="connsiteY1" fmla="*/ 30480 h 30480"/>
                      <a:gd name="connsiteX2" fmla="*/ 8573 w 9525"/>
                      <a:gd name="connsiteY2" fmla="*/ 1905 h 30480"/>
                      <a:gd name="connsiteX3" fmla="*/ 0 w 9525"/>
                      <a:gd name="connsiteY3" fmla="*/ 4763 h 30480"/>
                      <a:gd name="connsiteX4" fmla="*/ 0 w 9525"/>
                      <a:gd name="connsiteY4" fmla="*/ 3810 h 30480"/>
                      <a:gd name="connsiteX5" fmla="*/ 9525 w 9525"/>
                      <a:gd name="connsiteY5" fmla="*/ 0 h 30480"/>
                      <a:gd name="connsiteX6" fmla="*/ 9525 w 9525"/>
                      <a:gd name="connsiteY6" fmla="*/ 0 h 30480"/>
                      <a:gd name="connsiteX7" fmla="*/ 9525 w 9525"/>
                      <a:gd name="connsiteY7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25" h="30480">
                        <a:moveTo>
                          <a:pt x="9525" y="30480"/>
                        </a:moveTo>
                        <a:lnTo>
                          <a:pt x="8573" y="30480"/>
                        </a:lnTo>
                        <a:lnTo>
                          <a:pt x="8573" y="1905"/>
                        </a:lnTo>
                        <a:lnTo>
                          <a:pt x="0" y="4763"/>
                        </a:lnTo>
                        <a:lnTo>
                          <a:pt x="0" y="3810"/>
                        </a:lnTo>
                        <a:lnTo>
                          <a:pt x="9525" y="0"/>
                        </a:lnTo>
                        <a:lnTo>
                          <a:pt x="9525" y="0"/>
                        </a:lnTo>
                        <a:lnTo>
                          <a:pt x="9525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0" name="Forma Livre: Forma 279">
                    <a:extLst>
                      <a:ext uri="{FF2B5EF4-FFF2-40B4-BE49-F238E27FC236}">
                        <a16:creationId xmlns:a16="http://schemas.microsoft.com/office/drawing/2014/main" id="{20194365-FE3F-43B2-AE40-D84E6B0268CB}"/>
                      </a:ext>
                    </a:extLst>
                  </p:cNvPr>
                  <p:cNvSpPr/>
                  <p:nvPr/>
                </p:nvSpPr>
                <p:spPr>
                  <a:xfrm>
                    <a:off x="13197427" y="2752561"/>
                    <a:ext cx="18097" cy="30479"/>
                  </a:xfrm>
                  <a:custGeom>
                    <a:avLst/>
                    <a:gdLst>
                      <a:gd name="connsiteX0" fmla="*/ 952 w 18097"/>
                      <a:gd name="connsiteY0" fmla="*/ 14288 h 30479"/>
                      <a:gd name="connsiteX1" fmla="*/ 1905 w 18097"/>
                      <a:gd name="connsiteY1" fmla="*/ 0 h 30479"/>
                      <a:gd name="connsiteX2" fmla="*/ 16192 w 18097"/>
                      <a:gd name="connsiteY2" fmla="*/ 0 h 30479"/>
                      <a:gd name="connsiteX3" fmla="*/ 16192 w 18097"/>
                      <a:gd name="connsiteY3" fmla="*/ 952 h 30479"/>
                      <a:gd name="connsiteX4" fmla="*/ 2857 w 18097"/>
                      <a:gd name="connsiteY4" fmla="*/ 952 h 30479"/>
                      <a:gd name="connsiteX5" fmla="*/ 1905 w 18097"/>
                      <a:gd name="connsiteY5" fmla="*/ 13335 h 30479"/>
                      <a:gd name="connsiteX6" fmla="*/ 4763 w 18097"/>
                      <a:gd name="connsiteY6" fmla="*/ 11430 h 30479"/>
                      <a:gd name="connsiteX7" fmla="*/ 8572 w 18097"/>
                      <a:gd name="connsiteY7" fmla="*/ 10477 h 30479"/>
                      <a:gd name="connsiteX8" fmla="*/ 15240 w 18097"/>
                      <a:gd name="connsiteY8" fmla="*/ 13335 h 30479"/>
                      <a:gd name="connsiteX9" fmla="*/ 18097 w 18097"/>
                      <a:gd name="connsiteY9" fmla="*/ 20002 h 30479"/>
                      <a:gd name="connsiteX10" fmla="*/ 16192 w 18097"/>
                      <a:gd name="connsiteY10" fmla="*/ 27622 h 30479"/>
                      <a:gd name="connsiteX11" fmla="*/ 9525 w 18097"/>
                      <a:gd name="connsiteY11" fmla="*/ 30480 h 30479"/>
                      <a:gd name="connsiteX12" fmla="*/ 2857 w 18097"/>
                      <a:gd name="connsiteY12" fmla="*/ 28575 h 30479"/>
                      <a:gd name="connsiteX13" fmla="*/ 0 w 18097"/>
                      <a:gd name="connsiteY13" fmla="*/ 22860 h 30479"/>
                      <a:gd name="connsiteX14" fmla="*/ 952 w 18097"/>
                      <a:gd name="connsiteY14" fmla="*/ 22860 h 30479"/>
                      <a:gd name="connsiteX15" fmla="*/ 2857 w 18097"/>
                      <a:gd name="connsiteY15" fmla="*/ 28575 h 30479"/>
                      <a:gd name="connsiteX16" fmla="*/ 8572 w 18097"/>
                      <a:gd name="connsiteY16" fmla="*/ 30480 h 30479"/>
                      <a:gd name="connsiteX17" fmla="*/ 14288 w 18097"/>
                      <a:gd name="connsiteY17" fmla="*/ 28575 h 30479"/>
                      <a:gd name="connsiteX18" fmla="*/ 16192 w 18097"/>
                      <a:gd name="connsiteY18" fmla="*/ 21907 h 30479"/>
                      <a:gd name="connsiteX19" fmla="*/ 14288 w 18097"/>
                      <a:gd name="connsiteY19" fmla="*/ 16192 h 30479"/>
                      <a:gd name="connsiteX20" fmla="*/ 8572 w 18097"/>
                      <a:gd name="connsiteY20" fmla="*/ 14288 h 30479"/>
                      <a:gd name="connsiteX21" fmla="*/ 4763 w 18097"/>
                      <a:gd name="connsiteY21" fmla="*/ 15240 h 30479"/>
                      <a:gd name="connsiteX22" fmla="*/ 952 w 18097"/>
                      <a:gd name="connsiteY22" fmla="*/ 14288 h 30479"/>
                      <a:gd name="connsiteX23" fmla="*/ 952 w 18097"/>
                      <a:gd name="connsiteY23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79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2" y="0"/>
                        </a:lnTo>
                        <a:lnTo>
                          <a:pt x="16192" y="952"/>
                        </a:lnTo>
                        <a:lnTo>
                          <a:pt x="2857" y="952"/>
                        </a:lnTo>
                        <a:lnTo>
                          <a:pt x="1905" y="13335"/>
                        </a:lnTo>
                        <a:cubicBezTo>
                          <a:pt x="2857" y="12382"/>
                          <a:pt x="3810" y="12382"/>
                          <a:pt x="4763" y="11430"/>
                        </a:cubicBezTo>
                        <a:cubicBezTo>
                          <a:pt x="5715" y="11430"/>
                          <a:pt x="6667" y="10477"/>
                          <a:pt x="8572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7" y="17145"/>
                          <a:pt x="18097" y="20002"/>
                        </a:cubicBezTo>
                        <a:cubicBezTo>
                          <a:pt x="18097" y="22860"/>
                          <a:pt x="17145" y="25717"/>
                          <a:pt x="16192" y="27622"/>
                        </a:cubicBezTo>
                        <a:cubicBezTo>
                          <a:pt x="14288" y="29527"/>
                          <a:pt x="12382" y="30480"/>
                          <a:pt x="9525" y="30480"/>
                        </a:cubicBezTo>
                        <a:cubicBezTo>
                          <a:pt x="6667" y="30480"/>
                          <a:pt x="4763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7" y="28575"/>
                        </a:cubicBezTo>
                        <a:cubicBezTo>
                          <a:pt x="3810" y="29527"/>
                          <a:pt x="5715" y="30480"/>
                          <a:pt x="8572" y="30480"/>
                        </a:cubicBezTo>
                        <a:cubicBezTo>
                          <a:pt x="11430" y="30480"/>
                          <a:pt x="13335" y="29527"/>
                          <a:pt x="14288" y="28575"/>
                        </a:cubicBezTo>
                        <a:cubicBezTo>
                          <a:pt x="15240" y="26670"/>
                          <a:pt x="16192" y="24765"/>
                          <a:pt x="16192" y="21907"/>
                        </a:cubicBezTo>
                        <a:cubicBezTo>
                          <a:pt x="16192" y="19050"/>
                          <a:pt x="15240" y="17145"/>
                          <a:pt x="14288" y="16192"/>
                        </a:cubicBezTo>
                        <a:cubicBezTo>
                          <a:pt x="13335" y="14288"/>
                          <a:pt x="11430" y="14288"/>
                          <a:pt x="8572" y="14288"/>
                        </a:cubicBezTo>
                        <a:cubicBezTo>
                          <a:pt x="6667" y="14288"/>
                          <a:pt x="5715" y="14288"/>
                          <a:pt x="4763" y="15240"/>
                        </a:cubicBezTo>
                        <a:cubicBezTo>
                          <a:pt x="3810" y="16192"/>
                          <a:pt x="2857" y="13335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1" name="Forma Livre: Forma 280">
                    <a:extLst>
                      <a:ext uri="{FF2B5EF4-FFF2-40B4-BE49-F238E27FC236}">
                        <a16:creationId xmlns:a16="http://schemas.microsoft.com/office/drawing/2014/main" id="{F5AB238E-5CA5-4539-AA7B-FA3048E0A00B}"/>
                      </a:ext>
                    </a:extLst>
                  </p:cNvPr>
                  <p:cNvSpPr/>
                  <p:nvPr/>
                </p:nvSpPr>
                <p:spPr>
                  <a:xfrm>
                    <a:off x="13220286" y="2751608"/>
                    <a:ext cx="18097" cy="31432"/>
                  </a:xfrm>
                  <a:custGeom>
                    <a:avLst/>
                    <a:gdLst>
                      <a:gd name="connsiteX0" fmla="*/ 13335 w 18097"/>
                      <a:gd name="connsiteY0" fmla="*/ 0 h 31432"/>
                      <a:gd name="connsiteX1" fmla="*/ 13335 w 18097"/>
                      <a:gd name="connsiteY1" fmla="*/ 953 h 31432"/>
                      <a:gd name="connsiteX2" fmla="*/ 3810 w 18097"/>
                      <a:gd name="connsiteY2" fmla="*/ 4763 h 31432"/>
                      <a:gd name="connsiteX3" fmla="*/ 0 w 18097"/>
                      <a:gd name="connsiteY3" fmla="*/ 15240 h 31432"/>
                      <a:gd name="connsiteX4" fmla="*/ 3810 w 18097"/>
                      <a:gd name="connsiteY4" fmla="*/ 11430 h 31432"/>
                      <a:gd name="connsiteX5" fmla="*/ 8573 w 18097"/>
                      <a:gd name="connsiteY5" fmla="*/ 10478 h 31432"/>
                      <a:gd name="connsiteX6" fmla="*/ 15240 w 18097"/>
                      <a:gd name="connsiteY6" fmla="*/ 13335 h 31432"/>
                      <a:gd name="connsiteX7" fmla="*/ 18098 w 18097"/>
                      <a:gd name="connsiteY7" fmla="*/ 20955 h 31432"/>
                      <a:gd name="connsiteX8" fmla="*/ 17145 w 18097"/>
                      <a:gd name="connsiteY8" fmla="*/ 26670 h 31432"/>
                      <a:gd name="connsiteX9" fmla="*/ 14288 w 18097"/>
                      <a:gd name="connsiteY9" fmla="*/ 30480 h 31432"/>
                      <a:gd name="connsiteX10" fmla="*/ 9525 w 18097"/>
                      <a:gd name="connsiteY10" fmla="*/ 31432 h 31432"/>
                      <a:gd name="connsiteX11" fmla="*/ 4763 w 18097"/>
                      <a:gd name="connsiteY11" fmla="*/ 30480 h 31432"/>
                      <a:gd name="connsiteX12" fmla="*/ 953 w 18097"/>
                      <a:gd name="connsiteY12" fmla="*/ 26670 h 31432"/>
                      <a:gd name="connsiteX13" fmla="*/ 0 w 18097"/>
                      <a:gd name="connsiteY13" fmla="*/ 20955 h 31432"/>
                      <a:gd name="connsiteX14" fmla="*/ 0 w 18097"/>
                      <a:gd name="connsiteY14" fmla="*/ 17145 h 31432"/>
                      <a:gd name="connsiteX15" fmla="*/ 3810 w 18097"/>
                      <a:gd name="connsiteY15" fmla="*/ 4763 h 31432"/>
                      <a:gd name="connsiteX16" fmla="*/ 13335 w 18097"/>
                      <a:gd name="connsiteY16" fmla="*/ 0 h 31432"/>
                      <a:gd name="connsiteX17" fmla="*/ 8573 w 18097"/>
                      <a:gd name="connsiteY17" fmla="*/ 12382 h 31432"/>
                      <a:gd name="connsiteX18" fmla="*/ 2857 w 18097"/>
                      <a:gd name="connsiteY18" fmla="*/ 14288 h 31432"/>
                      <a:gd name="connsiteX19" fmla="*/ 0 w 18097"/>
                      <a:gd name="connsiteY19" fmla="*/ 18098 h 31432"/>
                      <a:gd name="connsiteX20" fmla="*/ 0 w 18097"/>
                      <a:gd name="connsiteY20" fmla="*/ 20955 h 31432"/>
                      <a:gd name="connsiteX21" fmla="*/ 2857 w 18097"/>
                      <a:gd name="connsiteY21" fmla="*/ 27623 h 31432"/>
                      <a:gd name="connsiteX22" fmla="*/ 9525 w 18097"/>
                      <a:gd name="connsiteY22" fmla="*/ 30480 h 31432"/>
                      <a:gd name="connsiteX23" fmla="*/ 15240 w 18097"/>
                      <a:gd name="connsiteY23" fmla="*/ 27623 h 31432"/>
                      <a:gd name="connsiteX24" fmla="*/ 17145 w 18097"/>
                      <a:gd name="connsiteY24" fmla="*/ 20955 h 31432"/>
                      <a:gd name="connsiteX25" fmla="*/ 15240 w 18097"/>
                      <a:gd name="connsiteY25" fmla="*/ 14288 h 31432"/>
                      <a:gd name="connsiteX26" fmla="*/ 8573 w 18097"/>
                      <a:gd name="connsiteY26" fmla="*/ 1238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097" h="31432">
                        <a:moveTo>
                          <a:pt x="13335" y="0"/>
                        </a:moveTo>
                        <a:lnTo>
                          <a:pt x="13335" y="953"/>
                        </a:lnTo>
                        <a:cubicBezTo>
                          <a:pt x="9525" y="953"/>
                          <a:pt x="5715" y="1905"/>
                          <a:pt x="3810" y="4763"/>
                        </a:cubicBezTo>
                        <a:cubicBezTo>
                          <a:pt x="1905" y="7620"/>
                          <a:pt x="0" y="10478"/>
                          <a:pt x="0" y="15240"/>
                        </a:cubicBezTo>
                        <a:cubicBezTo>
                          <a:pt x="953" y="14288"/>
                          <a:pt x="1905" y="12382"/>
                          <a:pt x="3810" y="11430"/>
                        </a:cubicBezTo>
                        <a:cubicBezTo>
                          <a:pt x="5715" y="10478"/>
                          <a:pt x="6668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955"/>
                        </a:cubicBezTo>
                        <a:cubicBezTo>
                          <a:pt x="18098" y="22860"/>
                          <a:pt x="18098" y="24765"/>
                          <a:pt x="17145" y="26670"/>
                        </a:cubicBezTo>
                        <a:cubicBezTo>
                          <a:pt x="16193" y="28575"/>
                          <a:pt x="15240" y="29528"/>
                          <a:pt x="14288" y="30480"/>
                        </a:cubicBezTo>
                        <a:cubicBezTo>
                          <a:pt x="13335" y="31432"/>
                          <a:pt x="11430" y="31432"/>
                          <a:pt x="9525" y="31432"/>
                        </a:cubicBezTo>
                        <a:cubicBezTo>
                          <a:pt x="7620" y="31432"/>
                          <a:pt x="5715" y="31432"/>
                          <a:pt x="4763" y="30480"/>
                        </a:cubicBezTo>
                        <a:cubicBezTo>
                          <a:pt x="2857" y="29528"/>
                          <a:pt x="1905" y="28575"/>
                          <a:pt x="953" y="26670"/>
                        </a:cubicBezTo>
                        <a:cubicBezTo>
                          <a:pt x="0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3" y="7620"/>
                          <a:pt x="3810" y="4763"/>
                        </a:cubicBezTo>
                        <a:cubicBezTo>
                          <a:pt x="5715" y="1905"/>
                          <a:pt x="8573" y="0"/>
                          <a:pt x="13335" y="0"/>
                        </a:cubicBezTo>
                        <a:close/>
                        <a:moveTo>
                          <a:pt x="8573" y="12382"/>
                        </a:moveTo>
                        <a:cubicBezTo>
                          <a:pt x="6668" y="12382"/>
                          <a:pt x="4763" y="13335"/>
                          <a:pt x="2857" y="14288"/>
                        </a:cubicBezTo>
                        <a:cubicBezTo>
                          <a:pt x="953" y="15240"/>
                          <a:pt x="0" y="17145"/>
                          <a:pt x="0" y="18098"/>
                        </a:cubicBezTo>
                        <a:lnTo>
                          <a:pt x="0" y="20955"/>
                        </a:lnTo>
                        <a:cubicBezTo>
                          <a:pt x="0" y="23813"/>
                          <a:pt x="953" y="25718"/>
                          <a:pt x="2857" y="27623"/>
                        </a:cubicBezTo>
                        <a:cubicBezTo>
                          <a:pt x="4763" y="29528"/>
                          <a:pt x="6668" y="30480"/>
                          <a:pt x="9525" y="30480"/>
                        </a:cubicBezTo>
                        <a:cubicBezTo>
                          <a:pt x="11430" y="30480"/>
                          <a:pt x="13335" y="29528"/>
                          <a:pt x="15240" y="27623"/>
                        </a:cubicBezTo>
                        <a:cubicBezTo>
                          <a:pt x="17145" y="25718"/>
                          <a:pt x="17145" y="23813"/>
                          <a:pt x="17145" y="20955"/>
                        </a:cubicBezTo>
                        <a:cubicBezTo>
                          <a:pt x="17145" y="18098"/>
                          <a:pt x="16193" y="16193"/>
                          <a:pt x="15240" y="14288"/>
                        </a:cubicBezTo>
                        <a:cubicBezTo>
                          <a:pt x="12382" y="13335"/>
                          <a:pt x="10478" y="12382"/>
                          <a:pt x="8573" y="123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2" name="Forma Livre: Forma 281">
                    <a:extLst>
                      <a:ext uri="{FF2B5EF4-FFF2-40B4-BE49-F238E27FC236}">
                        <a16:creationId xmlns:a16="http://schemas.microsoft.com/office/drawing/2014/main" id="{E44B84F2-8D8F-479A-987D-F152BA08CF3D}"/>
                      </a:ext>
                    </a:extLst>
                  </p:cNvPr>
                  <p:cNvSpPr/>
                  <p:nvPr/>
                </p:nvSpPr>
                <p:spPr>
                  <a:xfrm>
                    <a:off x="13241242" y="2751608"/>
                    <a:ext cx="20002" cy="30480"/>
                  </a:xfrm>
                  <a:custGeom>
                    <a:avLst/>
                    <a:gdLst>
                      <a:gd name="connsiteX0" fmla="*/ 20002 w 20002"/>
                      <a:gd name="connsiteY0" fmla="*/ 953 h 30480"/>
                      <a:gd name="connsiteX1" fmla="*/ 6668 w 20002"/>
                      <a:gd name="connsiteY1" fmla="*/ 30480 h 30480"/>
                      <a:gd name="connsiteX2" fmla="*/ 5715 w 20002"/>
                      <a:gd name="connsiteY2" fmla="*/ 30480 h 30480"/>
                      <a:gd name="connsiteX3" fmla="*/ 19050 w 20002"/>
                      <a:gd name="connsiteY3" fmla="*/ 953 h 30480"/>
                      <a:gd name="connsiteX4" fmla="*/ 0 w 20002"/>
                      <a:gd name="connsiteY4" fmla="*/ 953 h 30480"/>
                      <a:gd name="connsiteX5" fmla="*/ 0 w 20002"/>
                      <a:gd name="connsiteY5" fmla="*/ 0 h 30480"/>
                      <a:gd name="connsiteX6" fmla="*/ 20002 w 20002"/>
                      <a:gd name="connsiteY6" fmla="*/ 953 h 30480"/>
                      <a:gd name="connsiteX7" fmla="*/ 20002 w 20002"/>
                      <a:gd name="connsiteY7" fmla="*/ 953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02" h="30480">
                        <a:moveTo>
                          <a:pt x="20002" y="953"/>
                        </a:moveTo>
                        <a:lnTo>
                          <a:pt x="6668" y="30480"/>
                        </a:lnTo>
                        <a:lnTo>
                          <a:pt x="5715" y="30480"/>
                        </a:lnTo>
                        <a:lnTo>
                          <a:pt x="19050" y="953"/>
                        </a:lnTo>
                        <a:lnTo>
                          <a:pt x="0" y="953"/>
                        </a:lnTo>
                        <a:lnTo>
                          <a:pt x="0" y="0"/>
                        </a:lnTo>
                        <a:lnTo>
                          <a:pt x="20002" y="953"/>
                        </a:lnTo>
                        <a:lnTo>
                          <a:pt x="20002" y="95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3" name="Forma Livre: Forma 282">
                    <a:extLst>
                      <a:ext uri="{FF2B5EF4-FFF2-40B4-BE49-F238E27FC236}">
                        <a16:creationId xmlns:a16="http://schemas.microsoft.com/office/drawing/2014/main" id="{905CDCBC-FE65-40C0-BAD0-85A76FA7B0C3}"/>
                      </a:ext>
                    </a:extLst>
                  </p:cNvPr>
                  <p:cNvSpPr/>
                  <p:nvPr/>
                </p:nvSpPr>
                <p:spPr>
                  <a:xfrm>
                    <a:off x="13265054" y="2752561"/>
                    <a:ext cx="18097" cy="30479"/>
                  </a:xfrm>
                  <a:custGeom>
                    <a:avLst/>
                    <a:gdLst>
                      <a:gd name="connsiteX0" fmla="*/ 18098 w 18097"/>
                      <a:gd name="connsiteY0" fmla="*/ 15240 h 30479"/>
                      <a:gd name="connsiteX1" fmla="*/ 14288 w 18097"/>
                      <a:gd name="connsiteY1" fmla="*/ 19050 h 30479"/>
                      <a:gd name="connsiteX2" fmla="*/ 8573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3 w 18097"/>
                      <a:gd name="connsiteY8" fmla="*/ 0 h 30479"/>
                      <a:gd name="connsiteX9" fmla="*/ 15240 w 18097"/>
                      <a:gd name="connsiteY9" fmla="*/ 2857 h 30479"/>
                      <a:gd name="connsiteX10" fmla="*/ 18098 w 18097"/>
                      <a:gd name="connsiteY10" fmla="*/ 11430 h 30479"/>
                      <a:gd name="connsiteX11" fmla="*/ 18098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4763 w 18097"/>
                      <a:gd name="connsiteY14" fmla="*/ 30480 h 30479"/>
                      <a:gd name="connsiteX15" fmla="*/ 4763 w 18097"/>
                      <a:gd name="connsiteY15" fmla="*/ 29527 h 30479"/>
                      <a:gd name="connsiteX16" fmla="*/ 5715 w 18097"/>
                      <a:gd name="connsiteY16" fmla="*/ 29527 h 30479"/>
                      <a:gd name="connsiteX17" fmla="*/ 15240 w 18097"/>
                      <a:gd name="connsiteY17" fmla="*/ 25717 h 30479"/>
                      <a:gd name="connsiteX18" fmla="*/ 18098 w 18097"/>
                      <a:gd name="connsiteY18" fmla="*/ 15240 h 30479"/>
                      <a:gd name="connsiteX19" fmla="*/ 8573 w 18097"/>
                      <a:gd name="connsiteY19" fmla="*/ 19050 h 30479"/>
                      <a:gd name="connsiteX20" fmla="*/ 14288 w 18097"/>
                      <a:gd name="connsiteY20" fmla="*/ 17145 h 30479"/>
                      <a:gd name="connsiteX21" fmla="*/ 17145 w 18097"/>
                      <a:gd name="connsiteY21" fmla="*/ 12382 h 30479"/>
                      <a:gd name="connsiteX22" fmla="*/ 17145 w 18097"/>
                      <a:gd name="connsiteY22" fmla="*/ 11430 h 30479"/>
                      <a:gd name="connsiteX23" fmla="*/ 15240 w 18097"/>
                      <a:gd name="connsiteY23" fmla="*/ 3810 h 30479"/>
                      <a:gd name="connsiteX24" fmla="*/ 8573 w 18097"/>
                      <a:gd name="connsiteY24" fmla="*/ 952 h 30479"/>
                      <a:gd name="connsiteX25" fmla="*/ 4763 w 18097"/>
                      <a:gd name="connsiteY25" fmla="*/ 1905 h 30479"/>
                      <a:gd name="connsiteX26" fmla="*/ 1905 w 18097"/>
                      <a:gd name="connsiteY26" fmla="*/ 5715 h 30479"/>
                      <a:gd name="connsiteX27" fmla="*/ 952 w 18097"/>
                      <a:gd name="connsiteY27" fmla="*/ 10477 h 30479"/>
                      <a:gd name="connsiteX28" fmla="*/ 1905 w 18097"/>
                      <a:gd name="connsiteY28" fmla="*/ 15240 h 30479"/>
                      <a:gd name="connsiteX29" fmla="*/ 4763 w 18097"/>
                      <a:gd name="connsiteY29" fmla="*/ 18097 h 30479"/>
                      <a:gd name="connsiteX30" fmla="*/ 8573 w 18097"/>
                      <a:gd name="connsiteY30" fmla="*/ 1905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8098" y="15240"/>
                        </a:moveTo>
                        <a:cubicBezTo>
                          <a:pt x="17145" y="17145"/>
                          <a:pt x="16193" y="18097"/>
                          <a:pt x="14288" y="19050"/>
                        </a:cubicBezTo>
                        <a:cubicBezTo>
                          <a:pt x="12382" y="20002"/>
                          <a:pt x="10477" y="20002"/>
                          <a:pt x="8573" y="20002"/>
                        </a:cubicBezTo>
                        <a:cubicBezTo>
                          <a:pt x="6668" y="20002"/>
                          <a:pt x="5715" y="20002"/>
                          <a:pt x="3810" y="19050"/>
                        </a:cubicBezTo>
                        <a:cubicBezTo>
                          <a:pt x="2857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3810" y="952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7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3" y="30480"/>
                          <a:pt x="3810" y="30480"/>
                        </a:cubicBezTo>
                        <a:lnTo>
                          <a:pt x="4763" y="30480"/>
                        </a:lnTo>
                        <a:lnTo>
                          <a:pt x="4763" y="29527"/>
                        </a:lnTo>
                        <a:lnTo>
                          <a:pt x="5715" y="29527"/>
                        </a:lnTo>
                        <a:cubicBezTo>
                          <a:pt x="9525" y="29527"/>
                          <a:pt x="12382" y="28575"/>
                          <a:pt x="15240" y="25717"/>
                        </a:cubicBezTo>
                        <a:cubicBezTo>
                          <a:pt x="16193" y="22860"/>
                          <a:pt x="18098" y="20002"/>
                          <a:pt x="18098" y="15240"/>
                        </a:cubicBezTo>
                        <a:close/>
                        <a:moveTo>
                          <a:pt x="8573" y="19050"/>
                        </a:moveTo>
                        <a:cubicBezTo>
                          <a:pt x="10477" y="19050"/>
                          <a:pt x="12382" y="18097"/>
                          <a:pt x="14288" y="17145"/>
                        </a:cubicBezTo>
                        <a:cubicBezTo>
                          <a:pt x="16193" y="16192"/>
                          <a:pt x="17145" y="14288"/>
                          <a:pt x="17145" y="12382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3" y="5715"/>
                          <a:pt x="15240" y="3810"/>
                        </a:cubicBezTo>
                        <a:cubicBezTo>
                          <a:pt x="13335" y="1905"/>
                          <a:pt x="11430" y="952"/>
                          <a:pt x="8573" y="952"/>
                        </a:cubicBezTo>
                        <a:cubicBezTo>
                          <a:pt x="6668" y="952"/>
                          <a:pt x="5715" y="952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2"/>
                          <a:pt x="952" y="10477"/>
                        </a:cubicBezTo>
                        <a:cubicBezTo>
                          <a:pt x="952" y="12382"/>
                          <a:pt x="952" y="13335"/>
                          <a:pt x="1905" y="15240"/>
                        </a:cubicBezTo>
                        <a:cubicBezTo>
                          <a:pt x="2857" y="16192"/>
                          <a:pt x="3810" y="18097"/>
                          <a:pt x="4763" y="18097"/>
                        </a:cubicBezTo>
                        <a:cubicBezTo>
                          <a:pt x="6668" y="19050"/>
                          <a:pt x="7620" y="19050"/>
                          <a:pt x="8573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4" name="Forma Livre: Forma 283">
                    <a:extLst>
                      <a:ext uri="{FF2B5EF4-FFF2-40B4-BE49-F238E27FC236}">
                        <a16:creationId xmlns:a16="http://schemas.microsoft.com/office/drawing/2014/main" id="{75C4287F-D90F-49AD-BA39-F57FCCA41160}"/>
                      </a:ext>
                    </a:extLst>
                  </p:cNvPr>
                  <p:cNvSpPr/>
                  <p:nvPr/>
                </p:nvSpPr>
                <p:spPr>
                  <a:xfrm>
                    <a:off x="13172661" y="2818283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7 h 30480"/>
                      <a:gd name="connsiteX2" fmla="*/ 8573 w 18097"/>
                      <a:gd name="connsiteY2" fmla="*/ 20003 h 30480"/>
                      <a:gd name="connsiteX3" fmla="*/ 3810 w 18097"/>
                      <a:gd name="connsiteY3" fmla="*/ 19050 h 30480"/>
                      <a:gd name="connsiteX4" fmla="*/ 953 w 18097"/>
                      <a:gd name="connsiteY4" fmla="*/ 15240 h 30480"/>
                      <a:gd name="connsiteX5" fmla="*/ 0 w 18097"/>
                      <a:gd name="connsiteY5" fmla="*/ 10478 h 30480"/>
                      <a:gd name="connsiteX6" fmla="*/ 953 w 18097"/>
                      <a:gd name="connsiteY6" fmla="*/ 4763 h 30480"/>
                      <a:gd name="connsiteX7" fmla="*/ 3810 w 18097"/>
                      <a:gd name="connsiteY7" fmla="*/ 953 h 30480"/>
                      <a:gd name="connsiteX8" fmla="*/ 8573 w 18097"/>
                      <a:gd name="connsiteY8" fmla="*/ 0 h 30480"/>
                      <a:gd name="connsiteX9" fmla="*/ 15240 w 18097"/>
                      <a:gd name="connsiteY9" fmla="*/ 2857 h 30480"/>
                      <a:gd name="connsiteX10" fmla="*/ 18098 w 18097"/>
                      <a:gd name="connsiteY10" fmla="*/ 11430 h 30480"/>
                      <a:gd name="connsiteX11" fmla="*/ 18098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7 w 18097"/>
                      <a:gd name="connsiteY14" fmla="*/ 30480 h 30480"/>
                      <a:gd name="connsiteX15" fmla="*/ 2857 w 18097"/>
                      <a:gd name="connsiteY15" fmla="*/ 29528 h 30480"/>
                      <a:gd name="connsiteX16" fmla="*/ 3810 w 18097"/>
                      <a:gd name="connsiteY16" fmla="*/ 29528 h 30480"/>
                      <a:gd name="connsiteX17" fmla="*/ 13335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3 w 18097"/>
                      <a:gd name="connsiteY19" fmla="*/ 18097 h 30480"/>
                      <a:gd name="connsiteX20" fmla="*/ 14288 w 18097"/>
                      <a:gd name="connsiteY20" fmla="*/ 16193 h 30480"/>
                      <a:gd name="connsiteX21" fmla="*/ 17145 w 18097"/>
                      <a:gd name="connsiteY21" fmla="*/ 11430 h 30480"/>
                      <a:gd name="connsiteX22" fmla="*/ 17145 w 18097"/>
                      <a:gd name="connsiteY22" fmla="*/ 10478 h 30480"/>
                      <a:gd name="connsiteX23" fmla="*/ 15240 w 18097"/>
                      <a:gd name="connsiteY23" fmla="*/ 2857 h 30480"/>
                      <a:gd name="connsiteX24" fmla="*/ 8573 w 18097"/>
                      <a:gd name="connsiteY24" fmla="*/ 0 h 30480"/>
                      <a:gd name="connsiteX25" fmla="*/ 4763 w 18097"/>
                      <a:gd name="connsiteY25" fmla="*/ 953 h 30480"/>
                      <a:gd name="connsiteX26" fmla="*/ 1905 w 18097"/>
                      <a:gd name="connsiteY26" fmla="*/ 4763 h 30480"/>
                      <a:gd name="connsiteX27" fmla="*/ 953 w 18097"/>
                      <a:gd name="connsiteY27" fmla="*/ 9525 h 30480"/>
                      <a:gd name="connsiteX28" fmla="*/ 1905 w 18097"/>
                      <a:gd name="connsiteY28" fmla="*/ 14288 h 30480"/>
                      <a:gd name="connsiteX29" fmla="*/ 4763 w 18097"/>
                      <a:gd name="connsiteY29" fmla="*/ 17145 h 30480"/>
                      <a:gd name="connsiteX30" fmla="*/ 8573 w 18097"/>
                      <a:gd name="connsiteY30" fmla="*/ 18097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3" y="16193"/>
                          <a:pt x="15240" y="17145"/>
                          <a:pt x="13335" y="18097"/>
                        </a:cubicBezTo>
                        <a:cubicBezTo>
                          <a:pt x="11430" y="19050"/>
                          <a:pt x="10478" y="20003"/>
                          <a:pt x="8573" y="20003"/>
                        </a:cubicBezTo>
                        <a:cubicBezTo>
                          <a:pt x="6668" y="20003"/>
                          <a:pt x="5715" y="20003"/>
                          <a:pt x="3810" y="19050"/>
                        </a:cubicBezTo>
                        <a:cubicBezTo>
                          <a:pt x="2857" y="18097"/>
                          <a:pt x="1905" y="17145"/>
                          <a:pt x="953" y="15240"/>
                        </a:cubicBezTo>
                        <a:cubicBezTo>
                          <a:pt x="0" y="13335"/>
                          <a:pt x="0" y="12382"/>
                          <a:pt x="0" y="10478"/>
                        </a:cubicBezTo>
                        <a:cubicBezTo>
                          <a:pt x="0" y="8572"/>
                          <a:pt x="0" y="6668"/>
                          <a:pt x="953" y="4763"/>
                        </a:cubicBezTo>
                        <a:cubicBezTo>
                          <a:pt x="1905" y="2857"/>
                          <a:pt x="2857" y="1905"/>
                          <a:pt x="3810" y="953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4288" y="953"/>
                          <a:pt x="15240" y="2857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3"/>
                          <a:pt x="17145" y="23813"/>
                          <a:pt x="14288" y="26670"/>
                        </a:cubicBezTo>
                        <a:cubicBezTo>
                          <a:pt x="12382" y="29528"/>
                          <a:pt x="8573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8"/>
                        </a:lnTo>
                        <a:lnTo>
                          <a:pt x="3810" y="29528"/>
                        </a:lnTo>
                        <a:cubicBezTo>
                          <a:pt x="7620" y="29528"/>
                          <a:pt x="10478" y="28575"/>
                          <a:pt x="13335" y="25718"/>
                        </a:cubicBezTo>
                        <a:cubicBezTo>
                          <a:pt x="16193" y="22860"/>
                          <a:pt x="17145" y="19050"/>
                          <a:pt x="17145" y="14288"/>
                        </a:cubicBezTo>
                        <a:close/>
                        <a:moveTo>
                          <a:pt x="8573" y="18097"/>
                        </a:moveTo>
                        <a:cubicBezTo>
                          <a:pt x="10478" y="18097"/>
                          <a:pt x="12382" y="17145"/>
                          <a:pt x="14288" y="16193"/>
                        </a:cubicBezTo>
                        <a:cubicBezTo>
                          <a:pt x="16193" y="15240"/>
                          <a:pt x="17145" y="13335"/>
                          <a:pt x="17145" y="11430"/>
                        </a:cubicBezTo>
                        <a:lnTo>
                          <a:pt x="17145" y="10478"/>
                        </a:lnTo>
                        <a:cubicBezTo>
                          <a:pt x="17145" y="6668"/>
                          <a:pt x="16193" y="4763"/>
                          <a:pt x="15240" y="2857"/>
                        </a:cubicBezTo>
                        <a:cubicBezTo>
                          <a:pt x="13335" y="953"/>
                          <a:pt x="11430" y="0"/>
                          <a:pt x="8573" y="0"/>
                        </a:cubicBezTo>
                        <a:cubicBezTo>
                          <a:pt x="6668" y="0"/>
                          <a:pt x="5715" y="0"/>
                          <a:pt x="4763" y="953"/>
                        </a:cubicBezTo>
                        <a:cubicBezTo>
                          <a:pt x="2857" y="1905"/>
                          <a:pt x="1905" y="2857"/>
                          <a:pt x="1905" y="4763"/>
                        </a:cubicBezTo>
                        <a:cubicBezTo>
                          <a:pt x="1905" y="6668"/>
                          <a:pt x="953" y="7620"/>
                          <a:pt x="953" y="9525"/>
                        </a:cubicBezTo>
                        <a:cubicBezTo>
                          <a:pt x="953" y="11430"/>
                          <a:pt x="953" y="12382"/>
                          <a:pt x="1905" y="14288"/>
                        </a:cubicBezTo>
                        <a:cubicBezTo>
                          <a:pt x="2857" y="15240"/>
                          <a:pt x="3810" y="17145"/>
                          <a:pt x="4763" y="17145"/>
                        </a:cubicBezTo>
                        <a:cubicBezTo>
                          <a:pt x="5715" y="18097"/>
                          <a:pt x="6668" y="18097"/>
                          <a:pt x="8573" y="1809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5" name="Forma Livre: Forma 284">
                    <a:extLst>
                      <a:ext uri="{FF2B5EF4-FFF2-40B4-BE49-F238E27FC236}">
                        <a16:creationId xmlns:a16="http://schemas.microsoft.com/office/drawing/2014/main" id="{66BC4C1C-3200-4FA0-BBCC-F87B55297C0E}"/>
                      </a:ext>
                    </a:extLst>
                  </p:cNvPr>
                  <p:cNvSpPr/>
                  <p:nvPr/>
                </p:nvSpPr>
                <p:spPr>
                  <a:xfrm>
                    <a:off x="13196474" y="2817331"/>
                    <a:ext cx="19050" cy="31432"/>
                  </a:xfrm>
                  <a:custGeom>
                    <a:avLst/>
                    <a:gdLst>
                      <a:gd name="connsiteX0" fmla="*/ 14288 w 19050"/>
                      <a:gd name="connsiteY0" fmla="*/ 0 h 31432"/>
                      <a:gd name="connsiteX1" fmla="*/ 14288 w 19050"/>
                      <a:gd name="connsiteY1" fmla="*/ 952 h 31432"/>
                      <a:gd name="connsiteX2" fmla="*/ 4763 w 19050"/>
                      <a:gd name="connsiteY2" fmla="*/ 4762 h 31432"/>
                      <a:gd name="connsiteX3" fmla="*/ 953 w 19050"/>
                      <a:gd name="connsiteY3" fmla="*/ 15240 h 31432"/>
                      <a:gd name="connsiteX4" fmla="*/ 4763 w 19050"/>
                      <a:gd name="connsiteY4" fmla="*/ 11430 h 31432"/>
                      <a:gd name="connsiteX5" fmla="*/ 9525 w 19050"/>
                      <a:gd name="connsiteY5" fmla="*/ 10478 h 31432"/>
                      <a:gd name="connsiteX6" fmla="*/ 16193 w 19050"/>
                      <a:gd name="connsiteY6" fmla="*/ 13335 h 31432"/>
                      <a:gd name="connsiteX7" fmla="*/ 19050 w 19050"/>
                      <a:gd name="connsiteY7" fmla="*/ 20955 h 31432"/>
                      <a:gd name="connsiteX8" fmla="*/ 18098 w 19050"/>
                      <a:gd name="connsiteY8" fmla="*/ 26670 h 31432"/>
                      <a:gd name="connsiteX9" fmla="*/ 15240 w 19050"/>
                      <a:gd name="connsiteY9" fmla="*/ 30480 h 31432"/>
                      <a:gd name="connsiteX10" fmla="*/ 10478 w 19050"/>
                      <a:gd name="connsiteY10" fmla="*/ 31432 h 31432"/>
                      <a:gd name="connsiteX11" fmla="*/ 5715 w 19050"/>
                      <a:gd name="connsiteY11" fmla="*/ 30480 h 31432"/>
                      <a:gd name="connsiteX12" fmla="*/ 1905 w 19050"/>
                      <a:gd name="connsiteY12" fmla="*/ 26670 h 31432"/>
                      <a:gd name="connsiteX13" fmla="*/ 953 w 19050"/>
                      <a:gd name="connsiteY13" fmla="*/ 20955 h 31432"/>
                      <a:gd name="connsiteX14" fmla="*/ 953 w 19050"/>
                      <a:gd name="connsiteY14" fmla="*/ 17145 h 31432"/>
                      <a:gd name="connsiteX15" fmla="*/ 4763 w 19050"/>
                      <a:gd name="connsiteY15" fmla="*/ 4762 h 31432"/>
                      <a:gd name="connsiteX16" fmla="*/ 14288 w 19050"/>
                      <a:gd name="connsiteY16" fmla="*/ 0 h 31432"/>
                      <a:gd name="connsiteX17" fmla="*/ 8573 w 19050"/>
                      <a:gd name="connsiteY17" fmla="*/ 11430 h 31432"/>
                      <a:gd name="connsiteX18" fmla="*/ 2857 w 19050"/>
                      <a:gd name="connsiteY18" fmla="*/ 13335 h 31432"/>
                      <a:gd name="connsiteX19" fmla="*/ 0 w 19050"/>
                      <a:gd name="connsiteY19" fmla="*/ 17145 h 31432"/>
                      <a:gd name="connsiteX20" fmla="*/ 0 w 19050"/>
                      <a:gd name="connsiteY20" fmla="*/ 20003 h 31432"/>
                      <a:gd name="connsiteX21" fmla="*/ 2857 w 19050"/>
                      <a:gd name="connsiteY21" fmla="*/ 26670 h 31432"/>
                      <a:gd name="connsiteX22" fmla="*/ 9525 w 19050"/>
                      <a:gd name="connsiteY22" fmla="*/ 29528 h 31432"/>
                      <a:gd name="connsiteX23" fmla="*/ 15240 w 19050"/>
                      <a:gd name="connsiteY23" fmla="*/ 26670 h 31432"/>
                      <a:gd name="connsiteX24" fmla="*/ 17145 w 19050"/>
                      <a:gd name="connsiteY24" fmla="*/ 20003 h 31432"/>
                      <a:gd name="connsiteX25" fmla="*/ 15240 w 19050"/>
                      <a:gd name="connsiteY25" fmla="*/ 13335 h 31432"/>
                      <a:gd name="connsiteX26" fmla="*/ 8573 w 19050"/>
                      <a:gd name="connsiteY26" fmla="*/ 1143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9050" h="31432">
                        <a:moveTo>
                          <a:pt x="14288" y="0"/>
                        </a:moveTo>
                        <a:lnTo>
                          <a:pt x="14288" y="952"/>
                        </a:lnTo>
                        <a:cubicBezTo>
                          <a:pt x="10478" y="952"/>
                          <a:pt x="6668" y="1905"/>
                          <a:pt x="4763" y="4762"/>
                        </a:cubicBezTo>
                        <a:cubicBezTo>
                          <a:pt x="2857" y="7620"/>
                          <a:pt x="953" y="10478"/>
                          <a:pt x="953" y="15240"/>
                        </a:cubicBezTo>
                        <a:cubicBezTo>
                          <a:pt x="1905" y="14287"/>
                          <a:pt x="2857" y="12382"/>
                          <a:pt x="4763" y="11430"/>
                        </a:cubicBezTo>
                        <a:cubicBezTo>
                          <a:pt x="6668" y="10478"/>
                          <a:pt x="7620" y="10478"/>
                          <a:pt x="9525" y="10478"/>
                        </a:cubicBezTo>
                        <a:cubicBezTo>
                          <a:pt x="12382" y="10478"/>
                          <a:pt x="14288" y="11430"/>
                          <a:pt x="16193" y="13335"/>
                        </a:cubicBezTo>
                        <a:cubicBezTo>
                          <a:pt x="18098" y="15240"/>
                          <a:pt x="19050" y="17145"/>
                          <a:pt x="19050" y="20955"/>
                        </a:cubicBezTo>
                        <a:cubicBezTo>
                          <a:pt x="19050" y="22860"/>
                          <a:pt x="19050" y="24765"/>
                          <a:pt x="18098" y="26670"/>
                        </a:cubicBezTo>
                        <a:cubicBezTo>
                          <a:pt x="17145" y="28575"/>
                          <a:pt x="16193" y="29528"/>
                          <a:pt x="15240" y="30480"/>
                        </a:cubicBezTo>
                        <a:cubicBezTo>
                          <a:pt x="14288" y="31432"/>
                          <a:pt x="12382" y="31432"/>
                          <a:pt x="10478" y="31432"/>
                        </a:cubicBezTo>
                        <a:cubicBezTo>
                          <a:pt x="8573" y="31432"/>
                          <a:pt x="6668" y="31432"/>
                          <a:pt x="5715" y="30480"/>
                        </a:cubicBezTo>
                        <a:cubicBezTo>
                          <a:pt x="3810" y="29528"/>
                          <a:pt x="2857" y="28575"/>
                          <a:pt x="1905" y="26670"/>
                        </a:cubicBezTo>
                        <a:cubicBezTo>
                          <a:pt x="953" y="24765"/>
                          <a:pt x="953" y="22860"/>
                          <a:pt x="953" y="20955"/>
                        </a:cubicBezTo>
                        <a:lnTo>
                          <a:pt x="953" y="17145"/>
                        </a:lnTo>
                        <a:cubicBezTo>
                          <a:pt x="953" y="11430"/>
                          <a:pt x="1905" y="7620"/>
                          <a:pt x="4763" y="4762"/>
                        </a:cubicBezTo>
                        <a:cubicBezTo>
                          <a:pt x="5715" y="952"/>
                          <a:pt x="9525" y="0"/>
                          <a:pt x="14288" y="0"/>
                        </a:cubicBezTo>
                        <a:close/>
                        <a:moveTo>
                          <a:pt x="8573" y="11430"/>
                        </a:moveTo>
                        <a:cubicBezTo>
                          <a:pt x="6668" y="11430"/>
                          <a:pt x="4763" y="12382"/>
                          <a:pt x="2857" y="13335"/>
                        </a:cubicBezTo>
                        <a:cubicBezTo>
                          <a:pt x="953" y="14287"/>
                          <a:pt x="0" y="16193"/>
                          <a:pt x="0" y="17145"/>
                        </a:cubicBezTo>
                        <a:lnTo>
                          <a:pt x="0" y="20003"/>
                        </a:lnTo>
                        <a:cubicBezTo>
                          <a:pt x="0" y="22860"/>
                          <a:pt x="953" y="24765"/>
                          <a:pt x="2857" y="26670"/>
                        </a:cubicBezTo>
                        <a:cubicBezTo>
                          <a:pt x="4763" y="28575"/>
                          <a:pt x="6668" y="29528"/>
                          <a:pt x="9525" y="29528"/>
                        </a:cubicBezTo>
                        <a:cubicBezTo>
                          <a:pt x="11430" y="29528"/>
                          <a:pt x="13335" y="28575"/>
                          <a:pt x="15240" y="26670"/>
                        </a:cubicBezTo>
                        <a:cubicBezTo>
                          <a:pt x="16193" y="24765"/>
                          <a:pt x="17145" y="22860"/>
                          <a:pt x="17145" y="20003"/>
                        </a:cubicBezTo>
                        <a:cubicBezTo>
                          <a:pt x="17145" y="17145"/>
                          <a:pt x="16193" y="15240"/>
                          <a:pt x="15240" y="13335"/>
                        </a:cubicBezTo>
                        <a:cubicBezTo>
                          <a:pt x="13335" y="12382"/>
                          <a:pt x="11430" y="11430"/>
                          <a:pt x="8573" y="114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6" name="Forma Livre: Forma 285">
                    <a:extLst>
                      <a:ext uri="{FF2B5EF4-FFF2-40B4-BE49-F238E27FC236}">
                        <a16:creationId xmlns:a16="http://schemas.microsoft.com/office/drawing/2014/main" id="{A20AAE09-3BB7-471A-A360-82707565C112}"/>
                      </a:ext>
                    </a:extLst>
                  </p:cNvPr>
                  <p:cNvSpPr/>
                  <p:nvPr/>
                </p:nvSpPr>
                <p:spPr>
                  <a:xfrm>
                    <a:off x="13219334" y="2817331"/>
                    <a:ext cx="19050" cy="30480"/>
                  </a:xfrm>
                  <a:custGeom>
                    <a:avLst/>
                    <a:gdLst>
                      <a:gd name="connsiteX0" fmla="*/ 18097 w 19050"/>
                      <a:gd name="connsiteY0" fmla="*/ 7620 h 30480"/>
                      <a:gd name="connsiteX1" fmla="*/ 16193 w 19050"/>
                      <a:gd name="connsiteY1" fmla="*/ 12382 h 30480"/>
                      <a:gd name="connsiteX2" fmla="*/ 12382 w 19050"/>
                      <a:gd name="connsiteY2" fmla="*/ 15240 h 30480"/>
                      <a:gd name="connsiteX3" fmla="*/ 17145 w 19050"/>
                      <a:gd name="connsiteY3" fmla="*/ 18097 h 30480"/>
                      <a:gd name="connsiteX4" fmla="*/ 19050 w 19050"/>
                      <a:gd name="connsiteY4" fmla="*/ 22860 h 30480"/>
                      <a:gd name="connsiteX5" fmla="*/ 16193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7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7 h 30480"/>
                      <a:gd name="connsiteX10" fmla="*/ 6668 w 19050"/>
                      <a:gd name="connsiteY10" fmla="*/ 15240 h 30480"/>
                      <a:gd name="connsiteX11" fmla="*/ 2857 w 19050"/>
                      <a:gd name="connsiteY11" fmla="*/ 12382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7 w 19050"/>
                      <a:gd name="connsiteY16" fmla="*/ 7620 h 30480"/>
                      <a:gd name="connsiteX17" fmla="*/ 17145 w 19050"/>
                      <a:gd name="connsiteY17" fmla="*/ 22860 h 30480"/>
                      <a:gd name="connsiteX18" fmla="*/ 14288 w 19050"/>
                      <a:gd name="connsiteY18" fmla="*/ 18097 h 30480"/>
                      <a:gd name="connsiteX19" fmla="*/ 8572 w 19050"/>
                      <a:gd name="connsiteY19" fmla="*/ 16193 h 30480"/>
                      <a:gd name="connsiteX20" fmla="*/ 2857 w 19050"/>
                      <a:gd name="connsiteY20" fmla="*/ 18097 h 30480"/>
                      <a:gd name="connsiteX21" fmla="*/ 952 w 19050"/>
                      <a:gd name="connsiteY21" fmla="*/ 22860 h 30480"/>
                      <a:gd name="connsiteX22" fmla="*/ 2857 w 19050"/>
                      <a:gd name="connsiteY22" fmla="*/ 27622 h 30480"/>
                      <a:gd name="connsiteX23" fmla="*/ 9525 w 19050"/>
                      <a:gd name="connsiteY23" fmla="*/ 29528 h 30480"/>
                      <a:gd name="connsiteX24" fmla="*/ 15240 w 19050"/>
                      <a:gd name="connsiteY24" fmla="*/ 27622 h 30480"/>
                      <a:gd name="connsiteX25" fmla="*/ 17145 w 19050"/>
                      <a:gd name="connsiteY25" fmla="*/ 22860 h 30480"/>
                      <a:gd name="connsiteX26" fmla="*/ 16193 w 19050"/>
                      <a:gd name="connsiteY26" fmla="*/ 7620 h 30480"/>
                      <a:gd name="connsiteX27" fmla="*/ 14288 w 19050"/>
                      <a:gd name="connsiteY27" fmla="*/ 2857 h 30480"/>
                      <a:gd name="connsiteX28" fmla="*/ 8572 w 19050"/>
                      <a:gd name="connsiteY28" fmla="*/ 952 h 30480"/>
                      <a:gd name="connsiteX29" fmla="*/ 2857 w 19050"/>
                      <a:gd name="connsiteY29" fmla="*/ 2857 h 30480"/>
                      <a:gd name="connsiteX30" fmla="*/ 952 w 19050"/>
                      <a:gd name="connsiteY30" fmla="*/ 7620 h 30480"/>
                      <a:gd name="connsiteX31" fmla="*/ 2857 w 19050"/>
                      <a:gd name="connsiteY31" fmla="*/ 12382 h 30480"/>
                      <a:gd name="connsiteX32" fmla="*/ 8572 w 19050"/>
                      <a:gd name="connsiteY32" fmla="*/ 14287 h 30480"/>
                      <a:gd name="connsiteX33" fmla="*/ 14288 w 19050"/>
                      <a:gd name="connsiteY33" fmla="*/ 12382 h 30480"/>
                      <a:gd name="connsiteX34" fmla="*/ 16193 w 19050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7" y="7620"/>
                        </a:moveTo>
                        <a:cubicBezTo>
                          <a:pt x="18097" y="9525"/>
                          <a:pt x="17145" y="10478"/>
                          <a:pt x="16193" y="12382"/>
                        </a:cubicBezTo>
                        <a:cubicBezTo>
                          <a:pt x="15240" y="13335"/>
                          <a:pt x="13335" y="14287"/>
                          <a:pt x="12382" y="15240"/>
                        </a:cubicBezTo>
                        <a:cubicBezTo>
                          <a:pt x="14288" y="16193"/>
                          <a:pt x="16193" y="17145"/>
                          <a:pt x="17145" y="18097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2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8" y="30480"/>
                          <a:pt x="3810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7"/>
                        </a:cubicBezTo>
                        <a:cubicBezTo>
                          <a:pt x="2857" y="17145"/>
                          <a:pt x="4763" y="16193"/>
                          <a:pt x="6668" y="15240"/>
                        </a:cubicBezTo>
                        <a:cubicBezTo>
                          <a:pt x="4763" y="14287"/>
                          <a:pt x="3810" y="14287"/>
                          <a:pt x="2857" y="12382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2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7145" y="2857"/>
                          <a:pt x="18097" y="4762"/>
                          <a:pt x="18097" y="7620"/>
                        </a:cubicBezTo>
                        <a:close/>
                        <a:moveTo>
                          <a:pt x="17145" y="22860"/>
                        </a:moveTo>
                        <a:cubicBezTo>
                          <a:pt x="17145" y="20955"/>
                          <a:pt x="16193" y="19050"/>
                          <a:pt x="14288" y="18097"/>
                        </a:cubicBezTo>
                        <a:cubicBezTo>
                          <a:pt x="12382" y="17145"/>
                          <a:pt x="10477" y="16193"/>
                          <a:pt x="8572" y="16193"/>
                        </a:cubicBezTo>
                        <a:cubicBezTo>
                          <a:pt x="5715" y="16193"/>
                          <a:pt x="3810" y="17145"/>
                          <a:pt x="2857" y="18097"/>
                        </a:cubicBezTo>
                        <a:cubicBezTo>
                          <a:pt x="952" y="19050"/>
                          <a:pt x="952" y="20955"/>
                          <a:pt x="952" y="22860"/>
                        </a:cubicBezTo>
                        <a:cubicBezTo>
                          <a:pt x="952" y="24765"/>
                          <a:pt x="1905" y="26670"/>
                          <a:pt x="2857" y="27622"/>
                        </a:cubicBezTo>
                        <a:cubicBezTo>
                          <a:pt x="4763" y="28575"/>
                          <a:pt x="6668" y="29528"/>
                          <a:pt x="9525" y="29528"/>
                        </a:cubicBezTo>
                        <a:cubicBezTo>
                          <a:pt x="12382" y="29528"/>
                          <a:pt x="14288" y="28575"/>
                          <a:pt x="15240" y="27622"/>
                        </a:cubicBezTo>
                        <a:cubicBezTo>
                          <a:pt x="17145" y="26670"/>
                          <a:pt x="17145" y="24765"/>
                          <a:pt x="17145" y="22860"/>
                        </a:cubicBezTo>
                        <a:close/>
                        <a:moveTo>
                          <a:pt x="16193" y="7620"/>
                        </a:moveTo>
                        <a:cubicBezTo>
                          <a:pt x="16193" y="5715"/>
                          <a:pt x="15240" y="3810"/>
                          <a:pt x="14288" y="2857"/>
                        </a:cubicBezTo>
                        <a:cubicBezTo>
                          <a:pt x="12382" y="1905"/>
                          <a:pt x="11430" y="952"/>
                          <a:pt x="8572" y="952"/>
                        </a:cubicBezTo>
                        <a:cubicBezTo>
                          <a:pt x="6668" y="952"/>
                          <a:pt x="4763" y="1905"/>
                          <a:pt x="2857" y="2857"/>
                        </a:cubicBezTo>
                        <a:cubicBezTo>
                          <a:pt x="1905" y="3810"/>
                          <a:pt x="952" y="5715"/>
                          <a:pt x="952" y="7620"/>
                        </a:cubicBezTo>
                        <a:cubicBezTo>
                          <a:pt x="952" y="9525"/>
                          <a:pt x="1905" y="11430"/>
                          <a:pt x="2857" y="12382"/>
                        </a:cubicBezTo>
                        <a:cubicBezTo>
                          <a:pt x="3810" y="13335"/>
                          <a:pt x="5715" y="14287"/>
                          <a:pt x="8572" y="14287"/>
                        </a:cubicBezTo>
                        <a:cubicBezTo>
                          <a:pt x="10477" y="14287"/>
                          <a:pt x="12382" y="13335"/>
                          <a:pt x="14288" y="12382"/>
                        </a:cubicBezTo>
                        <a:cubicBezTo>
                          <a:pt x="16193" y="11430"/>
                          <a:pt x="16193" y="9525"/>
                          <a:pt x="16193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7" name="Forma Livre: Forma 286">
                    <a:extLst>
                      <a:ext uri="{FF2B5EF4-FFF2-40B4-BE49-F238E27FC236}">
                        <a16:creationId xmlns:a16="http://schemas.microsoft.com/office/drawing/2014/main" id="{A39173BA-9D8C-4B50-961E-501C978EFC50}"/>
                      </a:ext>
                    </a:extLst>
                  </p:cNvPr>
                  <p:cNvSpPr/>
                  <p:nvPr/>
                </p:nvSpPr>
                <p:spPr>
                  <a:xfrm>
                    <a:off x="13241242" y="2817331"/>
                    <a:ext cx="20955" cy="30480"/>
                  </a:xfrm>
                  <a:custGeom>
                    <a:avLst/>
                    <a:gdLst>
                      <a:gd name="connsiteX0" fmla="*/ 16193 w 20955"/>
                      <a:gd name="connsiteY0" fmla="*/ 20955 h 30480"/>
                      <a:gd name="connsiteX1" fmla="*/ 20955 w 20955"/>
                      <a:gd name="connsiteY1" fmla="*/ 20955 h 30480"/>
                      <a:gd name="connsiteX2" fmla="*/ 20955 w 20955"/>
                      <a:gd name="connsiteY2" fmla="*/ 21907 h 30480"/>
                      <a:gd name="connsiteX3" fmla="*/ 16193 w 20955"/>
                      <a:gd name="connsiteY3" fmla="*/ 21907 h 30480"/>
                      <a:gd name="connsiteX4" fmla="*/ 16193 w 20955"/>
                      <a:gd name="connsiteY4" fmla="*/ 30480 h 30480"/>
                      <a:gd name="connsiteX5" fmla="*/ 15240 w 20955"/>
                      <a:gd name="connsiteY5" fmla="*/ 30480 h 30480"/>
                      <a:gd name="connsiteX6" fmla="*/ 15240 w 20955"/>
                      <a:gd name="connsiteY6" fmla="*/ 21907 h 30480"/>
                      <a:gd name="connsiteX7" fmla="*/ 0 w 20955"/>
                      <a:gd name="connsiteY7" fmla="*/ 21907 h 30480"/>
                      <a:gd name="connsiteX8" fmla="*/ 0 w 20955"/>
                      <a:gd name="connsiteY8" fmla="*/ 20955 h 30480"/>
                      <a:gd name="connsiteX9" fmla="*/ 14288 w 20955"/>
                      <a:gd name="connsiteY9" fmla="*/ 0 h 30480"/>
                      <a:gd name="connsiteX10" fmla="*/ 15240 w 20955"/>
                      <a:gd name="connsiteY10" fmla="*/ 0 h 30480"/>
                      <a:gd name="connsiteX11" fmla="*/ 15240 w 20955"/>
                      <a:gd name="connsiteY11" fmla="*/ 20955 h 30480"/>
                      <a:gd name="connsiteX12" fmla="*/ 1905 w 20955"/>
                      <a:gd name="connsiteY12" fmla="*/ 20955 h 30480"/>
                      <a:gd name="connsiteX13" fmla="*/ 15240 w 20955"/>
                      <a:gd name="connsiteY13" fmla="*/ 20955 h 30480"/>
                      <a:gd name="connsiteX14" fmla="*/ 15240 w 20955"/>
                      <a:gd name="connsiteY14" fmla="*/ 952 h 30480"/>
                      <a:gd name="connsiteX15" fmla="*/ 13335 w 20955"/>
                      <a:gd name="connsiteY15" fmla="*/ 3810 h 30480"/>
                      <a:gd name="connsiteX16" fmla="*/ 1905 w 20955"/>
                      <a:gd name="connsiteY16" fmla="*/ 20955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955" h="30480">
                        <a:moveTo>
                          <a:pt x="16193" y="20955"/>
                        </a:moveTo>
                        <a:lnTo>
                          <a:pt x="20955" y="20955"/>
                        </a:lnTo>
                        <a:lnTo>
                          <a:pt x="20955" y="21907"/>
                        </a:lnTo>
                        <a:lnTo>
                          <a:pt x="16193" y="21907"/>
                        </a:lnTo>
                        <a:lnTo>
                          <a:pt x="16193" y="30480"/>
                        </a:lnTo>
                        <a:lnTo>
                          <a:pt x="15240" y="30480"/>
                        </a:lnTo>
                        <a:lnTo>
                          <a:pt x="15240" y="21907"/>
                        </a:lnTo>
                        <a:lnTo>
                          <a:pt x="0" y="21907"/>
                        </a:lnTo>
                        <a:lnTo>
                          <a:pt x="0" y="20955"/>
                        </a:lnTo>
                        <a:lnTo>
                          <a:pt x="14288" y="0"/>
                        </a:lnTo>
                        <a:lnTo>
                          <a:pt x="15240" y="0"/>
                        </a:lnTo>
                        <a:lnTo>
                          <a:pt x="15240" y="20955"/>
                        </a:lnTo>
                        <a:close/>
                        <a:moveTo>
                          <a:pt x="1905" y="20955"/>
                        </a:moveTo>
                        <a:lnTo>
                          <a:pt x="15240" y="20955"/>
                        </a:lnTo>
                        <a:lnTo>
                          <a:pt x="15240" y="952"/>
                        </a:lnTo>
                        <a:lnTo>
                          <a:pt x="13335" y="3810"/>
                        </a:lnTo>
                        <a:lnTo>
                          <a:pt x="1905" y="209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88" name="Forma Livre: Forma 287">
                    <a:extLst>
                      <a:ext uri="{FF2B5EF4-FFF2-40B4-BE49-F238E27FC236}">
                        <a16:creationId xmlns:a16="http://schemas.microsoft.com/office/drawing/2014/main" id="{E02B32BF-F20D-4D53-8E30-91AEF4C68B5E}"/>
                      </a:ext>
                    </a:extLst>
                  </p:cNvPr>
                  <p:cNvSpPr/>
                  <p:nvPr/>
                </p:nvSpPr>
                <p:spPr>
                  <a:xfrm>
                    <a:off x="13265054" y="2818283"/>
                    <a:ext cx="19050" cy="29527"/>
                  </a:xfrm>
                  <a:custGeom>
                    <a:avLst/>
                    <a:gdLst>
                      <a:gd name="connsiteX0" fmla="*/ 19050 w 19050"/>
                      <a:gd name="connsiteY0" fmla="*/ 29528 h 29527"/>
                      <a:gd name="connsiteX1" fmla="*/ 952 w 19050"/>
                      <a:gd name="connsiteY1" fmla="*/ 29528 h 29527"/>
                      <a:gd name="connsiteX2" fmla="*/ 952 w 19050"/>
                      <a:gd name="connsiteY2" fmla="*/ 28575 h 29527"/>
                      <a:gd name="connsiteX3" fmla="*/ 11430 w 19050"/>
                      <a:gd name="connsiteY3" fmla="*/ 17145 h 29527"/>
                      <a:gd name="connsiteX4" fmla="*/ 15240 w 19050"/>
                      <a:gd name="connsiteY4" fmla="*/ 11430 h 29527"/>
                      <a:gd name="connsiteX5" fmla="*/ 16193 w 19050"/>
                      <a:gd name="connsiteY5" fmla="*/ 7620 h 29527"/>
                      <a:gd name="connsiteX6" fmla="*/ 14288 w 19050"/>
                      <a:gd name="connsiteY6" fmla="*/ 2857 h 29527"/>
                      <a:gd name="connsiteX7" fmla="*/ 8573 w 19050"/>
                      <a:gd name="connsiteY7" fmla="*/ 953 h 29527"/>
                      <a:gd name="connsiteX8" fmla="*/ 4763 w 19050"/>
                      <a:gd name="connsiteY8" fmla="*/ 1905 h 29527"/>
                      <a:gd name="connsiteX9" fmla="*/ 1905 w 19050"/>
                      <a:gd name="connsiteY9" fmla="*/ 4763 h 29527"/>
                      <a:gd name="connsiteX10" fmla="*/ 952 w 19050"/>
                      <a:gd name="connsiteY10" fmla="*/ 8572 h 29527"/>
                      <a:gd name="connsiteX11" fmla="*/ 0 w 19050"/>
                      <a:gd name="connsiteY11" fmla="*/ 8572 h 29527"/>
                      <a:gd name="connsiteX12" fmla="*/ 952 w 19050"/>
                      <a:gd name="connsiteY12" fmla="*/ 3810 h 29527"/>
                      <a:gd name="connsiteX13" fmla="*/ 3810 w 19050"/>
                      <a:gd name="connsiteY13" fmla="*/ 953 h 29527"/>
                      <a:gd name="connsiteX14" fmla="*/ 8573 w 19050"/>
                      <a:gd name="connsiteY14" fmla="*/ 0 h 29527"/>
                      <a:gd name="connsiteX15" fmla="*/ 15240 w 19050"/>
                      <a:gd name="connsiteY15" fmla="*/ 1905 h 29527"/>
                      <a:gd name="connsiteX16" fmla="*/ 17145 w 19050"/>
                      <a:gd name="connsiteY16" fmla="*/ 7620 h 29527"/>
                      <a:gd name="connsiteX17" fmla="*/ 13335 w 19050"/>
                      <a:gd name="connsiteY17" fmla="*/ 16193 h 29527"/>
                      <a:gd name="connsiteX18" fmla="*/ 11430 w 19050"/>
                      <a:gd name="connsiteY18" fmla="*/ 18097 h 29527"/>
                      <a:gd name="connsiteX19" fmla="*/ 1905 w 19050"/>
                      <a:gd name="connsiteY19" fmla="*/ 28575 h 29527"/>
                      <a:gd name="connsiteX20" fmla="*/ 18098 w 19050"/>
                      <a:gd name="connsiteY20" fmla="*/ 28575 h 29527"/>
                      <a:gd name="connsiteX21" fmla="*/ 18098 w 19050"/>
                      <a:gd name="connsiteY21" fmla="*/ 29528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050" h="29527">
                        <a:moveTo>
                          <a:pt x="19050" y="29528"/>
                        </a:moveTo>
                        <a:lnTo>
                          <a:pt x="952" y="29528"/>
                        </a:lnTo>
                        <a:lnTo>
                          <a:pt x="952" y="28575"/>
                        </a:lnTo>
                        <a:lnTo>
                          <a:pt x="11430" y="17145"/>
                        </a:lnTo>
                        <a:cubicBezTo>
                          <a:pt x="13335" y="15240"/>
                          <a:pt x="14288" y="13335"/>
                          <a:pt x="15240" y="11430"/>
                        </a:cubicBezTo>
                        <a:cubicBezTo>
                          <a:pt x="16193" y="9525"/>
                          <a:pt x="16193" y="8572"/>
                          <a:pt x="16193" y="7620"/>
                        </a:cubicBezTo>
                        <a:cubicBezTo>
                          <a:pt x="16193" y="5715"/>
                          <a:pt x="15240" y="3810"/>
                          <a:pt x="14288" y="2857"/>
                        </a:cubicBezTo>
                        <a:cubicBezTo>
                          <a:pt x="13335" y="1905"/>
                          <a:pt x="11430" y="953"/>
                          <a:pt x="8573" y="953"/>
                        </a:cubicBezTo>
                        <a:cubicBezTo>
                          <a:pt x="7620" y="953"/>
                          <a:pt x="5715" y="953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4763"/>
                        </a:cubicBezTo>
                        <a:cubicBezTo>
                          <a:pt x="952" y="5715"/>
                          <a:pt x="952" y="7620"/>
                          <a:pt x="952" y="8572"/>
                        </a:cubicBezTo>
                        <a:lnTo>
                          <a:pt x="0" y="8572"/>
                        </a:lnTo>
                        <a:cubicBezTo>
                          <a:pt x="0" y="6668"/>
                          <a:pt x="0" y="5715"/>
                          <a:pt x="952" y="3810"/>
                        </a:cubicBezTo>
                        <a:cubicBezTo>
                          <a:pt x="1905" y="2857"/>
                          <a:pt x="2857" y="953"/>
                          <a:pt x="3810" y="953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3335" y="953"/>
                          <a:pt x="15240" y="1905"/>
                        </a:cubicBezTo>
                        <a:cubicBezTo>
                          <a:pt x="17145" y="2857"/>
                          <a:pt x="17145" y="5715"/>
                          <a:pt x="17145" y="7620"/>
                        </a:cubicBezTo>
                        <a:cubicBezTo>
                          <a:pt x="17145" y="9525"/>
                          <a:pt x="16193" y="12382"/>
                          <a:pt x="13335" y="16193"/>
                        </a:cubicBezTo>
                        <a:lnTo>
                          <a:pt x="11430" y="18097"/>
                        </a:lnTo>
                        <a:lnTo>
                          <a:pt x="1905" y="28575"/>
                        </a:lnTo>
                        <a:lnTo>
                          <a:pt x="18098" y="28575"/>
                        </a:lnTo>
                        <a:lnTo>
                          <a:pt x="18098" y="295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78" name="Gráfico 15">
                  <a:extLst>
                    <a:ext uri="{FF2B5EF4-FFF2-40B4-BE49-F238E27FC236}">
                      <a16:creationId xmlns:a16="http://schemas.microsoft.com/office/drawing/2014/main" id="{41DF3E05-64B0-4101-A08E-76E461F75851}"/>
                    </a:ext>
                  </a:extLst>
                </p:cNvPr>
                <p:cNvGrpSpPr/>
                <p:nvPr/>
              </p:nvGrpSpPr>
              <p:grpSpPr>
                <a:xfrm>
                  <a:off x="13367924" y="2686839"/>
                  <a:ext cx="121919" cy="160972"/>
                  <a:chOff x="13367924" y="2686839"/>
                  <a:chExt cx="121919" cy="160972"/>
                </a:xfrm>
                <a:solidFill>
                  <a:srgbClr val="FFFFFF"/>
                </a:solidFill>
              </p:grpSpPr>
              <p:sp>
                <p:nvSpPr>
                  <p:cNvPr id="259" name="Forma Livre: Forma 258">
                    <a:extLst>
                      <a:ext uri="{FF2B5EF4-FFF2-40B4-BE49-F238E27FC236}">
                        <a16:creationId xmlns:a16="http://schemas.microsoft.com/office/drawing/2014/main" id="{6FE0C392-4BB1-421D-953B-5579EA12166F}"/>
                      </a:ext>
                    </a:extLst>
                  </p:cNvPr>
                  <p:cNvSpPr/>
                  <p:nvPr/>
                </p:nvSpPr>
                <p:spPr>
                  <a:xfrm>
                    <a:off x="13367924" y="2687791"/>
                    <a:ext cx="20955" cy="29527"/>
                  </a:xfrm>
                  <a:custGeom>
                    <a:avLst/>
                    <a:gdLst>
                      <a:gd name="connsiteX0" fmla="*/ 20955 w 20955"/>
                      <a:gd name="connsiteY0" fmla="*/ 17145 h 29527"/>
                      <a:gd name="connsiteX1" fmla="*/ 18098 w 20955"/>
                      <a:gd name="connsiteY1" fmla="*/ 26670 h 29527"/>
                      <a:gd name="connsiteX2" fmla="*/ 10478 w 20955"/>
                      <a:gd name="connsiteY2" fmla="*/ 29528 h 29527"/>
                      <a:gd name="connsiteX3" fmla="*/ 2857 w 20955"/>
                      <a:gd name="connsiteY3" fmla="*/ 26670 h 29527"/>
                      <a:gd name="connsiteX4" fmla="*/ 0 w 20955"/>
                      <a:gd name="connsiteY4" fmla="*/ 17145 h 29527"/>
                      <a:gd name="connsiteX5" fmla="*/ 0 w 20955"/>
                      <a:gd name="connsiteY5" fmla="*/ 12383 h 29527"/>
                      <a:gd name="connsiteX6" fmla="*/ 2857 w 20955"/>
                      <a:gd name="connsiteY6" fmla="*/ 2858 h 29527"/>
                      <a:gd name="connsiteX7" fmla="*/ 10478 w 20955"/>
                      <a:gd name="connsiteY7" fmla="*/ 0 h 29527"/>
                      <a:gd name="connsiteX8" fmla="*/ 18098 w 20955"/>
                      <a:gd name="connsiteY8" fmla="*/ 2858 h 29527"/>
                      <a:gd name="connsiteX9" fmla="*/ 20955 w 20955"/>
                      <a:gd name="connsiteY9" fmla="*/ 12383 h 29527"/>
                      <a:gd name="connsiteX10" fmla="*/ 20955 w 20955"/>
                      <a:gd name="connsiteY10" fmla="*/ 17145 h 29527"/>
                      <a:gd name="connsiteX11" fmla="*/ 16193 w 20955"/>
                      <a:gd name="connsiteY11" fmla="*/ 11430 h 29527"/>
                      <a:gd name="connsiteX12" fmla="*/ 15240 w 20955"/>
                      <a:gd name="connsiteY12" fmla="*/ 4763 h 29527"/>
                      <a:gd name="connsiteX13" fmla="*/ 11430 w 20955"/>
                      <a:gd name="connsiteY13" fmla="*/ 2858 h 29527"/>
                      <a:gd name="connsiteX14" fmla="*/ 7620 w 20955"/>
                      <a:gd name="connsiteY14" fmla="*/ 4763 h 29527"/>
                      <a:gd name="connsiteX15" fmla="*/ 6668 w 20955"/>
                      <a:gd name="connsiteY15" fmla="*/ 10478 h 29527"/>
                      <a:gd name="connsiteX16" fmla="*/ 6668 w 20955"/>
                      <a:gd name="connsiteY16" fmla="*/ 18098 h 29527"/>
                      <a:gd name="connsiteX17" fmla="*/ 7620 w 20955"/>
                      <a:gd name="connsiteY17" fmla="*/ 24765 h 29527"/>
                      <a:gd name="connsiteX18" fmla="*/ 11430 w 20955"/>
                      <a:gd name="connsiteY18" fmla="*/ 26670 h 29527"/>
                      <a:gd name="connsiteX19" fmla="*/ 15240 w 20955"/>
                      <a:gd name="connsiteY19" fmla="*/ 24765 h 29527"/>
                      <a:gd name="connsiteX20" fmla="*/ 16193 w 20955"/>
                      <a:gd name="connsiteY20" fmla="*/ 18098 h 29527"/>
                      <a:gd name="connsiteX21" fmla="*/ 16193 w 20955"/>
                      <a:gd name="connsiteY21" fmla="*/ 1143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0955" h="29527">
                        <a:moveTo>
                          <a:pt x="20955" y="17145"/>
                        </a:moveTo>
                        <a:cubicBezTo>
                          <a:pt x="20955" y="21908"/>
                          <a:pt x="20003" y="24765"/>
                          <a:pt x="18098" y="26670"/>
                        </a:cubicBezTo>
                        <a:cubicBezTo>
                          <a:pt x="16193" y="28575"/>
                          <a:pt x="14288" y="29528"/>
                          <a:pt x="10478" y="29528"/>
                        </a:cubicBezTo>
                        <a:cubicBezTo>
                          <a:pt x="7620" y="29528"/>
                          <a:pt x="4763" y="28575"/>
                          <a:pt x="2857" y="26670"/>
                        </a:cubicBezTo>
                        <a:cubicBezTo>
                          <a:pt x="953" y="24765"/>
                          <a:pt x="0" y="20955"/>
                          <a:pt x="0" y="17145"/>
                        </a:cubicBezTo>
                        <a:lnTo>
                          <a:pt x="0" y="12383"/>
                        </a:lnTo>
                        <a:cubicBezTo>
                          <a:pt x="0" y="7620"/>
                          <a:pt x="953" y="4763"/>
                          <a:pt x="2857" y="2858"/>
                        </a:cubicBezTo>
                        <a:cubicBezTo>
                          <a:pt x="4763" y="953"/>
                          <a:pt x="6668" y="0"/>
                          <a:pt x="10478" y="0"/>
                        </a:cubicBezTo>
                        <a:cubicBezTo>
                          <a:pt x="13335" y="0"/>
                          <a:pt x="16193" y="953"/>
                          <a:pt x="18098" y="2858"/>
                        </a:cubicBezTo>
                        <a:cubicBezTo>
                          <a:pt x="20003" y="4763"/>
                          <a:pt x="20955" y="8573"/>
                          <a:pt x="20955" y="12383"/>
                        </a:cubicBezTo>
                        <a:lnTo>
                          <a:pt x="20955" y="17145"/>
                        </a:lnTo>
                        <a:close/>
                        <a:moveTo>
                          <a:pt x="16193" y="11430"/>
                        </a:moveTo>
                        <a:cubicBezTo>
                          <a:pt x="16193" y="8573"/>
                          <a:pt x="16193" y="6668"/>
                          <a:pt x="15240" y="4763"/>
                        </a:cubicBezTo>
                        <a:cubicBezTo>
                          <a:pt x="14288" y="3810"/>
                          <a:pt x="13335" y="2858"/>
                          <a:pt x="11430" y="2858"/>
                        </a:cubicBezTo>
                        <a:cubicBezTo>
                          <a:pt x="9525" y="2858"/>
                          <a:pt x="8573" y="3810"/>
                          <a:pt x="7620" y="4763"/>
                        </a:cubicBezTo>
                        <a:cubicBezTo>
                          <a:pt x="6668" y="6668"/>
                          <a:pt x="6668" y="8573"/>
                          <a:pt x="6668" y="10478"/>
                        </a:cubicBezTo>
                        <a:lnTo>
                          <a:pt x="6668" y="18098"/>
                        </a:lnTo>
                        <a:cubicBezTo>
                          <a:pt x="6668" y="20955"/>
                          <a:pt x="6668" y="22860"/>
                          <a:pt x="7620" y="24765"/>
                        </a:cubicBezTo>
                        <a:cubicBezTo>
                          <a:pt x="8573" y="25718"/>
                          <a:pt x="9525" y="26670"/>
                          <a:pt x="11430" y="26670"/>
                        </a:cubicBezTo>
                        <a:cubicBezTo>
                          <a:pt x="13335" y="26670"/>
                          <a:pt x="14288" y="25718"/>
                          <a:pt x="15240" y="24765"/>
                        </a:cubicBezTo>
                        <a:cubicBezTo>
                          <a:pt x="16193" y="22860"/>
                          <a:pt x="16193" y="20955"/>
                          <a:pt x="16193" y="18098"/>
                        </a:cubicBezTo>
                        <a:lnTo>
                          <a:pt x="16193" y="114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0" name="Forma Livre: Forma 259">
                    <a:extLst>
                      <a:ext uri="{FF2B5EF4-FFF2-40B4-BE49-F238E27FC236}">
                        <a16:creationId xmlns:a16="http://schemas.microsoft.com/office/drawing/2014/main" id="{0964A83D-D950-4BE0-8BB3-23A09B3E1E65}"/>
                      </a:ext>
                    </a:extLst>
                  </p:cNvPr>
                  <p:cNvSpPr/>
                  <p:nvPr/>
                </p:nvSpPr>
                <p:spPr>
                  <a:xfrm>
                    <a:off x="13392689" y="2687791"/>
                    <a:ext cx="20954" cy="30480"/>
                  </a:xfrm>
                  <a:custGeom>
                    <a:avLst/>
                    <a:gdLst>
                      <a:gd name="connsiteX0" fmla="*/ 20002 w 20954"/>
                      <a:gd name="connsiteY0" fmla="*/ 7620 h 30480"/>
                      <a:gd name="connsiteX1" fmla="*/ 19050 w 20954"/>
                      <a:gd name="connsiteY1" fmla="*/ 11430 h 30480"/>
                      <a:gd name="connsiteX2" fmla="*/ 16192 w 20954"/>
                      <a:gd name="connsiteY2" fmla="*/ 14288 h 30480"/>
                      <a:gd name="connsiteX3" fmla="*/ 20002 w 20954"/>
                      <a:gd name="connsiteY3" fmla="*/ 17145 h 30480"/>
                      <a:gd name="connsiteX4" fmla="*/ 20955 w 20954"/>
                      <a:gd name="connsiteY4" fmla="*/ 21908 h 30480"/>
                      <a:gd name="connsiteX5" fmla="*/ 18098 w 20954"/>
                      <a:gd name="connsiteY5" fmla="*/ 28575 h 30480"/>
                      <a:gd name="connsiteX6" fmla="*/ 10477 w 20954"/>
                      <a:gd name="connsiteY6" fmla="*/ 30480 h 30480"/>
                      <a:gd name="connsiteX7" fmla="*/ 2857 w 20954"/>
                      <a:gd name="connsiteY7" fmla="*/ 28575 h 30480"/>
                      <a:gd name="connsiteX8" fmla="*/ 0 w 20954"/>
                      <a:gd name="connsiteY8" fmla="*/ 21908 h 30480"/>
                      <a:gd name="connsiteX9" fmla="*/ 952 w 20954"/>
                      <a:gd name="connsiteY9" fmla="*/ 17145 h 30480"/>
                      <a:gd name="connsiteX10" fmla="*/ 4763 w 20954"/>
                      <a:gd name="connsiteY10" fmla="*/ 14288 h 30480"/>
                      <a:gd name="connsiteX11" fmla="*/ 1905 w 20954"/>
                      <a:gd name="connsiteY11" fmla="*/ 11430 h 30480"/>
                      <a:gd name="connsiteX12" fmla="*/ 952 w 20954"/>
                      <a:gd name="connsiteY12" fmla="*/ 7620 h 30480"/>
                      <a:gd name="connsiteX13" fmla="*/ 3810 w 20954"/>
                      <a:gd name="connsiteY13" fmla="*/ 1905 h 30480"/>
                      <a:gd name="connsiteX14" fmla="*/ 10477 w 20954"/>
                      <a:gd name="connsiteY14" fmla="*/ 0 h 30480"/>
                      <a:gd name="connsiteX15" fmla="*/ 17145 w 20954"/>
                      <a:gd name="connsiteY15" fmla="*/ 1905 h 30480"/>
                      <a:gd name="connsiteX16" fmla="*/ 20002 w 20954"/>
                      <a:gd name="connsiteY16" fmla="*/ 7620 h 30480"/>
                      <a:gd name="connsiteX17" fmla="*/ 16192 w 20954"/>
                      <a:gd name="connsiteY17" fmla="*/ 20955 h 30480"/>
                      <a:gd name="connsiteX18" fmla="*/ 15240 w 20954"/>
                      <a:gd name="connsiteY18" fmla="*/ 17145 h 30480"/>
                      <a:gd name="connsiteX19" fmla="*/ 11430 w 20954"/>
                      <a:gd name="connsiteY19" fmla="*/ 16193 h 30480"/>
                      <a:gd name="connsiteX20" fmla="*/ 7620 w 20954"/>
                      <a:gd name="connsiteY20" fmla="*/ 17145 h 30480"/>
                      <a:gd name="connsiteX21" fmla="*/ 6667 w 20954"/>
                      <a:gd name="connsiteY21" fmla="*/ 20955 h 30480"/>
                      <a:gd name="connsiteX22" fmla="*/ 7620 w 20954"/>
                      <a:gd name="connsiteY22" fmla="*/ 24765 h 30480"/>
                      <a:gd name="connsiteX23" fmla="*/ 11430 w 20954"/>
                      <a:gd name="connsiteY23" fmla="*/ 25718 h 30480"/>
                      <a:gd name="connsiteX24" fmla="*/ 15240 w 20954"/>
                      <a:gd name="connsiteY24" fmla="*/ 24765 h 30480"/>
                      <a:gd name="connsiteX25" fmla="*/ 16192 w 20954"/>
                      <a:gd name="connsiteY25" fmla="*/ 20955 h 30480"/>
                      <a:gd name="connsiteX26" fmla="*/ 15240 w 20954"/>
                      <a:gd name="connsiteY26" fmla="*/ 7620 h 30480"/>
                      <a:gd name="connsiteX27" fmla="*/ 14288 w 20954"/>
                      <a:gd name="connsiteY27" fmla="*/ 4763 h 30480"/>
                      <a:gd name="connsiteX28" fmla="*/ 11430 w 20954"/>
                      <a:gd name="connsiteY28" fmla="*/ 3810 h 30480"/>
                      <a:gd name="connsiteX29" fmla="*/ 8572 w 20954"/>
                      <a:gd name="connsiteY29" fmla="*/ 4763 h 30480"/>
                      <a:gd name="connsiteX30" fmla="*/ 7620 w 20954"/>
                      <a:gd name="connsiteY30" fmla="*/ 7620 h 30480"/>
                      <a:gd name="connsiteX31" fmla="*/ 8572 w 20954"/>
                      <a:gd name="connsiteY31" fmla="*/ 10478 h 30480"/>
                      <a:gd name="connsiteX32" fmla="*/ 11430 w 20954"/>
                      <a:gd name="connsiteY32" fmla="*/ 11430 h 30480"/>
                      <a:gd name="connsiteX33" fmla="*/ 14288 w 20954"/>
                      <a:gd name="connsiteY33" fmla="*/ 10478 h 30480"/>
                      <a:gd name="connsiteX34" fmla="*/ 15240 w 20954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80">
                        <a:moveTo>
                          <a:pt x="20002" y="7620"/>
                        </a:moveTo>
                        <a:cubicBezTo>
                          <a:pt x="20002" y="9525"/>
                          <a:pt x="20002" y="10478"/>
                          <a:pt x="19050" y="11430"/>
                        </a:cubicBezTo>
                        <a:cubicBezTo>
                          <a:pt x="18098" y="12383"/>
                          <a:pt x="17145" y="13335"/>
                          <a:pt x="16192" y="14288"/>
                        </a:cubicBezTo>
                        <a:cubicBezTo>
                          <a:pt x="18098" y="15240"/>
                          <a:pt x="19050" y="16193"/>
                          <a:pt x="20002" y="17145"/>
                        </a:cubicBezTo>
                        <a:cubicBezTo>
                          <a:pt x="20955" y="18098"/>
                          <a:pt x="20955" y="20003"/>
                          <a:pt x="20955" y="21908"/>
                        </a:cubicBezTo>
                        <a:cubicBezTo>
                          <a:pt x="20955" y="24765"/>
                          <a:pt x="20002" y="26670"/>
                          <a:pt x="18098" y="28575"/>
                        </a:cubicBezTo>
                        <a:cubicBezTo>
                          <a:pt x="16192" y="30480"/>
                          <a:pt x="14288" y="30480"/>
                          <a:pt x="10477" y="30480"/>
                        </a:cubicBezTo>
                        <a:cubicBezTo>
                          <a:pt x="7620" y="30480"/>
                          <a:pt x="4763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1908"/>
                        </a:cubicBezTo>
                        <a:cubicBezTo>
                          <a:pt x="0" y="20003"/>
                          <a:pt x="0" y="19050"/>
                          <a:pt x="952" y="17145"/>
                        </a:cubicBezTo>
                        <a:cubicBezTo>
                          <a:pt x="1905" y="16193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3"/>
                          <a:pt x="1905" y="11430"/>
                        </a:cubicBezTo>
                        <a:cubicBezTo>
                          <a:pt x="952" y="10478"/>
                          <a:pt x="952" y="8573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9050" y="2858"/>
                          <a:pt x="20002" y="4763"/>
                          <a:pt x="20002" y="7620"/>
                        </a:cubicBezTo>
                        <a:close/>
                        <a:moveTo>
                          <a:pt x="16192" y="20955"/>
                        </a:moveTo>
                        <a:cubicBezTo>
                          <a:pt x="16192" y="19050"/>
                          <a:pt x="16192" y="18098"/>
                          <a:pt x="15240" y="17145"/>
                        </a:cubicBezTo>
                        <a:cubicBezTo>
                          <a:pt x="14288" y="16193"/>
                          <a:pt x="13335" y="16193"/>
                          <a:pt x="11430" y="16193"/>
                        </a:cubicBezTo>
                        <a:cubicBezTo>
                          <a:pt x="9525" y="16193"/>
                          <a:pt x="8572" y="16193"/>
                          <a:pt x="7620" y="17145"/>
                        </a:cubicBezTo>
                        <a:cubicBezTo>
                          <a:pt x="6667" y="18098"/>
                          <a:pt x="6667" y="19050"/>
                          <a:pt x="6667" y="20955"/>
                        </a:cubicBezTo>
                        <a:cubicBezTo>
                          <a:pt x="6667" y="22860"/>
                          <a:pt x="6667" y="23813"/>
                          <a:pt x="7620" y="24765"/>
                        </a:cubicBezTo>
                        <a:cubicBezTo>
                          <a:pt x="8572" y="25718"/>
                          <a:pt x="9525" y="25718"/>
                          <a:pt x="11430" y="25718"/>
                        </a:cubicBezTo>
                        <a:cubicBezTo>
                          <a:pt x="13335" y="25718"/>
                          <a:pt x="14288" y="25718"/>
                          <a:pt x="15240" y="24765"/>
                        </a:cubicBezTo>
                        <a:cubicBezTo>
                          <a:pt x="15240" y="23813"/>
                          <a:pt x="16192" y="22860"/>
                          <a:pt x="16192" y="20955"/>
                        </a:cubicBezTo>
                        <a:close/>
                        <a:moveTo>
                          <a:pt x="15240" y="7620"/>
                        </a:moveTo>
                        <a:cubicBezTo>
                          <a:pt x="15240" y="6668"/>
                          <a:pt x="15240" y="4763"/>
                          <a:pt x="14288" y="4763"/>
                        </a:cubicBezTo>
                        <a:cubicBezTo>
                          <a:pt x="13335" y="3810"/>
                          <a:pt x="12382" y="3810"/>
                          <a:pt x="11430" y="3810"/>
                        </a:cubicBezTo>
                        <a:cubicBezTo>
                          <a:pt x="10477" y="3810"/>
                          <a:pt x="9525" y="3810"/>
                          <a:pt x="8572" y="4763"/>
                        </a:cubicBezTo>
                        <a:cubicBezTo>
                          <a:pt x="7620" y="5715"/>
                          <a:pt x="7620" y="6668"/>
                          <a:pt x="7620" y="7620"/>
                        </a:cubicBezTo>
                        <a:cubicBezTo>
                          <a:pt x="7620" y="8573"/>
                          <a:pt x="7620" y="10478"/>
                          <a:pt x="8572" y="10478"/>
                        </a:cubicBezTo>
                        <a:cubicBezTo>
                          <a:pt x="9525" y="11430"/>
                          <a:pt x="10477" y="11430"/>
                          <a:pt x="11430" y="11430"/>
                        </a:cubicBezTo>
                        <a:cubicBezTo>
                          <a:pt x="12382" y="11430"/>
                          <a:pt x="13335" y="11430"/>
                          <a:pt x="14288" y="10478"/>
                        </a:cubicBezTo>
                        <a:cubicBezTo>
                          <a:pt x="14288" y="10478"/>
                          <a:pt x="15240" y="9525"/>
                          <a:pt x="15240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1" name="Forma Livre: Forma 260">
                    <a:extLst>
                      <a:ext uri="{FF2B5EF4-FFF2-40B4-BE49-F238E27FC236}">
                        <a16:creationId xmlns:a16="http://schemas.microsoft.com/office/drawing/2014/main" id="{C5211A4F-1398-42EF-A046-65C8E6D3186C}"/>
                      </a:ext>
                    </a:extLst>
                  </p:cNvPr>
                  <p:cNvSpPr/>
                  <p:nvPr/>
                </p:nvSpPr>
                <p:spPr>
                  <a:xfrm>
                    <a:off x="13418406" y="2686839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8573 w 20002"/>
                      <a:gd name="connsiteY17" fmla="*/ 17145 h 31432"/>
                      <a:gd name="connsiteX18" fmla="*/ 11430 w 20002"/>
                      <a:gd name="connsiteY18" fmla="*/ 16193 h 31432"/>
                      <a:gd name="connsiteX19" fmla="*/ 13335 w 20002"/>
                      <a:gd name="connsiteY19" fmla="*/ 13335 h 31432"/>
                      <a:gd name="connsiteX20" fmla="*/ 13335 w 20002"/>
                      <a:gd name="connsiteY20" fmla="*/ 11430 h 31432"/>
                      <a:gd name="connsiteX21" fmla="*/ 12383 w 20002"/>
                      <a:gd name="connsiteY21" fmla="*/ 5715 h 31432"/>
                      <a:gd name="connsiteX22" fmla="*/ 8573 w 20002"/>
                      <a:gd name="connsiteY22" fmla="*/ 3810 h 31432"/>
                      <a:gd name="connsiteX23" fmla="*/ 4763 w 20002"/>
                      <a:gd name="connsiteY23" fmla="*/ 5715 h 31432"/>
                      <a:gd name="connsiteX24" fmla="*/ 3810 w 20002"/>
                      <a:gd name="connsiteY24" fmla="*/ 10477 h 31432"/>
                      <a:gd name="connsiteX25" fmla="*/ 4763 w 20002"/>
                      <a:gd name="connsiteY25" fmla="*/ 15240 h 31432"/>
                      <a:gd name="connsiteX26" fmla="*/ 8573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2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7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7"/>
                          <a:pt x="2858" y="1905"/>
                          <a:pt x="4763" y="952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7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2383" y="22860"/>
                          <a:pt x="13335" y="20955"/>
                          <a:pt x="14288" y="18098"/>
                        </a:cubicBezTo>
                        <a:close/>
                        <a:moveTo>
                          <a:pt x="8573" y="17145"/>
                        </a:moveTo>
                        <a:cubicBezTo>
                          <a:pt x="9525" y="17145"/>
                          <a:pt x="10477" y="17145"/>
                          <a:pt x="11430" y="16193"/>
                        </a:cubicBezTo>
                        <a:cubicBezTo>
                          <a:pt x="12383" y="15240"/>
                          <a:pt x="13335" y="15240"/>
                          <a:pt x="13335" y="13335"/>
                        </a:cubicBezTo>
                        <a:lnTo>
                          <a:pt x="13335" y="11430"/>
                        </a:lnTo>
                        <a:cubicBezTo>
                          <a:pt x="13335" y="9525"/>
                          <a:pt x="13335" y="7620"/>
                          <a:pt x="12383" y="5715"/>
                        </a:cubicBezTo>
                        <a:cubicBezTo>
                          <a:pt x="11430" y="4763"/>
                          <a:pt x="10477" y="3810"/>
                          <a:pt x="8573" y="3810"/>
                        </a:cubicBezTo>
                        <a:cubicBezTo>
                          <a:pt x="6668" y="3810"/>
                          <a:pt x="5715" y="4763"/>
                          <a:pt x="4763" y="5715"/>
                        </a:cubicBezTo>
                        <a:cubicBezTo>
                          <a:pt x="3810" y="6668"/>
                          <a:pt x="3810" y="8573"/>
                          <a:pt x="3810" y="10477"/>
                        </a:cubicBezTo>
                        <a:cubicBezTo>
                          <a:pt x="3810" y="12382"/>
                          <a:pt x="3810" y="14288"/>
                          <a:pt x="4763" y="15240"/>
                        </a:cubicBezTo>
                        <a:cubicBezTo>
                          <a:pt x="6668" y="16193"/>
                          <a:pt x="7620" y="17145"/>
                          <a:pt x="8573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2" name="Forma Livre: Forma 261">
                    <a:extLst>
                      <a:ext uri="{FF2B5EF4-FFF2-40B4-BE49-F238E27FC236}">
                        <a16:creationId xmlns:a16="http://schemas.microsoft.com/office/drawing/2014/main" id="{2D5B487E-FF91-4132-85A3-0ADF2D58FB37}"/>
                      </a:ext>
                    </a:extLst>
                  </p:cNvPr>
                  <p:cNvSpPr/>
                  <p:nvPr/>
                </p:nvSpPr>
                <p:spPr>
                  <a:xfrm>
                    <a:off x="13442219" y="2687791"/>
                    <a:ext cx="20002" cy="32385"/>
                  </a:xfrm>
                  <a:custGeom>
                    <a:avLst/>
                    <a:gdLst>
                      <a:gd name="connsiteX0" fmla="*/ 952 w 20002"/>
                      <a:gd name="connsiteY0" fmla="*/ 15240 h 32385"/>
                      <a:gd name="connsiteX1" fmla="*/ 2858 w 20002"/>
                      <a:gd name="connsiteY1" fmla="*/ 0 h 32385"/>
                      <a:gd name="connsiteX2" fmla="*/ 19050 w 20002"/>
                      <a:gd name="connsiteY2" fmla="*/ 0 h 32385"/>
                      <a:gd name="connsiteX3" fmla="*/ 19050 w 20002"/>
                      <a:gd name="connsiteY3" fmla="*/ 4763 h 32385"/>
                      <a:gd name="connsiteX4" fmla="*/ 6668 w 20002"/>
                      <a:gd name="connsiteY4" fmla="*/ 4763 h 32385"/>
                      <a:gd name="connsiteX5" fmla="*/ 5715 w 20002"/>
                      <a:gd name="connsiteY5" fmla="*/ 12383 h 32385"/>
                      <a:gd name="connsiteX6" fmla="*/ 10477 w 20002"/>
                      <a:gd name="connsiteY6" fmla="*/ 11430 h 32385"/>
                      <a:gd name="connsiteX7" fmla="*/ 17145 w 20002"/>
                      <a:gd name="connsiteY7" fmla="*/ 14288 h 32385"/>
                      <a:gd name="connsiteX8" fmla="*/ 20002 w 20002"/>
                      <a:gd name="connsiteY8" fmla="*/ 21908 h 32385"/>
                      <a:gd name="connsiteX9" fmla="*/ 17145 w 20002"/>
                      <a:gd name="connsiteY9" fmla="*/ 29528 h 32385"/>
                      <a:gd name="connsiteX10" fmla="*/ 9525 w 20002"/>
                      <a:gd name="connsiteY10" fmla="*/ 32385 h 32385"/>
                      <a:gd name="connsiteX11" fmla="*/ 2858 w 20002"/>
                      <a:gd name="connsiteY11" fmla="*/ 30480 h 32385"/>
                      <a:gd name="connsiteX12" fmla="*/ 0 w 20002"/>
                      <a:gd name="connsiteY12" fmla="*/ 23813 h 32385"/>
                      <a:gd name="connsiteX13" fmla="*/ 4763 w 20002"/>
                      <a:gd name="connsiteY13" fmla="*/ 23813 h 32385"/>
                      <a:gd name="connsiteX14" fmla="*/ 6668 w 20002"/>
                      <a:gd name="connsiteY14" fmla="*/ 27623 h 32385"/>
                      <a:gd name="connsiteX15" fmla="*/ 10477 w 20002"/>
                      <a:gd name="connsiteY15" fmla="*/ 28575 h 32385"/>
                      <a:gd name="connsiteX16" fmla="*/ 14288 w 20002"/>
                      <a:gd name="connsiteY16" fmla="*/ 26670 h 32385"/>
                      <a:gd name="connsiteX17" fmla="*/ 15240 w 20002"/>
                      <a:gd name="connsiteY17" fmla="*/ 21908 h 32385"/>
                      <a:gd name="connsiteX18" fmla="*/ 13335 w 20002"/>
                      <a:gd name="connsiteY18" fmla="*/ 17145 h 32385"/>
                      <a:gd name="connsiteX19" fmla="*/ 9525 w 20002"/>
                      <a:gd name="connsiteY19" fmla="*/ 15240 h 32385"/>
                      <a:gd name="connsiteX20" fmla="*/ 7620 w 20002"/>
                      <a:gd name="connsiteY20" fmla="*/ 15240 h 32385"/>
                      <a:gd name="connsiteX21" fmla="*/ 5715 w 20002"/>
                      <a:gd name="connsiteY21" fmla="*/ 16193 h 32385"/>
                      <a:gd name="connsiteX22" fmla="*/ 952 w 20002"/>
                      <a:gd name="connsiteY22" fmla="*/ 15240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5">
                        <a:moveTo>
                          <a:pt x="952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3"/>
                        </a:lnTo>
                        <a:cubicBezTo>
                          <a:pt x="6668" y="11430"/>
                          <a:pt x="8573" y="11430"/>
                          <a:pt x="10477" y="11430"/>
                        </a:cubicBezTo>
                        <a:cubicBezTo>
                          <a:pt x="13335" y="11430"/>
                          <a:pt x="15240" y="12383"/>
                          <a:pt x="17145" y="14288"/>
                        </a:cubicBezTo>
                        <a:cubicBezTo>
                          <a:pt x="19050" y="16193"/>
                          <a:pt x="20002" y="19050"/>
                          <a:pt x="20002" y="21908"/>
                        </a:cubicBezTo>
                        <a:cubicBezTo>
                          <a:pt x="20002" y="24765"/>
                          <a:pt x="19050" y="27623"/>
                          <a:pt x="17145" y="29528"/>
                        </a:cubicBezTo>
                        <a:cubicBezTo>
                          <a:pt x="15240" y="31433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3"/>
                          <a:pt x="2858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8"/>
                          <a:pt x="5715" y="26670"/>
                          <a:pt x="6668" y="27623"/>
                        </a:cubicBezTo>
                        <a:cubicBezTo>
                          <a:pt x="7620" y="28575"/>
                          <a:pt x="8573" y="28575"/>
                          <a:pt x="10477" y="28575"/>
                        </a:cubicBezTo>
                        <a:cubicBezTo>
                          <a:pt x="12383" y="28575"/>
                          <a:pt x="13335" y="27623"/>
                          <a:pt x="14288" y="26670"/>
                        </a:cubicBezTo>
                        <a:cubicBezTo>
                          <a:pt x="15240" y="25718"/>
                          <a:pt x="15240" y="23813"/>
                          <a:pt x="15240" y="21908"/>
                        </a:cubicBezTo>
                        <a:cubicBezTo>
                          <a:pt x="15240" y="20003"/>
                          <a:pt x="14288" y="19050"/>
                          <a:pt x="13335" y="17145"/>
                        </a:cubicBezTo>
                        <a:cubicBezTo>
                          <a:pt x="12383" y="16193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3"/>
                          <a:pt x="5715" y="16193"/>
                        </a:cubicBezTo>
                        <a:lnTo>
                          <a:pt x="952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3" name="Forma Livre: Forma 262">
                    <a:extLst>
                      <a:ext uri="{FF2B5EF4-FFF2-40B4-BE49-F238E27FC236}">
                        <a16:creationId xmlns:a16="http://schemas.microsoft.com/office/drawing/2014/main" id="{9A2FF4B6-DE46-4865-A3D6-A0ED2BEA82FF}"/>
                      </a:ext>
                    </a:extLst>
                  </p:cNvPr>
                  <p:cNvSpPr/>
                  <p:nvPr/>
                </p:nvSpPr>
                <p:spPr>
                  <a:xfrm>
                    <a:off x="13463174" y="2686839"/>
                    <a:ext cx="20954" cy="32385"/>
                  </a:xfrm>
                  <a:custGeom>
                    <a:avLst/>
                    <a:gdLst>
                      <a:gd name="connsiteX0" fmla="*/ 8572 w 20954"/>
                      <a:gd name="connsiteY0" fmla="*/ 13335 h 32385"/>
                      <a:gd name="connsiteX1" fmla="*/ 11430 w 20954"/>
                      <a:gd name="connsiteY1" fmla="*/ 13335 h 32385"/>
                      <a:gd name="connsiteX2" fmla="*/ 15240 w 20954"/>
                      <a:gd name="connsiteY2" fmla="*/ 12382 h 32385"/>
                      <a:gd name="connsiteX3" fmla="*/ 16192 w 20954"/>
                      <a:gd name="connsiteY3" fmla="*/ 8573 h 32385"/>
                      <a:gd name="connsiteX4" fmla="*/ 15240 w 20954"/>
                      <a:gd name="connsiteY4" fmla="*/ 4763 h 32385"/>
                      <a:gd name="connsiteX5" fmla="*/ 11430 w 20954"/>
                      <a:gd name="connsiteY5" fmla="*/ 3810 h 32385"/>
                      <a:gd name="connsiteX6" fmla="*/ 7620 w 20954"/>
                      <a:gd name="connsiteY6" fmla="*/ 4763 h 32385"/>
                      <a:gd name="connsiteX7" fmla="*/ 6667 w 20954"/>
                      <a:gd name="connsiteY7" fmla="*/ 7620 h 32385"/>
                      <a:gd name="connsiteX8" fmla="*/ 1905 w 20954"/>
                      <a:gd name="connsiteY8" fmla="*/ 7620 h 32385"/>
                      <a:gd name="connsiteX9" fmla="*/ 2857 w 20954"/>
                      <a:gd name="connsiteY9" fmla="*/ 3810 h 32385"/>
                      <a:gd name="connsiteX10" fmla="*/ 6667 w 20954"/>
                      <a:gd name="connsiteY10" fmla="*/ 952 h 32385"/>
                      <a:gd name="connsiteX11" fmla="*/ 11430 w 20954"/>
                      <a:gd name="connsiteY11" fmla="*/ 0 h 32385"/>
                      <a:gd name="connsiteX12" fmla="*/ 18097 w 20954"/>
                      <a:gd name="connsiteY12" fmla="*/ 1905 h 32385"/>
                      <a:gd name="connsiteX13" fmla="*/ 20955 w 20954"/>
                      <a:gd name="connsiteY13" fmla="*/ 8573 h 32385"/>
                      <a:gd name="connsiteX14" fmla="*/ 20002 w 20954"/>
                      <a:gd name="connsiteY14" fmla="*/ 12382 h 32385"/>
                      <a:gd name="connsiteX15" fmla="*/ 16192 w 20954"/>
                      <a:gd name="connsiteY15" fmla="*/ 15240 h 32385"/>
                      <a:gd name="connsiteX16" fmla="*/ 20002 w 20954"/>
                      <a:gd name="connsiteY16" fmla="*/ 18098 h 32385"/>
                      <a:gd name="connsiteX17" fmla="*/ 20955 w 20954"/>
                      <a:gd name="connsiteY17" fmla="*/ 22860 h 32385"/>
                      <a:gd name="connsiteX18" fmla="*/ 18097 w 20954"/>
                      <a:gd name="connsiteY18" fmla="*/ 29527 h 32385"/>
                      <a:gd name="connsiteX19" fmla="*/ 10477 w 20954"/>
                      <a:gd name="connsiteY19" fmla="*/ 32385 h 32385"/>
                      <a:gd name="connsiteX20" fmla="*/ 2857 w 20954"/>
                      <a:gd name="connsiteY20" fmla="*/ 30480 h 32385"/>
                      <a:gd name="connsiteX21" fmla="*/ 0 w 20954"/>
                      <a:gd name="connsiteY21" fmla="*/ 23813 h 32385"/>
                      <a:gd name="connsiteX22" fmla="*/ 4763 w 20954"/>
                      <a:gd name="connsiteY22" fmla="*/ 23813 h 32385"/>
                      <a:gd name="connsiteX23" fmla="*/ 5715 w 20954"/>
                      <a:gd name="connsiteY23" fmla="*/ 26670 h 32385"/>
                      <a:gd name="connsiteX24" fmla="*/ 9525 w 20954"/>
                      <a:gd name="connsiteY24" fmla="*/ 27623 h 32385"/>
                      <a:gd name="connsiteX25" fmla="*/ 13335 w 20954"/>
                      <a:gd name="connsiteY25" fmla="*/ 26670 h 32385"/>
                      <a:gd name="connsiteX26" fmla="*/ 14288 w 20954"/>
                      <a:gd name="connsiteY26" fmla="*/ 22860 h 32385"/>
                      <a:gd name="connsiteX27" fmla="*/ 13335 w 20954"/>
                      <a:gd name="connsiteY27" fmla="*/ 19050 h 32385"/>
                      <a:gd name="connsiteX28" fmla="*/ 9525 w 20954"/>
                      <a:gd name="connsiteY28" fmla="*/ 18098 h 32385"/>
                      <a:gd name="connsiteX29" fmla="*/ 6667 w 20954"/>
                      <a:gd name="connsiteY29" fmla="*/ 18098 h 32385"/>
                      <a:gd name="connsiteX30" fmla="*/ 6667 w 20954"/>
                      <a:gd name="connsiteY30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0954" h="32385">
                        <a:moveTo>
                          <a:pt x="8572" y="13335"/>
                        </a:moveTo>
                        <a:lnTo>
                          <a:pt x="11430" y="13335"/>
                        </a:lnTo>
                        <a:cubicBezTo>
                          <a:pt x="13335" y="13335"/>
                          <a:pt x="14288" y="13335"/>
                          <a:pt x="15240" y="12382"/>
                        </a:cubicBezTo>
                        <a:cubicBezTo>
                          <a:pt x="16192" y="11430"/>
                          <a:pt x="16192" y="10477"/>
                          <a:pt x="16192" y="8573"/>
                        </a:cubicBezTo>
                        <a:cubicBezTo>
                          <a:pt x="16192" y="6668"/>
                          <a:pt x="16192" y="5715"/>
                          <a:pt x="15240" y="4763"/>
                        </a:cubicBezTo>
                        <a:cubicBezTo>
                          <a:pt x="14288" y="3810"/>
                          <a:pt x="13335" y="3810"/>
                          <a:pt x="11430" y="3810"/>
                        </a:cubicBezTo>
                        <a:cubicBezTo>
                          <a:pt x="10477" y="3810"/>
                          <a:pt x="8572" y="3810"/>
                          <a:pt x="7620" y="4763"/>
                        </a:cubicBezTo>
                        <a:cubicBezTo>
                          <a:pt x="6667" y="5715"/>
                          <a:pt x="6667" y="6668"/>
                          <a:pt x="6667" y="7620"/>
                        </a:cubicBezTo>
                        <a:lnTo>
                          <a:pt x="1905" y="7620"/>
                        </a:lnTo>
                        <a:cubicBezTo>
                          <a:pt x="1905" y="5715"/>
                          <a:pt x="1905" y="4763"/>
                          <a:pt x="2857" y="3810"/>
                        </a:cubicBezTo>
                        <a:cubicBezTo>
                          <a:pt x="3810" y="2857"/>
                          <a:pt x="4763" y="1905"/>
                          <a:pt x="6667" y="952"/>
                        </a:cubicBezTo>
                        <a:cubicBezTo>
                          <a:pt x="8572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7" y="1905"/>
                        </a:cubicBezTo>
                        <a:cubicBezTo>
                          <a:pt x="20002" y="3810"/>
                          <a:pt x="20955" y="5715"/>
                          <a:pt x="20955" y="8573"/>
                        </a:cubicBezTo>
                        <a:cubicBezTo>
                          <a:pt x="20955" y="9525"/>
                          <a:pt x="20955" y="11430"/>
                          <a:pt x="20002" y="12382"/>
                        </a:cubicBezTo>
                        <a:cubicBezTo>
                          <a:pt x="19050" y="13335"/>
                          <a:pt x="18097" y="14288"/>
                          <a:pt x="16192" y="15240"/>
                        </a:cubicBezTo>
                        <a:cubicBezTo>
                          <a:pt x="18097" y="16193"/>
                          <a:pt x="19050" y="17145"/>
                          <a:pt x="20002" y="18098"/>
                        </a:cubicBezTo>
                        <a:cubicBezTo>
                          <a:pt x="20955" y="19050"/>
                          <a:pt x="20955" y="20955"/>
                          <a:pt x="20955" y="22860"/>
                        </a:cubicBezTo>
                        <a:cubicBezTo>
                          <a:pt x="20955" y="25718"/>
                          <a:pt x="20002" y="27623"/>
                          <a:pt x="18097" y="29527"/>
                        </a:cubicBezTo>
                        <a:cubicBezTo>
                          <a:pt x="16192" y="31432"/>
                          <a:pt x="13335" y="32385"/>
                          <a:pt x="10477" y="32385"/>
                        </a:cubicBezTo>
                        <a:cubicBezTo>
                          <a:pt x="7620" y="32385"/>
                          <a:pt x="4763" y="31432"/>
                          <a:pt x="2857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4765"/>
                          <a:pt x="4763" y="26670"/>
                          <a:pt x="5715" y="26670"/>
                        </a:cubicBezTo>
                        <a:cubicBezTo>
                          <a:pt x="6667" y="27623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2" y="27623"/>
                          <a:pt x="13335" y="26670"/>
                        </a:cubicBezTo>
                        <a:cubicBezTo>
                          <a:pt x="14288" y="25718"/>
                          <a:pt x="14288" y="24765"/>
                          <a:pt x="14288" y="22860"/>
                        </a:cubicBezTo>
                        <a:cubicBezTo>
                          <a:pt x="14288" y="20955"/>
                          <a:pt x="14288" y="20002"/>
                          <a:pt x="13335" y="19050"/>
                        </a:cubicBezTo>
                        <a:cubicBezTo>
                          <a:pt x="12382" y="18098"/>
                          <a:pt x="11430" y="18098"/>
                          <a:pt x="9525" y="18098"/>
                        </a:cubicBezTo>
                        <a:lnTo>
                          <a:pt x="6667" y="18098"/>
                        </a:lnTo>
                        <a:lnTo>
                          <a:pt x="6667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4" name="Forma Livre: Forma 263">
                    <a:extLst>
                      <a:ext uri="{FF2B5EF4-FFF2-40B4-BE49-F238E27FC236}">
                        <a16:creationId xmlns:a16="http://schemas.microsoft.com/office/drawing/2014/main" id="{688EB2E8-5118-4A05-9959-6B71B35B5357}"/>
                      </a:ext>
                    </a:extLst>
                  </p:cNvPr>
                  <p:cNvSpPr/>
                  <p:nvPr/>
                </p:nvSpPr>
                <p:spPr>
                  <a:xfrm>
                    <a:off x="13370781" y="2751608"/>
                    <a:ext cx="12382" cy="30480"/>
                  </a:xfrm>
                  <a:custGeom>
                    <a:avLst/>
                    <a:gdLst>
                      <a:gd name="connsiteX0" fmla="*/ 12383 w 12382"/>
                      <a:gd name="connsiteY0" fmla="*/ 30480 h 30480"/>
                      <a:gd name="connsiteX1" fmla="*/ 7620 w 12382"/>
                      <a:gd name="connsiteY1" fmla="*/ 30480 h 30480"/>
                      <a:gd name="connsiteX2" fmla="*/ 7620 w 12382"/>
                      <a:gd name="connsiteY2" fmla="*/ 5715 h 30480"/>
                      <a:gd name="connsiteX3" fmla="*/ 0 w 12382"/>
                      <a:gd name="connsiteY3" fmla="*/ 8573 h 30480"/>
                      <a:gd name="connsiteX4" fmla="*/ 0 w 12382"/>
                      <a:gd name="connsiteY4" fmla="*/ 4763 h 30480"/>
                      <a:gd name="connsiteX5" fmla="*/ 11430 w 12382"/>
                      <a:gd name="connsiteY5" fmla="*/ 0 h 30480"/>
                      <a:gd name="connsiteX6" fmla="*/ 12383 w 12382"/>
                      <a:gd name="connsiteY6" fmla="*/ 0 h 30480"/>
                      <a:gd name="connsiteX7" fmla="*/ 12383 w 12382"/>
                      <a:gd name="connsiteY7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82" h="30480">
                        <a:moveTo>
                          <a:pt x="12383" y="30480"/>
                        </a:moveTo>
                        <a:lnTo>
                          <a:pt x="7620" y="30480"/>
                        </a:lnTo>
                        <a:lnTo>
                          <a:pt x="7620" y="5715"/>
                        </a:lnTo>
                        <a:lnTo>
                          <a:pt x="0" y="8573"/>
                        </a:lnTo>
                        <a:lnTo>
                          <a:pt x="0" y="4763"/>
                        </a:lnTo>
                        <a:lnTo>
                          <a:pt x="11430" y="0"/>
                        </a:lnTo>
                        <a:lnTo>
                          <a:pt x="12383" y="0"/>
                        </a:lnTo>
                        <a:lnTo>
                          <a:pt x="12383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5" name="Forma Livre: Forma 264">
                    <a:extLst>
                      <a:ext uri="{FF2B5EF4-FFF2-40B4-BE49-F238E27FC236}">
                        <a16:creationId xmlns:a16="http://schemas.microsoft.com/office/drawing/2014/main" id="{3A7A287C-FD91-4722-B210-F5C91B5E0805}"/>
                      </a:ext>
                    </a:extLst>
                  </p:cNvPr>
                  <p:cNvSpPr/>
                  <p:nvPr/>
                </p:nvSpPr>
                <p:spPr>
                  <a:xfrm>
                    <a:off x="13394594" y="2752561"/>
                    <a:ext cx="20002" cy="31432"/>
                  </a:xfrm>
                  <a:custGeom>
                    <a:avLst/>
                    <a:gdLst>
                      <a:gd name="connsiteX0" fmla="*/ 953 w 20002"/>
                      <a:gd name="connsiteY0" fmla="*/ 15240 h 31432"/>
                      <a:gd name="connsiteX1" fmla="*/ 2858 w 20002"/>
                      <a:gd name="connsiteY1" fmla="*/ 0 h 31432"/>
                      <a:gd name="connsiteX2" fmla="*/ 18098 w 20002"/>
                      <a:gd name="connsiteY2" fmla="*/ 0 h 31432"/>
                      <a:gd name="connsiteX3" fmla="*/ 18098 w 20002"/>
                      <a:gd name="connsiteY3" fmla="*/ 4763 h 31432"/>
                      <a:gd name="connsiteX4" fmla="*/ 5715 w 20002"/>
                      <a:gd name="connsiteY4" fmla="*/ 4763 h 31432"/>
                      <a:gd name="connsiteX5" fmla="*/ 4763 w 20002"/>
                      <a:gd name="connsiteY5" fmla="*/ 12382 h 31432"/>
                      <a:gd name="connsiteX6" fmla="*/ 10477 w 20002"/>
                      <a:gd name="connsiteY6" fmla="*/ 10477 h 31432"/>
                      <a:gd name="connsiteX7" fmla="*/ 17145 w 20002"/>
                      <a:gd name="connsiteY7" fmla="*/ 13335 h 31432"/>
                      <a:gd name="connsiteX8" fmla="*/ 20002 w 20002"/>
                      <a:gd name="connsiteY8" fmla="*/ 20955 h 31432"/>
                      <a:gd name="connsiteX9" fmla="*/ 17145 w 20002"/>
                      <a:gd name="connsiteY9" fmla="*/ 28575 h 31432"/>
                      <a:gd name="connsiteX10" fmla="*/ 9525 w 20002"/>
                      <a:gd name="connsiteY10" fmla="*/ 31432 h 31432"/>
                      <a:gd name="connsiteX11" fmla="*/ 2858 w 20002"/>
                      <a:gd name="connsiteY11" fmla="*/ 29527 h 31432"/>
                      <a:gd name="connsiteX12" fmla="*/ 0 w 20002"/>
                      <a:gd name="connsiteY12" fmla="*/ 22860 h 31432"/>
                      <a:gd name="connsiteX13" fmla="*/ 4763 w 20002"/>
                      <a:gd name="connsiteY13" fmla="*/ 22860 h 31432"/>
                      <a:gd name="connsiteX14" fmla="*/ 6668 w 20002"/>
                      <a:gd name="connsiteY14" fmla="*/ 26670 h 31432"/>
                      <a:gd name="connsiteX15" fmla="*/ 10477 w 20002"/>
                      <a:gd name="connsiteY15" fmla="*/ 27622 h 31432"/>
                      <a:gd name="connsiteX16" fmla="*/ 14288 w 20002"/>
                      <a:gd name="connsiteY16" fmla="*/ 25717 h 31432"/>
                      <a:gd name="connsiteX17" fmla="*/ 15240 w 20002"/>
                      <a:gd name="connsiteY17" fmla="*/ 20955 h 31432"/>
                      <a:gd name="connsiteX18" fmla="*/ 13335 w 20002"/>
                      <a:gd name="connsiteY18" fmla="*/ 16192 h 31432"/>
                      <a:gd name="connsiteX19" fmla="*/ 9525 w 20002"/>
                      <a:gd name="connsiteY19" fmla="*/ 14288 h 31432"/>
                      <a:gd name="connsiteX20" fmla="*/ 7620 w 20002"/>
                      <a:gd name="connsiteY20" fmla="*/ 14288 h 31432"/>
                      <a:gd name="connsiteX21" fmla="*/ 5715 w 20002"/>
                      <a:gd name="connsiteY21" fmla="*/ 15240 h 31432"/>
                      <a:gd name="connsiteX22" fmla="*/ 953 w 20002"/>
                      <a:gd name="connsiteY22" fmla="*/ 1524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1432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8098" y="0"/>
                        </a:lnTo>
                        <a:lnTo>
                          <a:pt x="18098" y="4763"/>
                        </a:lnTo>
                        <a:lnTo>
                          <a:pt x="5715" y="4763"/>
                        </a:lnTo>
                        <a:lnTo>
                          <a:pt x="4763" y="12382"/>
                        </a:lnTo>
                        <a:cubicBezTo>
                          <a:pt x="6668" y="10477"/>
                          <a:pt x="8573" y="10477"/>
                          <a:pt x="10477" y="10477"/>
                        </a:cubicBezTo>
                        <a:cubicBezTo>
                          <a:pt x="13335" y="10477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2" y="18097"/>
                          <a:pt x="20002" y="20955"/>
                        </a:cubicBezTo>
                        <a:cubicBezTo>
                          <a:pt x="20002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2"/>
                          <a:pt x="9525" y="31432"/>
                        </a:cubicBezTo>
                        <a:cubicBezTo>
                          <a:pt x="6668" y="31432"/>
                          <a:pt x="4763" y="30480"/>
                          <a:pt x="2858" y="29527"/>
                        </a:cubicBezTo>
                        <a:cubicBezTo>
                          <a:pt x="953" y="27622"/>
                          <a:pt x="0" y="25717"/>
                          <a:pt x="0" y="22860"/>
                        </a:cubicBezTo>
                        <a:lnTo>
                          <a:pt x="4763" y="22860"/>
                        </a:lnTo>
                        <a:cubicBezTo>
                          <a:pt x="4763" y="24765"/>
                          <a:pt x="5715" y="25717"/>
                          <a:pt x="6668" y="26670"/>
                        </a:cubicBezTo>
                        <a:cubicBezTo>
                          <a:pt x="7620" y="27622"/>
                          <a:pt x="8573" y="27622"/>
                          <a:pt x="10477" y="27622"/>
                        </a:cubicBezTo>
                        <a:cubicBezTo>
                          <a:pt x="12383" y="27622"/>
                          <a:pt x="13335" y="26670"/>
                          <a:pt x="14288" y="25717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4288" y="18097"/>
                          <a:pt x="13335" y="16192"/>
                        </a:cubicBezTo>
                        <a:cubicBezTo>
                          <a:pt x="12383" y="15240"/>
                          <a:pt x="11430" y="14288"/>
                          <a:pt x="9525" y="14288"/>
                        </a:cubicBezTo>
                        <a:cubicBezTo>
                          <a:pt x="8573" y="14288"/>
                          <a:pt x="7620" y="14288"/>
                          <a:pt x="7620" y="14288"/>
                        </a:cubicBezTo>
                        <a:cubicBezTo>
                          <a:pt x="6668" y="14288"/>
                          <a:pt x="6668" y="15240"/>
                          <a:pt x="5715" y="15240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6" name="Forma Livre: Forma 265">
                    <a:extLst>
                      <a:ext uri="{FF2B5EF4-FFF2-40B4-BE49-F238E27FC236}">
                        <a16:creationId xmlns:a16="http://schemas.microsoft.com/office/drawing/2014/main" id="{8946B7A2-D0E5-47DE-A477-EF96EA5DFCF9}"/>
                      </a:ext>
                    </a:extLst>
                  </p:cNvPr>
                  <p:cNvSpPr/>
                  <p:nvPr/>
                </p:nvSpPr>
                <p:spPr>
                  <a:xfrm>
                    <a:off x="13418406" y="2752561"/>
                    <a:ext cx="20002" cy="30479"/>
                  </a:xfrm>
                  <a:custGeom>
                    <a:avLst/>
                    <a:gdLst>
                      <a:gd name="connsiteX0" fmla="*/ 15240 w 20002"/>
                      <a:gd name="connsiteY0" fmla="*/ 0 h 30479"/>
                      <a:gd name="connsiteX1" fmla="*/ 15240 w 20002"/>
                      <a:gd name="connsiteY1" fmla="*/ 3810 h 30479"/>
                      <a:gd name="connsiteX2" fmla="*/ 14288 w 20002"/>
                      <a:gd name="connsiteY2" fmla="*/ 3810 h 30479"/>
                      <a:gd name="connsiteX3" fmla="*/ 7620 w 20002"/>
                      <a:gd name="connsiteY3" fmla="*/ 5715 h 30479"/>
                      <a:gd name="connsiteX4" fmla="*/ 4763 w 20002"/>
                      <a:gd name="connsiteY4" fmla="*/ 12382 h 30479"/>
                      <a:gd name="connsiteX5" fmla="*/ 11430 w 20002"/>
                      <a:gd name="connsiteY5" fmla="*/ 9525 h 30479"/>
                      <a:gd name="connsiteX6" fmla="*/ 18098 w 20002"/>
                      <a:gd name="connsiteY6" fmla="*/ 12382 h 30479"/>
                      <a:gd name="connsiteX7" fmla="*/ 20002 w 20002"/>
                      <a:gd name="connsiteY7" fmla="*/ 20002 h 30479"/>
                      <a:gd name="connsiteX8" fmla="*/ 17145 w 20002"/>
                      <a:gd name="connsiteY8" fmla="*/ 27622 h 30479"/>
                      <a:gd name="connsiteX9" fmla="*/ 10477 w 20002"/>
                      <a:gd name="connsiteY9" fmla="*/ 30480 h 30479"/>
                      <a:gd name="connsiteX10" fmla="*/ 2858 w 20002"/>
                      <a:gd name="connsiteY10" fmla="*/ 26670 h 30479"/>
                      <a:gd name="connsiteX11" fmla="*/ 0 w 20002"/>
                      <a:gd name="connsiteY11" fmla="*/ 18097 h 30479"/>
                      <a:gd name="connsiteX12" fmla="*/ 0 w 20002"/>
                      <a:gd name="connsiteY12" fmla="*/ 16192 h 30479"/>
                      <a:gd name="connsiteX13" fmla="*/ 3810 w 20002"/>
                      <a:gd name="connsiteY13" fmla="*/ 3810 h 30479"/>
                      <a:gd name="connsiteX14" fmla="*/ 15240 w 20002"/>
                      <a:gd name="connsiteY14" fmla="*/ 0 h 30479"/>
                      <a:gd name="connsiteX15" fmla="*/ 15240 w 20002"/>
                      <a:gd name="connsiteY15" fmla="*/ 0 h 30479"/>
                      <a:gd name="connsiteX16" fmla="*/ 9525 w 20002"/>
                      <a:gd name="connsiteY16" fmla="*/ 14288 h 30479"/>
                      <a:gd name="connsiteX17" fmla="*/ 6668 w 20002"/>
                      <a:gd name="connsiteY17" fmla="*/ 15240 h 30479"/>
                      <a:gd name="connsiteX18" fmla="*/ 4763 w 20002"/>
                      <a:gd name="connsiteY18" fmla="*/ 18097 h 30479"/>
                      <a:gd name="connsiteX19" fmla="*/ 4763 w 20002"/>
                      <a:gd name="connsiteY19" fmla="*/ 20002 h 30479"/>
                      <a:gd name="connsiteX20" fmla="*/ 5715 w 20002"/>
                      <a:gd name="connsiteY20" fmla="*/ 25717 h 30479"/>
                      <a:gd name="connsiteX21" fmla="*/ 9525 w 20002"/>
                      <a:gd name="connsiteY21" fmla="*/ 27622 h 30479"/>
                      <a:gd name="connsiteX22" fmla="*/ 13335 w 20002"/>
                      <a:gd name="connsiteY22" fmla="*/ 25717 h 30479"/>
                      <a:gd name="connsiteX23" fmla="*/ 14288 w 20002"/>
                      <a:gd name="connsiteY23" fmla="*/ 20955 h 30479"/>
                      <a:gd name="connsiteX24" fmla="*/ 13335 w 20002"/>
                      <a:gd name="connsiteY24" fmla="*/ 16192 h 30479"/>
                      <a:gd name="connsiteX25" fmla="*/ 9525 w 20002"/>
                      <a:gd name="connsiteY25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0479">
                        <a:moveTo>
                          <a:pt x="15240" y="0"/>
                        </a:moveTo>
                        <a:lnTo>
                          <a:pt x="15240" y="3810"/>
                        </a:lnTo>
                        <a:lnTo>
                          <a:pt x="14288" y="3810"/>
                        </a:lnTo>
                        <a:cubicBezTo>
                          <a:pt x="11430" y="3810"/>
                          <a:pt x="9525" y="4763"/>
                          <a:pt x="7620" y="5715"/>
                        </a:cubicBezTo>
                        <a:cubicBezTo>
                          <a:pt x="5715" y="7620"/>
                          <a:pt x="4763" y="9525"/>
                          <a:pt x="4763" y="12382"/>
                        </a:cubicBezTo>
                        <a:cubicBezTo>
                          <a:pt x="6668" y="10477"/>
                          <a:pt x="8573" y="9525"/>
                          <a:pt x="11430" y="9525"/>
                        </a:cubicBezTo>
                        <a:cubicBezTo>
                          <a:pt x="14288" y="9525"/>
                          <a:pt x="16193" y="10477"/>
                          <a:pt x="18098" y="12382"/>
                        </a:cubicBezTo>
                        <a:cubicBezTo>
                          <a:pt x="20002" y="14288"/>
                          <a:pt x="20002" y="17145"/>
                          <a:pt x="20002" y="20002"/>
                        </a:cubicBezTo>
                        <a:cubicBezTo>
                          <a:pt x="20002" y="22860"/>
                          <a:pt x="19050" y="25717"/>
                          <a:pt x="17145" y="27622"/>
                        </a:cubicBezTo>
                        <a:cubicBezTo>
                          <a:pt x="15240" y="29527"/>
                          <a:pt x="13335" y="30480"/>
                          <a:pt x="10477" y="30480"/>
                        </a:cubicBezTo>
                        <a:cubicBezTo>
                          <a:pt x="7620" y="30480"/>
                          <a:pt x="4763" y="29527"/>
                          <a:pt x="2858" y="26670"/>
                        </a:cubicBezTo>
                        <a:cubicBezTo>
                          <a:pt x="952" y="24765"/>
                          <a:pt x="0" y="21907"/>
                          <a:pt x="0" y="18097"/>
                        </a:cubicBezTo>
                        <a:lnTo>
                          <a:pt x="0" y="16192"/>
                        </a:lnTo>
                        <a:cubicBezTo>
                          <a:pt x="0" y="10477"/>
                          <a:pt x="952" y="6667"/>
                          <a:pt x="3810" y="3810"/>
                        </a:cubicBezTo>
                        <a:cubicBezTo>
                          <a:pt x="5715" y="952"/>
                          <a:pt x="9525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9525" y="14288"/>
                        </a:moveTo>
                        <a:cubicBezTo>
                          <a:pt x="8573" y="14288"/>
                          <a:pt x="7620" y="14288"/>
                          <a:pt x="6668" y="15240"/>
                        </a:cubicBezTo>
                        <a:cubicBezTo>
                          <a:pt x="5715" y="16192"/>
                          <a:pt x="4763" y="17145"/>
                          <a:pt x="4763" y="18097"/>
                        </a:cubicBezTo>
                        <a:lnTo>
                          <a:pt x="4763" y="20002"/>
                        </a:lnTo>
                        <a:cubicBezTo>
                          <a:pt x="4763" y="21907"/>
                          <a:pt x="4763" y="23813"/>
                          <a:pt x="5715" y="25717"/>
                        </a:cubicBezTo>
                        <a:cubicBezTo>
                          <a:pt x="6668" y="26670"/>
                          <a:pt x="7620" y="27622"/>
                          <a:pt x="9525" y="27622"/>
                        </a:cubicBezTo>
                        <a:cubicBezTo>
                          <a:pt x="11430" y="27622"/>
                          <a:pt x="12383" y="26670"/>
                          <a:pt x="13335" y="25717"/>
                        </a:cubicBezTo>
                        <a:cubicBezTo>
                          <a:pt x="14288" y="24765"/>
                          <a:pt x="14288" y="22860"/>
                          <a:pt x="14288" y="20955"/>
                        </a:cubicBezTo>
                        <a:cubicBezTo>
                          <a:pt x="14288" y="19050"/>
                          <a:pt x="14288" y="18097"/>
                          <a:pt x="13335" y="16192"/>
                        </a:cubicBezTo>
                        <a:cubicBezTo>
                          <a:pt x="12383" y="14288"/>
                          <a:pt x="11430" y="14288"/>
                          <a:pt x="9525" y="142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7" name="Forma Livre: Forma 266">
                    <a:extLst>
                      <a:ext uri="{FF2B5EF4-FFF2-40B4-BE49-F238E27FC236}">
                        <a16:creationId xmlns:a16="http://schemas.microsoft.com/office/drawing/2014/main" id="{9C4E7093-EDB3-4720-8208-0B76A6546877}"/>
                      </a:ext>
                    </a:extLst>
                  </p:cNvPr>
                  <p:cNvSpPr/>
                  <p:nvPr/>
                </p:nvSpPr>
                <p:spPr>
                  <a:xfrm>
                    <a:off x="13441267" y="2751608"/>
                    <a:ext cx="20954" cy="30480"/>
                  </a:xfrm>
                  <a:custGeom>
                    <a:avLst/>
                    <a:gdLst>
                      <a:gd name="connsiteX0" fmla="*/ 20955 w 20954"/>
                      <a:gd name="connsiteY0" fmla="*/ 3810 h 30480"/>
                      <a:gd name="connsiteX1" fmla="*/ 8573 w 20954"/>
                      <a:gd name="connsiteY1" fmla="*/ 30480 h 30480"/>
                      <a:gd name="connsiteX2" fmla="*/ 2858 w 20954"/>
                      <a:gd name="connsiteY2" fmla="*/ 30480 h 30480"/>
                      <a:gd name="connsiteX3" fmla="*/ 15240 w 20954"/>
                      <a:gd name="connsiteY3" fmla="*/ 3810 h 30480"/>
                      <a:gd name="connsiteX4" fmla="*/ 0 w 20954"/>
                      <a:gd name="connsiteY4" fmla="*/ 3810 h 30480"/>
                      <a:gd name="connsiteX5" fmla="*/ 0 w 20954"/>
                      <a:gd name="connsiteY5" fmla="*/ 0 h 30480"/>
                      <a:gd name="connsiteX6" fmla="*/ 20955 w 20954"/>
                      <a:gd name="connsiteY6" fmla="*/ 0 h 30480"/>
                      <a:gd name="connsiteX7" fmla="*/ 20955 w 20954"/>
                      <a:gd name="connsiteY7" fmla="*/ 381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54" h="30480">
                        <a:moveTo>
                          <a:pt x="20955" y="3810"/>
                        </a:moveTo>
                        <a:lnTo>
                          <a:pt x="8573" y="30480"/>
                        </a:lnTo>
                        <a:lnTo>
                          <a:pt x="2858" y="30480"/>
                        </a:lnTo>
                        <a:lnTo>
                          <a:pt x="15240" y="3810"/>
                        </a:lnTo>
                        <a:lnTo>
                          <a:pt x="0" y="3810"/>
                        </a:lnTo>
                        <a:lnTo>
                          <a:pt x="0" y="0"/>
                        </a:lnTo>
                        <a:lnTo>
                          <a:pt x="20955" y="0"/>
                        </a:lnTo>
                        <a:lnTo>
                          <a:pt x="20955" y="38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8" name="Forma Livre: Forma 267">
                    <a:extLst>
                      <a:ext uri="{FF2B5EF4-FFF2-40B4-BE49-F238E27FC236}">
                        <a16:creationId xmlns:a16="http://schemas.microsoft.com/office/drawing/2014/main" id="{E29BE460-E348-4040-934C-4CB81F5CE838}"/>
                      </a:ext>
                    </a:extLst>
                  </p:cNvPr>
                  <p:cNvSpPr/>
                  <p:nvPr/>
                </p:nvSpPr>
                <p:spPr>
                  <a:xfrm>
                    <a:off x="13466031" y="2751608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8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7145 h 31432"/>
                      <a:gd name="connsiteX18" fmla="*/ 12383 w 20002"/>
                      <a:gd name="connsiteY18" fmla="*/ 16193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8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3335" y="20003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3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8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7"/>
                          <a:pt x="2858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3"/>
                          <a:pt x="19050" y="23813"/>
                          <a:pt x="16193" y="26670"/>
                        </a:cubicBezTo>
                        <a:cubicBezTo>
                          <a:pt x="13335" y="29528"/>
                          <a:pt x="10477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3335" y="23813"/>
                          <a:pt x="14288" y="20955"/>
                          <a:pt x="14288" y="18098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3" y="16193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3" y="4763"/>
                          <a:pt x="11430" y="3810"/>
                          <a:pt x="9525" y="3810"/>
                        </a:cubicBezTo>
                        <a:cubicBezTo>
                          <a:pt x="7620" y="3810"/>
                          <a:pt x="6668" y="4763"/>
                          <a:pt x="5715" y="5715"/>
                        </a:cubicBezTo>
                        <a:cubicBezTo>
                          <a:pt x="4763" y="6668"/>
                          <a:pt x="4763" y="8573"/>
                          <a:pt x="4763" y="10478"/>
                        </a:cubicBezTo>
                        <a:cubicBezTo>
                          <a:pt x="4763" y="12382"/>
                          <a:pt x="4763" y="14288"/>
                          <a:pt x="5715" y="15240"/>
                        </a:cubicBezTo>
                        <a:cubicBezTo>
                          <a:pt x="6668" y="16193"/>
                          <a:pt x="8573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69" name="Forma Livre: Forma 268">
                    <a:extLst>
                      <a:ext uri="{FF2B5EF4-FFF2-40B4-BE49-F238E27FC236}">
                        <a16:creationId xmlns:a16="http://schemas.microsoft.com/office/drawing/2014/main" id="{F4867E00-9698-405B-B635-EAC1A9DDD7F4}"/>
                      </a:ext>
                    </a:extLst>
                  </p:cNvPr>
                  <p:cNvSpPr/>
                  <p:nvPr/>
                </p:nvSpPr>
                <p:spPr>
                  <a:xfrm>
                    <a:off x="13369829" y="2816378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7145 h 31432"/>
                      <a:gd name="connsiteX18" fmla="*/ 12382 w 20002"/>
                      <a:gd name="connsiteY18" fmla="*/ 16193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2" y="20002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7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3335" y="23813"/>
                          <a:pt x="14288" y="21908"/>
                          <a:pt x="14288" y="18098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2" y="16193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2" y="4763"/>
                          <a:pt x="11430" y="3810"/>
                          <a:pt x="9525" y="3810"/>
                        </a:cubicBezTo>
                        <a:cubicBezTo>
                          <a:pt x="7620" y="3810"/>
                          <a:pt x="6668" y="4763"/>
                          <a:pt x="5715" y="5715"/>
                        </a:cubicBezTo>
                        <a:cubicBezTo>
                          <a:pt x="4763" y="7620"/>
                          <a:pt x="4763" y="9525"/>
                          <a:pt x="4763" y="10477"/>
                        </a:cubicBezTo>
                        <a:cubicBezTo>
                          <a:pt x="4763" y="12383"/>
                          <a:pt x="4763" y="14288"/>
                          <a:pt x="5715" y="15240"/>
                        </a:cubicBezTo>
                        <a:cubicBezTo>
                          <a:pt x="6668" y="17145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0" name="Forma Livre: Forma 269">
                    <a:extLst>
                      <a:ext uri="{FF2B5EF4-FFF2-40B4-BE49-F238E27FC236}">
                        <a16:creationId xmlns:a16="http://schemas.microsoft.com/office/drawing/2014/main" id="{B9CB11AB-1BFA-4F08-A5BC-1AA911BBF62F}"/>
                      </a:ext>
                    </a:extLst>
                  </p:cNvPr>
                  <p:cNvSpPr/>
                  <p:nvPr/>
                </p:nvSpPr>
                <p:spPr>
                  <a:xfrm>
                    <a:off x="13393642" y="2817331"/>
                    <a:ext cx="20954" cy="30480"/>
                  </a:xfrm>
                  <a:custGeom>
                    <a:avLst/>
                    <a:gdLst>
                      <a:gd name="connsiteX0" fmla="*/ 16192 w 20954"/>
                      <a:gd name="connsiteY0" fmla="*/ 0 h 30480"/>
                      <a:gd name="connsiteX1" fmla="*/ 16192 w 20954"/>
                      <a:gd name="connsiteY1" fmla="*/ 3810 h 30480"/>
                      <a:gd name="connsiteX2" fmla="*/ 15240 w 20954"/>
                      <a:gd name="connsiteY2" fmla="*/ 3810 h 30480"/>
                      <a:gd name="connsiteX3" fmla="*/ 8573 w 20954"/>
                      <a:gd name="connsiteY3" fmla="*/ 5715 h 30480"/>
                      <a:gd name="connsiteX4" fmla="*/ 5715 w 20954"/>
                      <a:gd name="connsiteY4" fmla="*/ 12382 h 30480"/>
                      <a:gd name="connsiteX5" fmla="*/ 12383 w 20954"/>
                      <a:gd name="connsiteY5" fmla="*/ 9525 h 30480"/>
                      <a:gd name="connsiteX6" fmla="*/ 19050 w 20954"/>
                      <a:gd name="connsiteY6" fmla="*/ 12382 h 30480"/>
                      <a:gd name="connsiteX7" fmla="*/ 20955 w 20954"/>
                      <a:gd name="connsiteY7" fmla="*/ 20003 h 30480"/>
                      <a:gd name="connsiteX8" fmla="*/ 18098 w 20954"/>
                      <a:gd name="connsiteY8" fmla="*/ 27622 h 30480"/>
                      <a:gd name="connsiteX9" fmla="*/ 11430 w 20954"/>
                      <a:gd name="connsiteY9" fmla="*/ 30480 h 30480"/>
                      <a:gd name="connsiteX10" fmla="*/ 3810 w 20954"/>
                      <a:gd name="connsiteY10" fmla="*/ 26670 h 30480"/>
                      <a:gd name="connsiteX11" fmla="*/ 0 w 20954"/>
                      <a:gd name="connsiteY11" fmla="*/ 18097 h 30480"/>
                      <a:gd name="connsiteX12" fmla="*/ 0 w 20954"/>
                      <a:gd name="connsiteY12" fmla="*/ 16193 h 30480"/>
                      <a:gd name="connsiteX13" fmla="*/ 3810 w 20954"/>
                      <a:gd name="connsiteY13" fmla="*/ 3810 h 30480"/>
                      <a:gd name="connsiteX14" fmla="*/ 16192 w 20954"/>
                      <a:gd name="connsiteY14" fmla="*/ 0 h 30480"/>
                      <a:gd name="connsiteX15" fmla="*/ 16192 w 20954"/>
                      <a:gd name="connsiteY15" fmla="*/ 0 h 30480"/>
                      <a:gd name="connsiteX16" fmla="*/ 10477 w 20954"/>
                      <a:gd name="connsiteY16" fmla="*/ 14287 h 30480"/>
                      <a:gd name="connsiteX17" fmla="*/ 7620 w 20954"/>
                      <a:gd name="connsiteY17" fmla="*/ 15240 h 30480"/>
                      <a:gd name="connsiteX18" fmla="*/ 5715 w 20954"/>
                      <a:gd name="connsiteY18" fmla="*/ 18097 h 30480"/>
                      <a:gd name="connsiteX19" fmla="*/ 5715 w 20954"/>
                      <a:gd name="connsiteY19" fmla="*/ 20003 h 30480"/>
                      <a:gd name="connsiteX20" fmla="*/ 6668 w 20954"/>
                      <a:gd name="connsiteY20" fmla="*/ 25718 h 30480"/>
                      <a:gd name="connsiteX21" fmla="*/ 10477 w 20954"/>
                      <a:gd name="connsiteY21" fmla="*/ 27622 h 30480"/>
                      <a:gd name="connsiteX22" fmla="*/ 14288 w 20954"/>
                      <a:gd name="connsiteY22" fmla="*/ 25718 h 30480"/>
                      <a:gd name="connsiteX23" fmla="*/ 15240 w 20954"/>
                      <a:gd name="connsiteY23" fmla="*/ 20955 h 30480"/>
                      <a:gd name="connsiteX24" fmla="*/ 14288 w 20954"/>
                      <a:gd name="connsiteY24" fmla="*/ 16193 h 30480"/>
                      <a:gd name="connsiteX25" fmla="*/ 10477 w 20954"/>
                      <a:gd name="connsiteY25" fmla="*/ 14287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954" h="30480">
                        <a:moveTo>
                          <a:pt x="16192" y="0"/>
                        </a:moveTo>
                        <a:lnTo>
                          <a:pt x="16192" y="3810"/>
                        </a:lnTo>
                        <a:lnTo>
                          <a:pt x="15240" y="3810"/>
                        </a:lnTo>
                        <a:cubicBezTo>
                          <a:pt x="12383" y="3810"/>
                          <a:pt x="10477" y="4762"/>
                          <a:pt x="8573" y="5715"/>
                        </a:cubicBezTo>
                        <a:cubicBezTo>
                          <a:pt x="6668" y="7620"/>
                          <a:pt x="5715" y="9525"/>
                          <a:pt x="5715" y="12382"/>
                        </a:cubicBezTo>
                        <a:cubicBezTo>
                          <a:pt x="7620" y="10478"/>
                          <a:pt x="9525" y="9525"/>
                          <a:pt x="12383" y="9525"/>
                        </a:cubicBezTo>
                        <a:cubicBezTo>
                          <a:pt x="15240" y="9525"/>
                          <a:pt x="17145" y="10478"/>
                          <a:pt x="19050" y="12382"/>
                        </a:cubicBezTo>
                        <a:cubicBezTo>
                          <a:pt x="20955" y="14287"/>
                          <a:pt x="20955" y="17145"/>
                          <a:pt x="20955" y="20003"/>
                        </a:cubicBezTo>
                        <a:cubicBezTo>
                          <a:pt x="20955" y="22860"/>
                          <a:pt x="20002" y="25718"/>
                          <a:pt x="18098" y="27622"/>
                        </a:cubicBezTo>
                        <a:cubicBezTo>
                          <a:pt x="16192" y="29528"/>
                          <a:pt x="14288" y="30480"/>
                          <a:pt x="11430" y="30480"/>
                        </a:cubicBezTo>
                        <a:cubicBezTo>
                          <a:pt x="8573" y="30480"/>
                          <a:pt x="5715" y="29528"/>
                          <a:pt x="3810" y="26670"/>
                        </a:cubicBezTo>
                        <a:cubicBezTo>
                          <a:pt x="952" y="24765"/>
                          <a:pt x="0" y="21907"/>
                          <a:pt x="0" y="18097"/>
                        </a:cubicBezTo>
                        <a:lnTo>
                          <a:pt x="0" y="16193"/>
                        </a:lnTo>
                        <a:cubicBezTo>
                          <a:pt x="0" y="10478"/>
                          <a:pt x="952" y="6668"/>
                          <a:pt x="3810" y="3810"/>
                        </a:cubicBezTo>
                        <a:cubicBezTo>
                          <a:pt x="6668" y="952"/>
                          <a:pt x="10477" y="0"/>
                          <a:pt x="16192" y="0"/>
                        </a:cubicBezTo>
                        <a:lnTo>
                          <a:pt x="16192" y="0"/>
                        </a:lnTo>
                        <a:close/>
                        <a:moveTo>
                          <a:pt x="10477" y="14287"/>
                        </a:moveTo>
                        <a:cubicBezTo>
                          <a:pt x="9525" y="14287"/>
                          <a:pt x="8573" y="14287"/>
                          <a:pt x="7620" y="15240"/>
                        </a:cubicBezTo>
                        <a:cubicBezTo>
                          <a:pt x="6668" y="16193"/>
                          <a:pt x="5715" y="17145"/>
                          <a:pt x="5715" y="18097"/>
                        </a:cubicBezTo>
                        <a:lnTo>
                          <a:pt x="5715" y="20003"/>
                        </a:lnTo>
                        <a:cubicBezTo>
                          <a:pt x="5715" y="21907"/>
                          <a:pt x="5715" y="23812"/>
                          <a:pt x="6668" y="25718"/>
                        </a:cubicBezTo>
                        <a:cubicBezTo>
                          <a:pt x="7620" y="26670"/>
                          <a:pt x="8573" y="27622"/>
                          <a:pt x="10477" y="27622"/>
                        </a:cubicBezTo>
                        <a:cubicBezTo>
                          <a:pt x="12383" y="27622"/>
                          <a:pt x="13335" y="26670"/>
                          <a:pt x="14288" y="25718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5240" y="18097"/>
                          <a:pt x="14288" y="16193"/>
                        </a:cubicBezTo>
                        <a:cubicBezTo>
                          <a:pt x="13335" y="15240"/>
                          <a:pt x="11430" y="14287"/>
                          <a:pt x="10477" y="1428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1" name="Forma Livre: Forma 270">
                    <a:extLst>
                      <a:ext uri="{FF2B5EF4-FFF2-40B4-BE49-F238E27FC236}">
                        <a16:creationId xmlns:a16="http://schemas.microsoft.com/office/drawing/2014/main" id="{314BE5C7-37C5-4745-9513-B03450861F16}"/>
                      </a:ext>
                    </a:extLst>
                  </p:cNvPr>
                  <p:cNvSpPr/>
                  <p:nvPr/>
                </p:nvSpPr>
                <p:spPr>
                  <a:xfrm>
                    <a:off x="13417454" y="2817331"/>
                    <a:ext cx="20954" cy="30480"/>
                  </a:xfrm>
                  <a:custGeom>
                    <a:avLst/>
                    <a:gdLst>
                      <a:gd name="connsiteX0" fmla="*/ 20002 w 20954"/>
                      <a:gd name="connsiteY0" fmla="*/ 7620 h 30480"/>
                      <a:gd name="connsiteX1" fmla="*/ 19050 w 20954"/>
                      <a:gd name="connsiteY1" fmla="*/ 11430 h 30480"/>
                      <a:gd name="connsiteX2" fmla="*/ 16192 w 20954"/>
                      <a:gd name="connsiteY2" fmla="*/ 14287 h 30480"/>
                      <a:gd name="connsiteX3" fmla="*/ 20002 w 20954"/>
                      <a:gd name="connsiteY3" fmla="*/ 17145 h 30480"/>
                      <a:gd name="connsiteX4" fmla="*/ 20955 w 20954"/>
                      <a:gd name="connsiteY4" fmla="*/ 21907 h 30480"/>
                      <a:gd name="connsiteX5" fmla="*/ 18098 w 20954"/>
                      <a:gd name="connsiteY5" fmla="*/ 28575 h 30480"/>
                      <a:gd name="connsiteX6" fmla="*/ 10477 w 20954"/>
                      <a:gd name="connsiteY6" fmla="*/ 30480 h 30480"/>
                      <a:gd name="connsiteX7" fmla="*/ 2858 w 20954"/>
                      <a:gd name="connsiteY7" fmla="*/ 28575 h 30480"/>
                      <a:gd name="connsiteX8" fmla="*/ 0 w 20954"/>
                      <a:gd name="connsiteY8" fmla="*/ 21907 h 30480"/>
                      <a:gd name="connsiteX9" fmla="*/ 952 w 20954"/>
                      <a:gd name="connsiteY9" fmla="*/ 17145 h 30480"/>
                      <a:gd name="connsiteX10" fmla="*/ 4763 w 20954"/>
                      <a:gd name="connsiteY10" fmla="*/ 14287 h 30480"/>
                      <a:gd name="connsiteX11" fmla="*/ 1905 w 20954"/>
                      <a:gd name="connsiteY11" fmla="*/ 11430 h 30480"/>
                      <a:gd name="connsiteX12" fmla="*/ 952 w 20954"/>
                      <a:gd name="connsiteY12" fmla="*/ 7620 h 30480"/>
                      <a:gd name="connsiteX13" fmla="*/ 3810 w 20954"/>
                      <a:gd name="connsiteY13" fmla="*/ 1905 h 30480"/>
                      <a:gd name="connsiteX14" fmla="*/ 10477 w 20954"/>
                      <a:gd name="connsiteY14" fmla="*/ 0 h 30480"/>
                      <a:gd name="connsiteX15" fmla="*/ 17145 w 20954"/>
                      <a:gd name="connsiteY15" fmla="*/ 1905 h 30480"/>
                      <a:gd name="connsiteX16" fmla="*/ 20002 w 20954"/>
                      <a:gd name="connsiteY16" fmla="*/ 7620 h 30480"/>
                      <a:gd name="connsiteX17" fmla="*/ 15240 w 20954"/>
                      <a:gd name="connsiteY17" fmla="*/ 21907 h 30480"/>
                      <a:gd name="connsiteX18" fmla="*/ 14288 w 20954"/>
                      <a:gd name="connsiteY18" fmla="*/ 18097 h 30480"/>
                      <a:gd name="connsiteX19" fmla="*/ 10477 w 20954"/>
                      <a:gd name="connsiteY19" fmla="*/ 17145 h 30480"/>
                      <a:gd name="connsiteX20" fmla="*/ 6667 w 20954"/>
                      <a:gd name="connsiteY20" fmla="*/ 18097 h 30480"/>
                      <a:gd name="connsiteX21" fmla="*/ 5715 w 20954"/>
                      <a:gd name="connsiteY21" fmla="*/ 21907 h 30480"/>
                      <a:gd name="connsiteX22" fmla="*/ 6667 w 20954"/>
                      <a:gd name="connsiteY22" fmla="*/ 25718 h 30480"/>
                      <a:gd name="connsiteX23" fmla="*/ 10477 w 20954"/>
                      <a:gd name="connsiteY23" fmla="*/ 26670 h 30480"/>
                      <a:gd name="connsiteX24" fmla="*/ 14288 w 20954"/>
                      <a:gd name="connsiteY24" fmla="*/ 25718 h 30480"/>
                      <a:gd name="connsiteX25" fmla="*/ 15240 w 20954"/>
                      <a:gd name="connsiteY25" fmla="*/ 21907 h 30480"/>
                      <a:gd name="connsiteX26" fmla="*/ 14288 w 20954"/>
                      <a:gd name="connsiteY26" fmla="*/ 8572 h 30480"/>
                      <a:gd name="connsiteX27" fmla="*/ 13335 w 20954"/>
                      <a:gd name="connsiteY27" fmla="*/ 5715 h 30480"/>
                      <a:gd name="connsiteX28" fmla="*/ 10477 w 20954"/>
                      <a:gd name="connsiteY28" fmla="*/ 4762 h 30480"/>
                      <a:gd name="connsiteX29" fmla="*/ 7620 w 20954"/>
                      <a:gd name="connsiteY29" fmla="*/ 5715 h 30480"/>
                      <a:gd name="connsiteX30" fmla="*/ 6667 w 20954"/>
                      <a:gd name="connsiteY30" fmla="*/ 8572 h 30480"/>
                      <a:gd name="connsiteX31" fmla="*/ 7620 w 20954"/>
                      <a:gd name="connsiteY31" fmla="*/ 11430 h 30480"/>
                      <a:gd name="connsiteX32" fmla="*/ 10477 w 20954"/>
                      <a:gd name="connsiteY32" fmla="*/ 12382 h 30480"/>
                      <a:gd name="connsiteX33" fmla="*/ 13335 w 20954"/>
                      <a:gd name="connsiteY33" fmla="*/ 11430 h 30480"/>
                      <a:gd name="connsiteX34" fmla="*/ 14288 w 20954"/>
                      <a:gd name="connsiteY34" fmla="*/ 8572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80">
                        <a:moveTo>
                          <a:pt x="20002" y="7620"/>
                        </a:moveTo>
                        <a:cubicBezTo>
                          <a:pt x="20002" y="9525"/>
                          <a:pt x="20002" y="10478"/>
                          <a:pt x="19050" y="11430"/>
                        </a:cubicBezTo>
                        <a:cubicBezTo>
                          <a:pt x="18098" y="12382"/>
                          <a:pt x="17145" y="13335"/>
                          <a:pt x="16192" y="14287"/>
                        </a:cubicBezTo>
                        <a:cubicBezTo>
                          <a:pt x="18098" y="15240"/>
                          <a:pt x="19050" y="16193"/>
                          <a:pt x="20002" y="17145"/>
                        </a:cubicBezTo>
                        <a:cubicBezTo>
                          <a:pt x="20955" y="18097"/>
                          <a:pt x="20955" y="20003"/>
                          <a:pt x="20955" y="21907"/>
                        </a:cubicBezTo>
                        <a:cubicBezTo>
                          <a:pt x="20955" y="24765"/>
                          <a:pt x="20002" y="26670"/>
                          <a:pt x="18098" y="28575"/>
                        </a:cubicBezTo>
                        <a:cubicBezTo>
                          <a:pt x="16192" y="30480"/>
                          <a:pt x="14288" y="30480"/>
                          <a:pt x="10477" y="30480"/>
                        </a:cubicBezTo>
                        <a:cubicBezTo>
                          <a:pt x="7620" y="30480"/>
                          <a:pt x="4763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1907"/>
                        </a:cubicBezTo>
                        <a:cubicBezTo>
                          <a:pt x="0" y="20003"/>
                          <a:pt x="0" y="19050"/>
                          <a:pt x="952" y="17145"/>
                        </a:cubicBezTo>
                        <a:cubicBezTo>
                          <a:pt x="1905" y="16193"/>
                          <a:pt x="2858" y="15240"/>
                          <a:pt x="4763" y="14287"/>
                        </a:cubicBezTo>
                        <a:cubicBezTo>
                          <a:pt x="3810" y="13335"/>
                          <a:pt x="2858" y="12382"/>
                          <a:pt x="1905" y="11430"/>
                        </a:cubicBezTo>
                        <a:cubicBezTo>
                          <a:pt x="952" y="10478"/>
                          <a:pt x="952" y="8572"/>
                          <a:pt x="952" y="7620"/>
                        </a:cubicBezTo>
                        <a:cubicBezTo>
                          <a:pt x="952" y="4762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9050" y="3810"/>
                          <a:pt x="20002" y="5715"/>
                          <a:pt x="20002" y="7620"/>
                        </a:cubicBezTo>
                        <a:close/>
                        <a:moveTo>
                          <a:pt x="15240" y="21907"/>
                        </a:moveTo>
                        <a:cubicBezTo>
                          <a:pt x="15240" y="20003"/>
                          <a:pt x="15240" y="19050"/>
                          <a:pt x="14288" y="18097"/>
                        </a:cubicBezTo>
                        <a:cubicBezTo>
                          <a:pt x="13335" y="17145"/>
                          <a:pt x="12383" y="17145"/>
                          <a:pt x="10477" y="17145"/>
                        </a:cubicBezTo>
                        <a:cubicBezTo>
                          <a:pt x="8573" y="17145"/>
                          <a:pt x="7620" y="17145"/>
                          <a:pt x="6667" y="18097"/>
                        </a:cubicBezTo>
                        <a:cubicBezTo>
                          <a:pt x="5715" y="19050"/>
                          <a:pt x="5715" y="20003"/>
                          <a:pt x="5715" y="21907"/>
                        </a:cubicBezTo>
                        <a:cubicBezTo>
                          <a:pt x="5715" y="23812"/>
                          <a:pt x="5715" y="24765"/>
                          <a:pt x="6667" y="25718"/>
                        </a:cubicBezTo>
                        <a:cubicBezTo>
                          <a:pt x="7620" y="26670"/>
                          <a:pt x="8573" y="26670"/>
                          <a:pt x="10477" y="26670"/>
                        </a:cubicBezTo>
                        <a:cubicBezTo>
                          <a:pt x="12383" y="26670"/>
                          <a:pt x="13335" y="26670"/>
                          <a:pt x="14288" y="25718"/>
                        </a:cubicBezTo>
                        <a:cubicBezTo>
                          <a:pt x="14288" y="24765"/>
                          <a:pt x="15240" y="22860"/>
                          <a:pt x="15240" y="21907"/>
                        </a:cubicBezTo>
                        <a:close/>
                        <a:moveTo>
                          <a:pt x="14288" y="8572"/>
                        </a:moveTo>
                        <a:cubicBezTo>
                          <a:pt x="14288" y="7620"/>
                          <a:pt x="14288" y="5715"/>
                          <a:pt x="13335" y="5715"/>
                        </a:cubicBezTo>
                        <a:cubicBezTo>
                          <a:pt x="12383" y="4762"/>
                          <a:pt x="11430" y="4762"/>
                          <a:pt x="10477" y="4762"/>
                        </a:cubicBezTo>
                        <a:cubicBezTo>
                          <a:pt x="9525" y="4762"/>
                          <a:pt x="8573" y="4762"/>
                          <a:pt x="7620" y="5715"/>
                        </a:cubicBezTo>
                        <a:cubicBezTo>
                          <a:pt x="6667" y="6668"/>
                          <a:pt x="6667" y="7620"/>
                          <a:pt x="6667" y="8572"/>
                        </a:cubicBezTo>
                        <a:cubicBezTo>
                          <a:pt x="6667" y="9525"/>
                          <a:pt x="6667" y="11430"/>
                          <a:pt x="7620" y="11430"/>
                        </a:cubicBezTo>
                        <a:cubicBezTo>
                          <a:pt x="8573" y="11430"/>
                          <a:pt x="9525" y="12382"/>
                          <a:pt x="10477" y="12382"/>
                        </a:cubicBezTo>
                        <a:cubicBezTo>
                          <a:pt x="11430" y="12382"/>
                          <a:pt x="12383" y="12382"/>
                          <a:pt x="13335" y="11430"/>
                        </a:cubicBezTo>
                        <a:cubicBezTo>
                          <a:pt x="14288" y="10478"/>
                          <a:pt x="14288" y="9525"/>
                          <a:pt x="14288" y="85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2" name="Forma Livre: Forma 271">
                    <a:extLst>
                      <a:ext uri="{FF2B5EF4-FFF2-40B4-BE49-F238E27FC236}">
                        <a16:creationId xmlns:a16="http://schemas.microsoft.com/office/drawing/2014/main" id="{673D9864-DE1A-48A8-8BB2-AED2675EBB69}"/>
                      </a:ext>
                    </a:extLst>
                  </p:cNvPr>
                  <p:cNvSpPr/>
                  <p:nvPr/>
                </p:nvSpPr>
                <p:spPr>
                  <a:xfrm>
                    <a:off x="13441267" y="2817331"/>
                    <a:ext cx="21907" cy="29527"/>
                  </a:xfrm>
                  <a:custGeom>
                    <a:avLst/>
                    <a:gdLst>
                      <a:gd name="connsiteX0" fmla="*/ 18098 w 21907"/>
                      <a:gd name="connsiteY0" fmla="*/ 19050 h 29527"/>
                      <a:gd name="connsiteX1" fmla="*/ 21908 w 21907"/>
                      <a:gd name="connsiteY1" fmla="*/ 19050 h 29527"/>
                      <a:gd name="connsiteX2" fmla="*/ 21908 w 21907"/>
                      <a:gd name="connsiteY2" fmla="*/ 22860 h 29527"/>
                      <a:gd name="connsiteX3" fmla="*/ 18098 w 21907"/>
                      <a:gd name="connsiteY3" fmla="*/ 22860 h 29527"/>
                      <a:gd name="connsiteX4" fmla="*/ 18098 w 21907"/>
                      <a:gd name="connsiteY4" fmla="*/ 29528 h 29527"/>
                      <a:gd name="connsiteX5" fmla="*/ 13335 w 21907"/>
                      <a:gd name="connsiteY5" fmla="*/ 29528 h 29527"/>
                      <a:gd name="connsiteX6" fmla="*/ 13335 w 21907"/>
                      <a:gd name="connsiteY6" fmla="*/ 22860 h 29527"/>
                      <a:gd name="connsiteX7" fmla="*/ 0 w 21907"/>
                      <a:gd name="connsiteY7" fmla="*/ 22860 h 29527"/>
                      <a:gd name="connsiteX8" fmla="*/ 0 w 21907"/>
                      <a:gd name="connsiteY8" fmla="*/ 20003 h 29527"/>
                      <a:gd name="connsiteX9" fmla="*/ 13335 w 21907"/>
                      <a:gd name="connsiteY9" fmla="*/ 0 h 29527"/>
                      <a:gd name="connsiteX10" fmla="*/ 18098 w 21907"/>
                      <a:gd name="connsiteY10" fmla="*/ 0 h 29527"/>
                      <a:gd name="connsiteX11" fmla="*/ 18098 w 21907"/>
                      <a:gd name="connsiteY11" fmla="*/ 19050 h 29527"/>
                      <a:gd name="connsiteX12" fmla="*/ 4763 w 21907"/>
                      <a:gd name="connsiteY12" fmla="*/ 19050 h 29527"/>
                      <a:gd name="connsiteX13" fmla="*/ 12383 w 21907"/>
                      <a:gd name="connsiteY13" fmla="*/ 19050 h 29527"/>
                      <a:gd name="connsiteX14" fmla="*/ 12383 w 21907"/>
                      <a:gd name="connsiteY14" fmla="*/ 6668 h 29527"/>
                      <a:gd name="connsiteX15" fmla="*/ 12383 w 21907"/>
                      <a:gd name="connsiteY15" fmla="*/ 7620 h 29527"/>
                      <a:gd name="connsiteX16" fmla="*/ 4763 w 21907"/>
                      <a:gd name="connsiteY16" fmla="*/ 1905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907" h="29527">
                        <a:moveTo>
                          <a:pt x="18098" y="19050"/>
                        </a:moveTo>
                        <a:lnTo>
                          <a:pt x="21908" y="19050"/>
                        </a:lnTo>
                        <a:lnTo>
                          <a:pt x="21908" y="22860"/>
                        </a:lnTo>
                        <a:lnTo>
                          <a:pt x="18098" y="22860"/>
                        </a:lnTo>
                        <a:lnTo>
                          <a:pt x="18098" y="29528"/>
                        </a:lnTo>
                        <a:lnTo>
                          <a:pt x="13335" y="29528"/>
                        </a:lnTo>
                        <a:lnTo>
                          <a:pt x="13335" y="22860"/>
                        </a:lnTo>
                        <a:lnTo>
                          <a:pt x="0" y="22860"/>
                        </a:lnTo>
                        <a:lnTo>
                          <a:pt x="0" y="20003"/>
                        </a:lnTo>
                        <a:lnTo>
                          <a:pt x="13335" y="0"/>
                        </a:lnTo>
                        <a:lnTo>
                          <a:pt x="18098" y="0"/>
                        </a:lnTo>
                        <a:lnTo>
                          <a:pt x="18098" y="19050"/>
                        </a:lnTo>
                        <a:close/>
                        <a:moveTo>
                          <a:pt x="4763" y="19050"/>
                        </a:moveTo>
                        <a:lnTo>
                          <a:pt x="12383" y="19050"/>
                        </a:lnTo>
                        <a:lnTo>
                          <a:pt x="12383" y="6668"/>
                        </a:lnTo>
                        <a:lnTo>
                          <a:pt x="12383" y="7620"/>
                        </a:lnTo>
                        <a:lnTo>
                          <a:pt x="4763" y="190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73" name="Forma Livre: Forma 272">
                    <a:extLst>
                      <a:ext uri="{FF2B5EF4-FFF2-40B4-BE49-F238E27FC236}">
                        <a16:creationId xmlns:a16="http://schemas.microsoft.com/office/drawing/2014/main" id="{B3E32990-AD27-4ABF-A403-9D6341E97D9B}"/>
                      </a:ext>
                    </a:extLst>
                  </p:cNvPr>
                  <p:cNvSpPr/>
                  <p:nvPr/>
                </p:nvSpPr>
                <p:spPr>
                  <a:xfrm>
                    <a:off x="13466984" y="2817331"/>
                    <a:ext cx="22860" cy="30480"/>
                  </a:xfrm>
                  <a:custGeom>
                    <a:avLst/>
                    <a:gdLst>
                      <a:gd name="connsiteX0" fmla="*/ 20003 w 22860"/>
                      <a:gd name="connsiteY0" fmla="*/ 30480 h 30480"/>
                      <a:gd name="connsiteX1" fmla="*/ 0 w 22860"/>
                      <a:gd name="connsiteY1" fmla="*/ 30480 h 30480"/>
                      <a:gd name="connsiteX2" fmla="*/ 0 w 22860"/>
                      <a:gd name="connsiteY2" fmla="*/ 26670 h 30480"/>
                      <a:gd name="connsiteX3" fmla="*/ 10478 w 22860"/>
                      <a:gd name="connsiteY3" fmla="*/ 15240 h 30480"/>
                      <a:gd name="connsiteX4" fmla="*/ 13335 w 22860"/>
                      <a:gd name="connsiteY4" fmla="*/ 11430 h 30480"/>
                      <a:gd name="connsiteX5" fmla="*/ 14288 w 22860"/>
                      <a:gd name="connsiteY5" fmla="*/ 8572 h 30480"/>
                      <a:gd name="connsiteX6" fmla="*/ 13335 w 22860"/>
                      <a:gd name="connsiteY6" fmla="*/ 4762 h 30480"/>
                      <a:gd name="connsiteX7" fmla="*/ 10478 w 22860"/>
                      <a:gd name="connsiteY7" fmla="*/ 3810 h 30480"/>
                      <a:gd name="connsiteX8" fmla="*/ 6668 w 22860"/>
                      <a:gd name="connsiteY8" fmla="*/ 5715 h 30480"/>
                      <a:gd name="connsiteX9" fmla="*/ 5715 w 22860"/>
                      <a:gd name="connsiteY9" fmla="*/ 9525 h 30480"/>
                      <a:gd name="connsiteX10" fmla="*/ 953 w 22860"/>
                      <a:gd name="connsiteY10" fmla="*/ 9525 h 30480"/>
                      <a:gd name="connsiteX11" fmla="*/ 1905 w 22860"/>
                      <a:gd name="connsiteY11" fmla="*/ 4762 h 30480"/>
                      <a:gd name="connsiteX12" fmla="*/ 5715 w 22860"/>
                      <a:gd name="connsiteY12" fmla="*/ 952 h 30480"/>
                      <a:gd name="connsiteX13" fmla="*/ 11430 w 22860"/>
                      <a:gd name="connsiteY13" fmla="*/ 0 h 30480"/>
                      <a:gd name="connsiteX14" fmla="*/ 18098 w 22860"/>
                      <a:gd name="connsiteY14" fmla="*/ 1905 h 30480"/>
                      <a:gd name="connsiteX15" fmla="*/ 20955 w 22860"/>
                      <a:gd name="connsiteY15" fmla="*/ 7620 h 30480"/>
                      <a:gd name="connsiteX16" fmla="*/ 20003 w 22860"/>
                      <a:gd name="connsiteY16" fmla="*/ 12382 h 30480"/>
                      <a:gd name="connsiteX17" fmla="*/ 16193 w 22860"/>
                      <a:gd name="connsiteY17" fmla="*/ 18097 h 30480"/>
                      <a:gd name="connsiteX18" fmla="*/ 8573 w 22860"/>
                      <a:gd name="connsiteY18" fmla="*/ 25718 h 30480"/>
                      <a:gd name="connsiteX19" fmla="*/ 22860 w 22860"/>
                      <a:gd name="connsiteY19" fmla="*/ 25718 h 30480"/>
                      <a:gd name="connsiteX20" fmla="*/ 22860 w 22860"/>
                      <a:gd name="connsiteY20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2860" h="30480">
                        <a:moveTo>
                          <a:pt x="20003" y="30480"/>
                        </a:moveTo>
                        <a:lnTo>
                          <a:pt x="0" y="30480"/>
                        </a:lnTo>
                        <a:lnTo>
                          <a:pt x="0" y="26670"/>
                        </a:lnTo>
                        <a:lnTo>
                          <a:pt x="10478" y="15240"/>
                        </a:lnTo>
                        <a:cubicBezTo>
                          <a:pt x="12383" y="13335"/>
                          <a:pt x="13335" y="12382"/>
                          <a:pt x="13335" y="11430"/>
                        </a:cubicBezTo>
                        <a:cubicBezTo>
                          <a:pt x="14288" y="10478"/>
                          <a:pt x="14288" y="9525"/>
                          <a:pt x="14288" y="8572"/>
                        </a:cubicBezTo>
                        <a:cubicBezTo>
                          <a:pt x="14288" y="6668"/>
                          <a:pt x="14288" y="5715"/>
                          <a:pt x="13335" y="4762"/>
                        </a:cubicBezTo>
                        <a:cubicBezTo>
                          <a:pt x="12383" y="3810"/>
                          <a:pt x="11430" y="3810"/>
                          <a:pt x="10478" y="3810"/>
                        </a:cubicBezTo>
                        <a:cubicBezTo>
                          <a:pt x="8573" y="3810"/>
                          <a:pt x="7620" y="4762"/>
                          <a:pt x="6668" y="5715"/>
                        </a:cubicBezTo>
                        <a:cubicBezTo>
                          <a:pt x="5715" y="6668"/>
                          <a:pt x="5715" y="7620"/>
                          <a:pt x="5715" y="9525"/>
                        </a:cubicBezTo>
                        <a:lnTo>
                          <a:pt x="953" y="9525"/>
                        </a:lnTo>
                        <a:cubicBezTo>
                          <a:pt x="953" y="7620"/>
                          <a:pt x="953" y="5715"/>
                          <a:pt x="1905" y="4762"/>
                        </a:cubicBezTo>
                        <a:cubicBezTo>
                          <a:pt x="2858" y="2857"/>
                          <a:pt x="3810" y="1905"/>
                          <a:pt x="5715" y="952"/>
                        </a:cubicBezTo>
                        <a:cubicBezTo>
                          <a:pt x="7620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8" y="1905"/>
                        </a:cubicBezTo>
                        <a:cubicBezTo>
                          <a:pt x="20003" y="3810"/>
                          <a:pt x="20955" y="5715"/>
                          <a:pt x="20955" y="7620"/>
                        </a:cubicBezTo>
                        <a:cubicBezTo>
                          <a:pt x="20955" y="9525"/>
                          <a:pt x="20955" y="10478"/>
                          <a:pt x="20003" y="12382"/>
                        </a:cubicBezTo>
                        <a:cubicBezTo>
                          <a:pt x="19050" y="14287"/>
                          <a:pt x="18098" y="16193"/>
                          <a:pt x="16193" y="18097"/>
                        </a:cubicBezTo>
                        <a:lnTo>
                          <a:pt x="8573" y="25718"/>
                        </a:lnTo>
                        <a:lnTo>
                          <a:pt x="22860" y="25718"/>
                        </a:lnTo>
                        <a:lnTo>
                          <a:pt x="22860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79" name="Gráfico 15">
                  <a:extLst>
                    <a:ext uri="{FF2B5EF4-FFF2-40B4-BE49-F238E27FC236}">
                      <a16:creationId xmlns:a16="http://schemas.microsoft.com/office/drawing/2014/main" id="{5EFF1D56-9C01-43E5-875F-52DBB961FDD6}"/>
                    </a:ext>
                  </a:extLst>
                </p:cNvPr>
                <p:cNvGrpSpPr/>
                <p:nvPr/>
              </p:nvGrpSpPr>
              <p:grpSpPr>
                <a:xfrm>
                  <a:off x="13531754" y="2685886"/>
                  <a:ext cx="112395" cy="162877"/>
                  <a:chOff x="13531754" y="2685886"/>
                  <a:chExt cx="112395" cy="162877"/>
                </a:xfrm>
                <a:solidFill>
                  <a:srgbClr val="FFFFFF"/>
                </a:solidFill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:a16="http://schemas.microsoft.com/office/drawing/2014/main" id="{94CE8DD0-C712-483E-8613-FBB6E9B53555}"/>
                      </a:ext>
                    </a:extLst>
                  </p:cNvPr>
                  <p:cNvSpPr/>
                  <p:nvPr/>
                </p:nvSpPr>
                <p:spPr>
                  <a:xfrm>
                    <a:off x="13532706" y="2685886"/>
                    <a:ext cx="18097" cy="32384"/>
                  </a:xfrm>
                  <a:custGeom>
                    <a:avLst/>
                    <a:gdLst>
                      <a:gd name="connsiteX0" fmla="*/ 18098 w 18097"/>
                      <a:gd name="connsiteY0" fmla="*/ 19050 h 32384"/>
                      <a:gd name="connsiteX1" fmla="*/ 16193 w 18097"/>
                      <a:gd name="connsiteY1" fmla="*/ 28575 h 32384"/>
                      <a:gd name="connsiteX2" fmla="*/ 9525 w 18097"/>
                      <a:gd name="connsiteY2" fmla="*/ 32385 h 32384"/>
                      <a:gd name="connsiteX3" fmla="*/ 2858 w 18097"/>
                      <a:gd name="connsiteY3" fmla="*/ 28575 h 32384"/>
                      <a:gd name="connsiteX4" fmla="*/ 0 w 18097"/>
                      <a:gd name="connsiteY4" fmla="*/ 19050 h 32384"/>
                      <a:gd name="connsiteX5" fmla="*/ 0 w 18097"/>
                      <a:gd name="connsiteY5" fmla="*/ 13335 h 32384"/>
                      <a:gd name="connsiteX6" fmla="*/ 1905 w 18097"/>
                      <a:gd name="connsiteY6" fmla="*/ 3810 h 32384"/>
                      <a:gd name="connsiteX7" fmla="*/ 8573 w 18097"/>
                      <a:gd name="connsiteY7" fmla="*/ 0 h 32384"/>
                      <a:gd name="connsiteX8" fmla="*/ 15240 w 18097"/>
                      <a:gd name="connsiteY8" fmla="*/ 3810 h 32384"/>
                      <a:gd name="connsiteX9" fmla="*/ 18098 w 18097"/>
                      <a:gd name="connsiteY9" fmla="*/ 13335 h 32384"/>
                      <a:gd name="connsiteX10" fmla="*/ 18098 w 18097"/>
                      <a:gd name="connsiteY10" fmla="*/ 19050 h 32384"/>
                      <a:gd name="connsiteX11" fmla="*/ 16193 w 18097"/>
                      <a:gd name="connsiteY11" fmla="*/ 13335 h 32384"/>
                      <a:gd name="connsiteX12" fmla="*/ 14288 w 18097"/>
                      <a:gd name="connsiteY12" fmla="*/ 4763 h 32384"/>
                      <a:gd name="connsiteX13" fmla="*/ 8573 w 18097"/>
                      <a:gd name="connsiteY13" fmla="*/ 1905 h 32384"/>
                      <a:gd name="connsiteX14" fmla="*/ 2858 w 18097"/>
                      <a:gd name="connsiteY14" fmla="*/ 4763 h 32384"/>
                      <a:gd name="connsiteX15" fmla="*/ 952 w 18097"/>
                      <a:gd name="connsiteY15" fmla="*/ 13335 h 32384"/>
                      <a:gd name="connsiteX16" fmla="*/ 952 w 18097"/>
                      <a:gd name="connsiteY16" fmla="*/ 19050 h 32384"/>
                      <a:gd name="connsiteX17" fmla="*/ 2858 w 18097"/>
                      <a:gd name="connsiteY17" fmla="*/ 27622 h 32384"/>
                      <a:gd name="connsiteX18" fmla="*/ 8573 w 18097"/>
                      <a:gd name="connsiteY18" fmla="*/ 30480 h 32384"/>
                      <a:gd name="connsiteX19" fmla="*/ 14288 w 18097"/>
                      <a:gd name="connsiteY19" fmla="*/ 27622 h 32384"/>
                      <a:gd name="connsiteX20" fmla="*/ 16193 w 18097"/>
                      <a:gd name="connsiteY20" fmla="*/ 19050 h 32384"/>
                      <a:gd name="connsiteX21" fmla="*/ 16193 w 18097"/>
                      <a:gd name="connsiteY21" fmla="*/ 13335 h 32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8097" h="32384">
                        <a:moveTo>
                          <a:pt x="18098" y="19050"/>
                        </a:moveTo>
                        <a:cubicBezTo>
                          <a:pt x="18098" y="22860"/>
                          <a:pt x="17145" y="26670"/>
                          <a:pt x="16193" y="28575"/>
                        </a:cubicBezTo>
                        <a:cubicBezTo>
                          <a:pt x="14288" y="30480"/>
                          <a:pt x="12383" y="32385"/>
                          <a:pt x="9525" y="32385"/>
                        </a:cubicBezTo>
                        <a:cubicBezTo>
                          <a:pt x="6668" y="32385"/>
                          <a:pt x="4763" y="31432"/>
                          <a:pt x="2858" y="28575"/>
                        </a:cubicBezTo>
                        <a:cubicBezTo>
                          <a:pt x="952" y="26670"/>
                          <a:pt x="0" y="22860"/>
                          <a:pt x="0" y="19050"/>
                        </a:cubicBezTo>
                        <a:lnTo>
                          <a:pt x="0" y="13335"/>
                        </a:lnTo>
                        <a:cubicBezTo>
                          <a:pt x="0" y="9525"/>
                          <a:pt x="952" y="5715"/>
                          <a:pt x="1905" y="3810"/>
                        </a:cubicBezTo>
                        <a:cubicBezTo>
                          <a:pt x="3810" y="1905"/>
                          <a:pt x="5715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3810"/>
                        </a:cubicBezTo>
                        <a:cubicBezTo>
                          <a:pt x="17145" y="5715"/>
                          <a:pt x="18098" y="9525"/>
                          <a:pt x="18098" y="13335"/>
                        </a:cubicBezTo>
                        <a:lnTo>
                          <a:pt x="18098" y="19050"/>
                        </a:lnTo>
                        <a:close/>
                        <a:moveTo>
                          <a:pt x="16193" y="13335"/>
                        </a:moveTo>
                        <a:cubicBezTo>
                          <a:pt x="16193" y="9525"/>
                          <a:pt x="15240" y="6667"/>
                          <a:pt x="14288" y="4763"/>
                        </a:cubicBezTo>
                        <a:cubicBezTo>
                          <a:pt x="13335" y="2857"/>
                          <a:pt x="11430" y="1905"/>
                          <a:pt x="8573" y="1905"/>
                        </a:cubicBezTo>
                        <a:cubicBezTo>
                          <a:pt x="5715" y="1905"/>
                          <a:pt x="3810" y="2857"/>
                          <a:pt x="2858" y="4763"/>
                        </a:cubicBezTo>
                        <a:cubicBezTo>
                          <a:pt x="1905" y="6667"/>
                          <a:pt x="952" y="9525"/>
                          <a:pt x="952" y="13335"/>
                        </a:cubicBezTo>
                        <a:lnTo>
                          <a:pt x="952" y="19050"/>
                        </a:lnTo>
                        <a:cubicBezTo>
                          <a:pt x="952" y="22860"/>
                          <a:pt x="1905" y="25717"/>
                          <a:pt x="2858" y="27622"/>
                        </a:cubicBezTo>
                        <a:cubicBezTo>
                          <a:pt x="3810" y="29527"/>
                          <a:pt x="6668" y="30480"/>
                          <a:pt x="8573" y="30480"/>
                        </a:cubicBezTo>
                        <a:cubicBezTo>
                          <a:pt x="11430" y="30480"/>
                          <a:pt x="13335" y="29527"/>
                          <a:pt x="14288" y="27622"/>
                        </a:cubicBezTo>
                        <a:cubicBezTo>
                          <a:pt x="15240" y="25717"/>
                          <a:pt x="16193" y="22860"/>
                          <a:pt x="16193" y="19050"/>
                        </a:cubicBezTo>
                        <a:lnTo>
                          <a:pt x="16193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:a16="http://schemas.microsoft.com/office/drawing/2014/main" id="{5EF9FBA1-3623-4527-82D0-A036CE169D4B}"/>
                      </a:ext>
                    </a:extLst>
                  </p:cNvPr>
                  <p:cNvSpPr/>
                  <p:nvPr/>
                </p:nvSpPr>
                <p:spPr>
                  <a:xfrm>
                    <a:off x="13555567" y="2687791"/>
                    <a:ext cx="19050" cy="30480"/>
                  </a:xfrm>
                  <a:custGeom>
                    <a:avLst/>
                    <a:gdLst>
                      <a:gd name="connsiteX0" fmla="*/ 18098 w 19050"/>
                      <a:gd name="connsiteY0" fmla="*/ 7620 h 30480"/>
                      <a:gd name="connsiteX1" fmla="*/ 16192 w 19050"/>
                      <a:gd name="connsiteY1" fmla="*/ 12383 h 30480"/>
                      <a:gd name="connsiteX2" fmla="*/ 12383 w 19050"/>
                      <a:gd name="connsiteY2" fmla="*/ 15240 h 30480"/>
                      <a:gd name="connsiteX3" fmla="*/ 17145 w 19050"/>
                      <a:gd name="connsiteY3" fmla="*/ 18098 h 30480"/>
                      <a:gd name="connsiteX4" fmla="*/ 19050 w 19050"/>
                      <a:gd name="connsiteY4" fmla="*/ 22860 h 30480"/>
                      <a:gd name="connsiteX5" fmla="*/ 16192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8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8 h 30480"/>
                      <a:gd name="connsiteX10" fmla="*/ 6667 w 19050"/>
                      <a:gd name="connsiteY10" fmla="*/ 15240 h 30480"/>
                      <a:gd name="connsiteX11" fmla="*/ 2858 w 19050"/>
                      <a:gd name="connsiteY11" fmla="*/ 12383 h 30480"/>
                      <a:gd name="connsiteX12" fmla="*/ 0 w 19050"/>
                      <a:gd name="connsiteY12" fmla="*/ 7620 h 30480"/>
                      <a:gd name="connsiteX13" fmla="*/ 2858 w 19050"/>
                      <a:gd name="connsiteY13" fmla="*/ 1905 h 30480"/>
                      <a:gd name="connsiteX14" fmla="*/ 9525 w 19050"/>
                      <a:gd name="connsiteY14" fmla="*/ 0 h 30480"/>
                      <a:gd name="connsiteX15" fmla="*/ 16192 w 19050"/>
                      <a:gd name="connsiteY15" fmla="*/ 1905 h 30480"/>
                      <a:gd name="connsiteX16" fmla="*/ 18098 w 19050"/>
                      <a:gd name="connsiteY16" fmla="*/ 7620 h 30480"/>
                      <a:gd name="connsiteX17" fmla="*/ 18098 w 19050"/>
                      <a:gd name="connsiteY17" fmla="*/ 21908 h 30480"/>
                      <a:gd name="connsiteX18" fmla="*/ 15240 w 19050"/>
                      <a:gd name="connsiteY18" fmla="*/ 17145 h 30480"/>
                      <a:gd name="connsiteX19" fmla="*/ 9525 w 19050"/>
                      <a:gd name="connsiteY19" fmla="*/ 15240 h 30480"/>
                      <a:gd name="connsiteX20" fmla="*/ 3810 w 19050"/>
                      <a:gd name="connsiteY20" fmla="*/ 17145 h 30480"/>
                      <a:gd name="connsiteX21" fmla="*/ 1905 w 19050"/>
                      <a:gd name="connsiteY21" fmla="*/ 21908 h 30480"/>
                      <a:gd name="connsiteX22" fmla="*/ 3810 w 19050"/>
                      <a:gd name="connsiteY22" fmla="*/ 26670 h 30480"/>
                      <a:gd name="connsiteX23" fmla="*/ 10477 w 19050"/>
                      <a:gd name="connsiteY23" fmla="*/ 28575 h 30480"/>
                      <a:gd name="connsiteX24" fmla="*/ 16192 w 19050"/>
                      <a:gd name="connsiteY24" fmla="*/ 26670 h 30480"/>
                      <a:gd name="connsiteX25" fmla="*/ 18098 w 19050"/>
                      <a:gd name="connsiteY25" fmla="*/ 21908 h 30480"/>
                      <a:gd name="connsiteX26" fmla="*/ 17145 w 19050"/>
                      <a:gd name="connsiteY26" fmla="*/ 6668 h 30480"/>
                      <a:gd name="connsiteX27" fmla="*/ 15240 w 19050"/>
                      <a:gd name="connsiteY27" fmla="*/ 1905 h 30480"/>
                      <a:gd name="connsiteX28" fmla="*/ 9525 w 19050"/>
                      <a:gd name="connsiteY28" fmla="*/ 0 h 30480"/>
                      <a:gd name="connsiteX29" fmla="*/ 3810 w 19050"/>
                      <a:gd name="connsiteY29" fmla="*/ 1905 h 30480"/>
                      <a:gd name="connsiteX30" fmla="*/ 1905 w 19050"/>
                      <a:gd name="connsiteY30" fmla="*/ 6668 h 30480"/>
                      <a:gd name="connsiteX31" fmla="*/ 3810 w 19050"/>
                      <a:gd name="connsiteY31" fmla="*/ 11430 h 30480"/>
                      <a:gd name="connsiteX32" fmla="*/ 9525 w 19050"/>
                      <a:gd name="connsiteY32" fmla="*/ 13335 h 30480"/>
                      <a:gd name="connsiteX33" fmla="*/ 15240 w 19050"/>
                      <a:gd name="connsiteY33" fmla="*/ 11430 h 30480"/>
                      <a:gd name="connsiteX34" fmla="*/ 17145 w 19050"/>
                      <a:gd name="connsiteY34" fmla="*/ 666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8" y="7620"/>
                        </a:moveTo>
                        <a:cubicBezTo>
                          <a:pt x="18098" y="9525"/>
                          <a:pt x="17145" y="10478"/>
                          <a:pt x="16192" y="12383"/>
                        </a:cubicBezTo>
                        <a:cubicBezTo>
                          <a:pt x="15240" y="13335"/>
                          <a:pt x="13335" y="14288"/>
                          <a:pt x="12383" y="15240"/>
                        </a:cubicBezTo>
                        <a:cubicBezTo>
                          <a:pt x="14288" y="16193"/>
                          <a:pt x="16192" y="17145"/>
                          <a:pt x="17145" y="18098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8" y="27623"/>
                          <a:pt x="16192" y="28575"/>
                        </a:cubicBezTo>
                        <a:cubicBezTo>
                          <a:pt x="14288" y="30480"/>
                          <a:pt x="12383" y="30480"/>
                          <a:pt x="9525" y="30480"/>
                        </a:cubicBezTo>
                        <a:cubicBezTo>
                          <a:pt x="6667" y="30480"/>
                          <a:pt x="3810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8" y="17145"/>
                          <a:pt x="4763" y="16193"/>
                          <a:pt x="6667" y="15240"/>
                        </a:cubicBezTo>
                        <a:cubicBezTo>
                          <a:pt x="4763" y="14288"/>
                          <a:pt x="3810" y="14288"/>
                          <a:pt x="2858" y="12383"/>
                        </a:cubicBezTo>
                        <a:cubicBezTo>
                          <a:pt x="952" y="10478"/>
                          <a:pt x="0" y="8573"/>
                          <a:pt x="0" y="7620"/>
                        </a:cubicBezTo>
                        <a:cubicBezTo>
                          <a:pt x="0" y="4763"/>
                          <a:pt x="952" y="2858"/>
                          <a:pt x="2858" y="1905"/>
                        </a:cubicBezTo>
                        <a:cubicBezTo>
                          <a:pt x="4763" y="0"/>
                          <a:pt x="6667" y="0"/>
                          <a:pt x="9525" y="0"/>
                        </a:cubicBezTo>
                        <a:cubicBezTo>
                          <a:pt x="12383" y="0"/>
                          <a:pt x="14288" y="953"/>
                          <a:pt x="16192" y="1905"/>
                        </a:cubicBezTo>
                        <a:cubicBezTo>
                          <a:pt x="17145" y="2858"/>
                          <a:pt x="18098" y="4763"/>
                          <a:pt x="18098" y="7620"/>
                        </a:cubicBezTo>
                        <a:close/>
                        <a:moveTo>
                          <a:pt x="18098" y="21908"/>
                        </a:moveTo>
                        <a:cubicBezTo>
                          <a:pt x="18098" y="20003"/>
                          <a:pt x="17145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9525" y="15240"/>
                        </a:cubicBezTo>
                        <a:cubicBezTo>
                          <a:pt x="6667" y="15240"/>
                          <a:pt x="4763" y="16193"/>
                          <a:pt x="3810" y="17145"/>
                        </a:cubicBezTo>
                        <a:cubicBezTo>
                          <a:pt x="1905" y="18098"/>
                          <a:pt x="1905" y="20003"/>
                          <a:pt x="1905" y="21908"/>
                        </a:cubicBezTo>
                        <a:cubicBezTo>
                          <a:pt x="1905" y="23813"/>
                          <a:pt x="2858" y="25718"/>
                          <a:pt x="3810" y="26670"/>
                        </a:cubicBezTo>
                        <a:cubicBezTo>
                          <a:pt x="5715" y="27623"/>
                          <a:pt x="7620" y="28575"/>
                          <a:pt x="10477" y="28575"/>
                        </a:cubicBezTo>
                        <a:cubicBezTo>
                          <a:pt x="13335" y="28575"/>
                          <a:pt x="15240" y="27623"/>
                          <a:pt x="16192" y="26670"/>
                        </a:cubicBezTo>
                        <a:cubicBezTo>
                          <a:pt x="17145" y="25718"/>
                          <a:pt x="18098" y="23813"/>
                          <a:pt x="18098" y="21908"/>
                        </a:cubicBezTo>
                        <a:close/>
                        <a:moveTo>
                          <a:pt x="17145" y="6668"/>
                        </a:moveTo>
                        <a:cubicBezTo>
                          <a:pt x="17145" y="4763"/>
                          <a:pt x="16192" y="2858"/>
                          <a:pt x="15240" y="1905"/>
                        </a:cubicBezTo>
                        <a:cubicBezTo>
                          <a:pt x="13335" y="953"/>
                          <a:pt x="12383" y="0"/>
                          <a:pt x="9525" y="0"/>
                        </a:cubicBezTo>
                        <a:cubicBezTo>
                          <a:pt x="7620" y="0"/>
                          <a:pt x="5715" y="953"/>
                          <a:pt x="3810" y="1905"/>
                        </a:cubicBezTo>
                        <a:cubicBezTo>
                          <a:pt x="2858" y="2858"/>
                          <a:pt x="1905" y="4763"/>
                          <a:pt x="1905" y="6668"/>
                        </a:cubicBezTo>
                        <a:cubicBezTo>
                          <a:pt x="1905" y="8573"/>
                          <a:pt x="2858" y="10478"/>
                          <a:pt x="3810" y="11430"/>
                        </a:cubicBezTo>
                        <a:cubicBezTo>
                          <a:pt x="4763" y="12383"/>
                          <a:pt x="6667" y="13335"/>
                          <a:pt x="9525" y="13335"/>
                        </a:cubicBezTo>
                        <a:cubicBezTo>
                          <a:pt x="11430" y="13335"/>
                          <a:pt x="13335" y="12383"/>
                          <a:pt x="15240" y="11430"/>
                        </a:cubicBezTo>
                        <a:cubicBezTo>
                          <a:pt x="16192" y="10478"/>
                          <a:pt x="17145" y="8573"/>
                          <a:pt x="17145" y="666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6" name="Forma Livre: Forma 245">
                    <a:extLst>
                      <a:ext uri="{FF2B5EF4-FFF2-40B4-BE49-F238E27FC236}">
                        <a16:creationId xmlns:a16="http://schemas.microsoft.com/office/drawing/2014/main" id="{44DF12F4-7761-44A8-BF25-25C06931D6F7}"/>
                      </a:ext>
                    </a:extLst>
                  </p:cNvPr>
                  <p:cNvSpPr/>
                  <p:nvPr/>
                </p:nvSpPr>
                <p:spPr>
                  <a:xfrm>
                    <a:off x="13578427" y="2687791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8 h 30480"/>
                      <a:gd name="connsiteX2" fmla="*/ 8573 w 18097"/>
                      <a:gd name="connsiteY2" fmla="*/ 20003 h 30480"/>
                      <a:gd name="connsiteX3" fmla="*/ 3810 w 18097"/>
                      <a:gd name="connsiteY3" fmla="*/ 19050 h 30480"/>
                      <a:gd name="connsiteX4" fmla="*/ 952 w 18097"/>
                      <a:gd name="connsiteY4" fmla="*/ 15240 h 30480"/>
                      <a:gd name="connsiteX5" fmla="*/ 0 w 18097"/>
                      <a:gd name="connsiteY5" fmla="*/ 10478 h 30480"/>
                      <a:gd name="connsiteX6" fmla="*/ 952 w 18097"/>
                      <a:gd name="connsiteY6" fmla="*/ 4763 h 30480"/>
                      <a:gd name="connsiteX7" fmla="*/ 3810 w 18097"/>
                      <a:gd name="connsiteY7" fmla="*/ 953 h 30480"/>
                      <a:gd name="connsiteX8" fmla="*/ 8573 w 18097"/>
                      <a:gd name="connsiteY8" fmla="*/ 0 h 30480"/>
                      <a:gd name="connsiteX9" fmla="*/ 15240 w 18097"/>
                      <a:gd name="connsiteY9" fmla="*/ 2858 h 30480"/>
                      <a:gd name="connsiteX10" fmla="*/ 18098 w 18097"/>
                      <a:gd name="connsiteY10" fmla="*/ 11430 h 30480"/>
                      <a:gd name="connsiteX11" fmla="*/ 18098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7 w 18097"/>
                      <a:gd name="connsiteY14" fmla="*/ 30480 h 30480"/>
                      <a:gd name="connsiteX15" fmla="*/ 2857 w 18097"/>
                      <a:gd name="connsiteY15" fmla="*/ 29528 h 30480"/>
                      <a:gd name="connsiteX16" fmla="*/ 3810 w 18097"/>
                      <a:gd name="connsiteY16" fmla="*/ 29528 h 30480"/>
                      <a:gd name="connsiteX17" fmla="*/ 13335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3 w 18097"/>
                      <a:gd name="connsiteY19" fmla="*/ 19050 h 30480"/>
                      <a:gd name="connsiteX20" fmla="*/ 14288 w 18097"/>
                      <a:gd name="connsiteY20" fmla="*/ 17145 h 30480"/>
                      <a:gd name="connsiteX21" fmla="*/ 17145 w 18097"/>
                      <a:gd name="connsiteY21" fmla="*/ 12383 h 30480"/>
                      <a:gd name="connsiteX22" fmla="*/ 17145 w 18097"/>
                      <a:gd name="connsiteY22" fmla="*/ 11430 h 30480"/>
                      <a:gd name="connsiteX23" fmla="*/ 15240 w 18097"/>
                      <a:gd name="connsiteY23" fmla="*/ 3810 h 30480"/>
                      <a:gd name="connsiteX24" fmla="*/ 8573 w 18097"/>
                      <a:gd name="connsiteY24" fmla="*/ 953 h 30480"/>
                      <a:gd name="connsiteX25" fmla="*/ 4763 w 18097"/>
                      <a:gd name="connsiteY25" fmla="*/ 1905 h 30480"/>
                      <a:gd name="connsiteX26" fmla="*/ 1905 w 18097"/>
                      <a:gd name="connsiteY26" fmla="*/ 5715 h 30480"/>
                      <a:gd name="connsiteX27" fmla="*/ 952 w 18097"/>
                      <a:gd name="connsiteY27" fmla="*/ 10478 h 30480"/>
                      <a:gd name="connsiteX28" fmla="*/ 1905 w 18097"/>
                      <a:gd name="connsiteY28" fmla="*/ 15240 h 30480"/>
                      <a:gd name="connsiteX29" fmla="*/ 4763 w 18097"/>
                      <a:gd name="connsiteY29" fmla="*/ 18098 h 30480"/>
                      <a:gd name="connsiteX30" fmla="*/ 8573 w 18097"/>
                      <a:gd name="connsiteY30" fmla="*/ 1905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2" y="16193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7" y="20003"/>
                          <a:pt x="8573" y="20003"/>
                        </a:cubicBezTo>
                        <a:cubicBezTo>
                          <a:pt x="6667" y="20003"/>
                          <a:pt x="5715" y="20003"/>
                          <a:pt x="3810" y="19050"/>
                        </a:cubicBezTo>
                        <a:cubicBezTo>
                          <a:pt x="2857" y="18098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3"/>
                          <a:pt x="0" y="10478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3810" y="953"/>
                        </a:cubicBezTo>
                        <a:cubicBezTo>
                          <a:pt x="4763" y="0"/>
                          <a:pt x="6667" y="0"/>
                          <a:pt x="8573" y="0"/>
                        </a:cubicBezTo>
                        <a:cubicBezTo>
                          <a:pt x="11430" y="0"/>
                          <a:pt x="14288" y="953"/>
                          <a:pt x="15240" y="2858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3"/>
                          <a:pt x="17145" y="23813"/>
                          <a:pt x="14288" y="26670"/>
                        </a:cubicBezTo>
                        <a:cubicBezTo>
                          <a:pt x="12382" y="29528"/>
                          <a:pt x="8573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8"/>
                        </a:lnTo>
                        <a:lnTo>
                          <a:pt x="3810" y="29528"/>
                        </a:lnTo>
                        <a:cubicBezTo>
                          <a:pt x="7620" y="29528"/>
                          <a:pt x="10477" y="28575"/>
                          <a:pt x="13335" y="25718"/>
                        </a:cubicBezTo>
                        <a:cubicBezTo>
                          <a:pt x="16192" y="22860"/>
                          <a:pt x="17145" y="19050"/>
                          <a:pt x="17145" y="14288"/>
                        </a:cubicBezTo>
                        <a:close/>
                        <a:moveTo>
                          <a:pt x="8573" y="19050"/>
                        </a:moveTo>
                        <a:cubicBezTo>
                          <a:pt x="10477" y="19050"/>
                          <a:pt x="12382" y="18098"/>
                          <a:pt x="14288" y="17145"/>
                        </a:cubicBezTo>
                        <a:cubicBezTo>
                          <a:pt x="16192" y="16193"/>
                          <a:pt x="17145" y="14288"/>
                          <a:pt x="17145" y="12383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2" y="5715"/>
                          <a:pt x="15240" y="3810"/>
                        </a:cubicBezTo>
                        <a:cubicBezTo>
                          <a:pt x="13335" y="1905"/>
                          <a:pt x="11430" y="953"/>
                          <a:pt x="8573" y="953"/>
                        </a:cubicBezTo>
                        <a:cubicBezTo>
                          <a:pt x="6667" y="953"/>
                          <a:pt x="5715" y="953"/>
                          <a:pt x="4763" y="1905"/>
                        </a:cubicBezTo>
                        <a:cubicBezTo>
                          <a:pt x="3810" y="2858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3"/>
                          <a:pt x="952" y="10478"/>
                        </a:cubicBezTo>
                        <a:cubicBezTo>
                          <a:pt x="952" y="12383"/>
                          <a:pt x="952" y="13335"/>
                          <a:pt x="1905" y="15240"/>
                        </a:cubicBezTo>
                        <a:cubicBezTo>
                          <a:pt x="2857" y="16193"/>
                          <a:pt x="3810" y="18098"/>
                          <a:pt x="4763" y="18098"/>
                        </a:cubicBezTo>
                        <a:cubicBezTo>
                          <a:pt x="5715" y="18098"/>
                          <a:pt x="7620" y="19050"/>
                          <a:pt x="8573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7" name="Forma Livre: Forma 246">
                    <a:extLst>
                      <a:ext uri="{FF2B5EF4-FFF2-40B4-BE49-F238E27FC236}">
                        <a16:creationId xmlns:a16="http://schemas.microsoft.com/office/drawing/2014/main" id="{FE5C00E1-0119-4A66-8972-EB567A5F02A0}"/>
                      </a:ext>
                    </a:extLst>
                  </p:cNvPr>
                  <p:cNvSpPr/>
                  <p:nvPr/>
                </p:nvSpPr>
                <p:spPr>
                  <a:xfrm>
                    <a:off x="13603192" y="2687791"/>
                    <a:ext cx="18097" cy="30480"/>
                  </a:xfrm>
                  <a:custGeom>
                    <a:avLst/>
                    <a:gdLst>
                      <a:gd name="connsiteX0" fmla="*/ 952 w 18097"/>
                      <a:gd name="connsiteY0" fmla="*/ 14288 h 30480"/>
                      <a:gd name="connsiteX1" fmla="*/ 1905 w 18097"/>
                      <a:gd name="connsiteY1" fmla="*/ 0 h 30480"/>
                      <a:gd name="connsiteX2" fmla="*/ 16192 w 18097"/>
                      <a:gd name="connsiteY2" fmla="*/ 0 h 30480"/>
                      <a:gd name="connsiteX3" fmla="*/ 16192 w 18097"/>
                      <a:gd name="connsiteY3" fmla="*/ 953 h 30480"/>
                      <a:gd name="connsiteX4" fmla="*/ 2858 w 18097"/>
                      <a:gd name="connsiteY4" fmla="*/ 953 h 30480"/>
                      <a:gd name="connsiteX5" fmla="*/ 1905 w 18097"/>
                      <a:gd name="connsiteY5" fmla="*/ 13335 h 30480"/>
                      <a:gd name="connsiteX6" fmla="*/ 4763 w 18097"/>
                      <a:gd name="connsiteY6" fmla="*/ 11430 h 30480"/>
                      <a:gd name="connsiteX7" fmla="*/ 8573 w 18097"/>
                      <a:gd name="connsiteY7" fmla="*/ 10478 h 30480"/>
                      <a:gd name="connsiteX8" fmla="*/ 15240 w 18097"/>
                      <a:gd name="connsiteY8" fmla="*/ 13335 h 30480"/>
                      <a:gd name="connsiteX9" fmla="*/ 18098 w 18097"/>
                      <a:gd name="connsiteY9" fmla="*/ 20003 h 30480"/>
                      <a:gd name="connsiteX10" fmla="*/ 16192 w 18097"/>
                      <a:gd name="connsiteY10" fmla="*/ 27623 h 30480"/>
                      <a:gd name="connsiteX11" fmla="*/ 9525 w 18097"/>
                      <a:gd name="connsiteY11" fmla="*/ 30480 h 30480"/>
                      <a:gd name="connsiteX12" fmla="*/ 2858 w 18097"/>
                      <a:gd name="connsiteY12" fmla="*/ 28575 h 30480"/>
                      <a:gd name="connsiteX13" fmla="*/ 0 w 18097"/>
                      <a:gd name="connsiteY13" fmla="*/ 22860 h 30480"/>
                      <a:gd name="connsiteX14" fmla="*/ 952 w 18097"/>
                      <a:gd name="connsiteY14" fmla="*/ 22860 h 30480"/>
                      <a:gd name="connsiteX15" fmla="*/ 2858 w 18097"/>
                      <a:gd name="connsiteY15" fmla="*/ 28575 h 30480"/>
                      <a:gd name="connsiteX16" fmla="*/ 8573 w 18097"/>
                      <a:gd name="connsiteY16" fmla="*/ 30480 h 30480"/>
                      <a:gd name="connsiteX17" fmla="*/ 14288 w 18097"/>
                      <a:gd name="connsiteY17" fmla="*/ 28575 h 30480"/>
                      <a:gd name="connsiteX18" fmla="*/ 16192 w 18097"/>
                      <a:gd name="connsiteY18" fmla="*/ 21908 h 30480"/>
                      <a:gd name="connsiteX19" fmla="*/ 14288 w 18097"/>
                      <a:gd name="connsiteY19" fmla="*/ 16193 h 30480"/>
                      <a:gd name="connsiteX20" fmla="*/ 8573 w 18097"/>
                      <a:gd name="connsiteY20" fmla="*/ 14288 h 30480"/>
                      <a:gd name="connsiteX21" fmla="*/ 4763 w 18097"/>
                      <a:gd name="connsiteY21" fmla="*/ 15240 h 30480"/>
                      <a:gd name="connsiteX22" fmla="*/ 952 w 18097"/>
                      <a:gd name="connsiteY22" fmla="*/ 14288 h 30480"/>
                      <a:gd name="connsiteX23" fmla="*/ 952 w 18097"/>
                      <a:gd name="connsiteY23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80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2" y="0"/>
                        </a:lnTo>
                        <a:lnTo>
                          <a:pt x="16192" y="953"/>
                        </a:lnTo>
                        <a:lnTo>
                          <a:pt x="2858" y="953"/>
                        </a:lnTo>
                        <a:lnTo>
                          <a:pt x="1905" y="13335"/>
                        </a:lnTo>
                        <a:cubicBezTo>
                          <a:pt x="2858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7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3"/>
                        </a:cubicBezTo>
                        <a:cubicBezTo>
                          <a:pt x="18098" y="22860"/>
                          <a:pt x="17145" y="25718"/>
                          <a:pt x="16192" y="27623"/>
                        </a:cubicBezTo>
                        <a:cubicBezTo>
                          <a:pt x="14288" y="29528"/>
                          <a:pt x="12383" y="30480"/>
                          <a:pt x="9525" y="30480"/>
                        </a:cubicBezTo>
                        <a:cubicBezTo>
                          <a:pt x="6667" y="30480"/>
                          <a:pt x="4763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8" y="28575"/>
                        </a:cubicBezTo>
                        <a:cubicBezTo>
                          <a:pt x="3810" y="29528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8"/>
                          <a:pt x="14288" y="28575"/>
                        </a:cubicBezTo>
                        <a:cubicBezTo>
                          <a:pt x="15240" y="26670"/>
                          <a:pt x="16192" y="24765"/>
                          <a:pt x="16192" y="21908"/>
                        </a:cubicBezTo>
                        <a:cubicBezTo>
                          <a:pt x="16192" y="19050"/>
                          <a:pt x="15240" y="17145"/>
                          <a:pt x="14288" y="16193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7" y="14288"/>
                          <a:pt x="5715" y="14288"/>
                          <a:pt x="4763" y="15240"/>
                        </a:cubicBezTo>
                        <a:cubicBezTo>
                          <a:pt x="3810" y="12383"/>
                          <a:pt x="2858" y="13335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:a16="http://schemas.microsoft.com/office/drawing/2014/main" id="{82CC2874-B466-4500-B803-78F4EA76B38E}"/>
                      </a:ext>
                    </a:extLst>
                  </p:cNvPr>
                  <p:cNvSpPr/>
                  <p:nvPr/>
                </p:nvSpPr>
                <p:spPr>
                  <a:xfrm>
                    <a:off x="13625099" y="2686839"/>
                    <a:ext cx="19050" cy="30480"/>
                  </a:xfrm>
                  <a:custGeom>
                    <a:avLst/>
                    <a:gdLst>
                      <a:gd name="connsiteX0" fmla="*/ 6667 w 19050"/>
                      <a:gd name="connsiteY0" fmla="*/ 14288 h 30480"/>
                      <a:gd name="connsiteX1" fmla="*/ 9525 w 19050"/>
                      <a:gd name="connsiteY1" fmla="*/ 14288 h 30480"/>
                      <a:gd name="connsiteX2" fmla="*/ 15240 w 19050"/>
                      <a:gd name="connsiteY2" fmla="*/ 12382 h 30480"/>
                      <a:gd name="connsiteX3" fmla="*/ 17145 w 19050"/>
                      <a:gd name="connsiteY3" fmla="*/ 7620 h 30480"/>
                      <a:gd name="connsiteX4" fmla="*/ 15240 w 19050"/>
                      <a:gd name="connsiteY4" fmla="*/ 2857 h 30480"/>
                      <a:gd name="connsiteX5" fmla="*/ 9525 w 19050"/>
                      <a:gd name="connsiteY5" fmla="*/ 952 h 30480"/>
                      <a:gd name="connsiteX6" fmla="*/ 3810 w 19050"/>
                      <a:gd name="connsiteY6" fmla="*/ 2857 h 30480"/>
                      <a:gd name="connsiteX7" fmla="*/ 1905 w 19050"/>
                      <a:gd name="connsiteY7" fmla="*/ 7620 h 30480"/>
                      <a:gd name="connsiteX8" fmla="*/ 952 w 19050"/>
                      <a:gd name="connsiteY8" fmla="*/ 7620 h 30480"/>
                      <a:gd name="connsiteX9" fmla="*/ 1905 w 19050"/>
                      <a:gd name="connsiteY9" fmla="*/ 2857 h 30480"/>
                      <a:gd name="connsiteX10" fmla="*/ 4763 w 19050"/>
                      <a:gd name="connsiteY10" fmla="*/ 0 h 30480"/>
                      <a:gd name="connsiteX11" fmla="*/ 9525 w 19050"/>
                      <a:gd name="connsiteY11" fmla="*/ 0 h 30480"/>
                      <a:gd name="connsiteX12" fmla="*/ 16192 w 19050"/>
                      <a:gd name="connsiteY12" fmla="*/ 1905 h 30480"/>
                      <a:gd name="connsiteX13" fmla="*/ 18097 w 19050"/>
                      <a:gd name="connsiteY13" fmla="*/ 7620 h 30480"/>
                      <a:gd name="connsiteX14" fmla="*/ 16192 w 19050"/>
                      <a:gd name="connsiteY14" fmla="*/ 12382 h 30480"/>
                      <a:gd name="connsiteX15" fmla="*/ 12382 w 19050"/>
                      <a:gd name="connsiteY15" fmla="*/ 15240 h 30480"/>
                      <a:gd name="connsiteX16" fmla="*/ 17145 w 19050"/>
                      <a:gd name="connsiteY16" fmla="*/ 18098 h 30480"/>
                      <a:gd name="connsiteX17" fmla="*/ 19050 w 19050"/>
                      <a:gd name="connsiteY17" fmla="*/ 22860 h 30480"/>
                      <a:gd name="connsiteX18" fmla="*/ 16192 w 19050"/>
                      <a:gd name="connsiteY18" fmla="*/ 28575 h 30480"/>
                      <a:gd name="connsiteX19" fmla="*/ 9525 w 19050"/>
                      <a:gd name="connsiteY19" fmla="*/ 30480 h 30480"/>
                      <a:gd name="connsiteX20" fmla="*/ 4763 w 19050"/>
                      <a:gd name="connsiteY20" fmla="*/ 29527 h 30480"/>
                      <a:gd name="connsiteX21" fmla="*/ 952 w 19050"/>
                      <a:gd name="connsiteY21" fmla="*/ 26670 h 30480"/>
                      <a:gd name="connsiteX22" fmla="*/ 0 w 19050"/>
                      <a:gd name="connsiteY22" fmla="*/ 21907 h 30480"/>
                      <a:gd name="connsiteX23" fmla="*/ 952 w 19050"/>
                      <a:gd name="connsiteY23" fmla="*/ 21907 h 30480"/>
                      <a:gd name="connsiteX24" fmla="*/ 3810 w 19050"/>
                      <a:gd name="connsiteY24" fmla="*/ 27623 h 30480"/>
                      <a:gd name="connsiteX25" fmla="*/ 9525 w 19050"/>
                      <a:gd name="connsiteY25" fmla="*/ 29527 h 30480"/>
                      <a:gd name="connsiteX26" fmla="*/ 15240 w 19050"/>
                      <a:gd name="connsiteY26" fmla="*/ 27623 h 30480"/>
                      <a:gd name="connsiteX27" fmla="*/ 17145 w 19050"/>
                      <a:gd name="connsiteY27" fmla="*/ 21907 h 30480"/>
                      <a:gd name="connsiteX28" fmla="*/ 15240 w 19050"/>
                      <a:gd name="connsiteY28" fmla="*/ 17145 h 30480"/>
                      <a:gd name="connsiteX29" fmla="*/ 8572 w 19050"/>
                      <a:gd name="connsiteY29" fmla="*/ 15240 h 30480"/>
                      <a:gd name="connsiteX30" fmla="*/ 6667 w 19050"/>
                      <a:gd name="connsiteY30" fmla="*/ 15240 h 30480"/>
                      <a:gd name="connsiteX31" fmla="*/ 6667 w 19050"/>
                      <a:gd name="connsiteY31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50" h="30480">
                        <a:moveTo>
                          <a:pt x="6667" y="14288"/>
                        </a:moveTo>
                        <a:lnTo>
                          <a:pt x="9525" y="14288"/>
                        </a:lnTo>
                        <a:cubicBezTo>
                          <a:pt x="11430" y="14288"/>
                          <a:pt x="13335" y="13335"/>
                          <a:pt x="15240" y="12382"/>
                        </a:cubicBezTo>
                        <a:cubicBezTo>
                          <a:pt x="17145" y="11430"/>
                          <a:pt x="17145" y="9525"/>
                          <a:pt x="17145" y="7620"/>
                        </a:cubicBezTo>
                        <a:cubicBezTo>
                          <a:pt x="17145" y="5715"/>
                          <a:pt x="16192" y="3810"/>
                          <a:pt x="15240" y="2857"/>
                        </a:cubicBezTo>
                        <a:cubicBezTo>
                          <a:pt x="14288" y="1905"/>
                          <a:pt x="12382" y="952"/>
                          <a:pt x="9525" y="952"/>
                        </a:cubicBezTo>
                        <a:cubicBezTo>
                          <a:pt x="7620" y="952"/>
                          <a:pt x="5715" y="1905"/>
                          <a:pt x="3810" y="2857"/>
                        </a:cubicBezTo>
                        <a:cubicBezTo>
                          <a:pt x="1905" y="3810"/>
                          <a:pt x="1905" y="5715"/>
                          <a:pt x="1905" y="7620"/>
                        </a:cubicBezTo>
                        <a:lnTo>
                          <a:pt x="952" y="7620"/>
                        </a:lnTo>
                        <a:cubicBezTo>
                          <a:pt x="952" y="5715"/>
                          <a:pt x="952" y="4763"/>
                          <a:pt x="1905" y="2857"/>
                        </a:cubicBezTo>
                        <a:cubicBezTo>
                          <a:pt x="2857" y="1905"/>
                          <a:pt x="3810" y="952"/>
                          <a:pt x="4763" y="0"/>
                        </a:cubicBezTo>
                        <a:cubicBezTo>
                          <a:pt x="6667" y="0"/>
                          <a:pt x="7620" y="0"/>
                          <a:pt x="9525" y="0"/>
                        </a:cubicBezTo>
                        <a:cubicBezTo>
                          <a:pt x="12382" y="0"/>
                          <a:pt x="14288" y="952"/>
                          <a:pt x="16192" y="1905"/>
                        </a:cubicBezTo>
                        <a:cubicBezTo>
                          <a:pt x="18097" y="3810"/>
                          <a:pt x="18097" y="5715"/>
                          <a:pt x="18097" y="7620"/>
                        </a:cubicBezTo>
                        <a:cubicBezTo>
                          <a:pt x="18097" y="9525"/>
                          <a:pt x="17145" y="10477"/>
                          <a:pt x="16192" y="12382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5240"/>
                          <a:pt x="16192" y="16193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3"/>
                          <a:pt x="16192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7620" y="30480"/>
                          <a:pt x="5715" y="30480"/>
                          <a:pt x="4763" y="29527"/>
                        </a:cubicBezTo>
                        <a:cubicBezTo>
                          <a:pt x="2857" y="28575"/>
                          <a:pt x="1905" y="27623"/>
                          <a:pt x="952" y="26670"/>
                        </a:cubicBezTo>
                        <a:cubicBezTo>
                          <a:pt x="0" y="25718"/>
                          <a:pt x="0" y="23813"/>
                          <a:pt x="0" y="21907"/>
                        </a:cubicBezTo>
                        <a:lnTo>
                          <a:pt x="952" y="21907"/>
                        </a:lnTo>
                        <a:cubicBezTo>
                          <a:pt x="952" y="23813"/>
                          <a:pt x="1905" y="25718"/>
                          <a:pt x="3810" y="27623"/>
                        </a:cubicBezTo>
                        <a:cubicBezTo>
                          <a:pt x="5715" y="29527"/>
                          <a:pt x="7620" y="29527"/>
                          <a:pt x="9525" y="29527"/>
                        </a:cubicBezTo>
                        <a:cubicBezTo>
                          <a:pt x="12382" y="29527"/>
                          <a:pt x="14288" y="28575"/>
                          <a:pt x="15240" y="27623"/>
                        </a:cubicBezTo>
                        <a:cubicBezTo>
                          <a:pt x="16192" y="26670"/>
                          <a:pt x="17145" y="24765"/>
                          <a:pt x="17145" y="21907"/>
                        </a:cubicBezTo>
                        <a:cubicBezTo>
                          <a:pt x="17145" y="20002"/>
                          <a:pt x="16192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8572" y="15240"/>
                        </a:cubicBezTo>
                        <a:lnTo>
                          <a:pt x="6667" y="15240"/>
                        </a:lnTo>
                        <a:lnTo>
                          <a:pt x="6667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9" name="Forma Livre: Forma 248">
                    <a:extLst>
                      <a:ext uri="{FF2B5EF4-FFF2-40B4-BE49-F238E27FC236}">
                        <a16:creationId xmlns:a16="http://schemas.microsoft.com/office/drawing/2014/main" id="{EF8048FA-4E50-4ECD-9918-3CC8FF0ABE6F}"/>
                      </a:ext>
                    </a:extLst>
                  </p:cNvPr>
                  <p:cNvSpPr/>
                  <p:nvPr/>
                </p:nvSpPr>
                <p:spPr>
                  <a:xfrm>
                    <a:off x="13533659" y="2751608"/>
                    <a:ext cx="9525" cy="30480"/>
                  </a:xfrm>
                  <a:custGeom>
                    <a:avLst/>
                    <a:gdLst>
                      <a:gd name="connsiteX0" fmla="*/ 9525 w 9525"/>
                      <a:gd name="connsiteY0" fmla="*/ 30480 h 30480"/>
                      <a:gd name="connsiteX1" fmla="*/ 8573 w 9525"/>
                      <a:gd name="connsiteY1" fmla="*/ 30480 h 30480"/>
                      <a:gd name="connsiteX2" fmla="*/ 8573 w 9525"/>
                      <a:gd name="connsiteY2" fmla="*/ 1905 h 30480"/>
                      <a:gd name="connsiteX3" fmla="*/ 0 w 9525"/>
                      <a:gd name="connsiteY3" fmla="*/ 4763 h 30480"/>
                      <a:gd name="connsiteX4" fmla="*/ 0 w 9525"/>
                      <a:gd name="connsiteY4" fmla="*/ 3810 h 30480"/>
                      <a:gd name="connsiteX5" fmla="*/ 9525 w 9525"/>
                      <a:gd name="connsiteY5" fmla="*/ 0 h 30480"/>
                      <a:gd name="connsiteX6" fmla="*/ 9525 w 9525"/>
                      <a:gd name="connsiteY6" fmla="*/ 0 h 30480"/>
                      <a:gd name="connsiteX7" fmla="*/ 9525 w 9525"/>
                      <a:gd name="connsiteY7" fmla="*/ 3048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25" h="30480">
                        <a:moveTo>
                          <a:pt x="9525" y="30480"/>
                        </a:moveTo>
                        <a:lnTo>
                          <a:pt x="8573" y="30480"/>
                        </a:lnTo>
                        <a:lnTo>
                          <a:pt x="8573" y="1905"/>
                        </a:lnTo>
                        <a:lnTo>
                          <a:pt x="0" y="4763"/>
                        </a:lnTo>
                        <a:lnTo>
                          <a:pt x="0" y="3810"/>
                        </a:lnTo>
                        <a:lnTo>
                          <a:pt x="9525" y="0"/>
                        </a:lnTo>
                        <a:lnTo>
                          <a:pt x="9525" y="0"/>
                        </a:lnTo>
                        <a:lnTo>
                          <a:pt x="9525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0" name="Forma Livre: Forma 249">
                    <a:extLst>
                      <a:ext uri="{FF2B5EF4-FFF2-40B4-BE49-F238E27FC236}">
                        <a16:creationId xmlns:a16="http://schemas.microsoft.com/office/drawing/2014/main" id="{D5389087-0711-4890-AF6E-E4934A7024D0}"/>
                      </a:ext>
                    </a:extLst>
                  </p:cNvPr>
                  <p:cNvSpPr/>
                  <p:nvPr/>
                </p:nvSpPr>
                <p:spPr>
                  <a:xfrm>
                    <a:off x="13556519" y="2752561"/>
                    <a:ext cx="18097" cy="30479"/>
                  </a:xfrm>
                  <a:custGeom>
                    <a:avLst/>
                    <a:gdLst>
                      <a:gd name="connsiteX0" fmla="*/ 952 w 18097"/>
                      <a:gd name="connsiteY0" fmla="*/ 14288 h 30479"/>
                      <a:gd name="connsiteX1" fmla="*/ 1905 w 18097"/>
                      <a:gd name="connsiteY1" fmla="*/ 0 h 30479"/>
                      <a:gd name="connsiteX2" fmla="*/ 16193 w 18097"/>
                      <a:gd name="connsiteY2" fmla="*/ 0 h 30479"/>
                      <a:gd name="connsiteX3" fmla="*/ 16193 w 18097"/>
                      <a:gd name="connsiteY3" fmla="*/ 952 h 30479"/>
                      <a:gd name="connsiteX4" fmla="*/ 2858 w 18097"/>
                      <a:gd name="connsiteY4" fmla="*/ 952 h 30479"/>
                      <a:gd name="connsiteX5" fmla="*/ 1905 w 18097"/>
                      <a:gd name="connsiteY5" fmla="*/ 13335 h 30479"/>
                      <a:gd name="connsiteX6" fmla="*/ 4763 w 18097"/>
                      <a:gd name="connsiteY6" fmla="*/ 11430 h 30479"/>
                      <a:gd name="connsiteX7" fmla="*/ 8573 w 18097"/>
                      <a:gd name="connsiteY7" fmla="*/ 10477 h 30479"/>
                      <a:gd name="connsiteX8" fmla="*/ 15240 w 18097"/>
                      <a:gd name="connsiteY8" fmla="*/ 13335 h 30479"/>
                      <a:gd name="connsiteX9" fmla="*/ 18098 w 18097"/>
                      <a:gd name="connsiteY9" fmla="*/ 20002 h 30479"/>
                      <a:gd name="connsiteX10" fmla="*/ 16193 w 18097"/>
                      <a:gd name="connsiteY10" fmla="*/ 27622 h 30479"/>
                      <a:gd name="connsiteX11" fmla="*/ 9525 w 18097"/>
                      <a:gd name="connsiteY11" fmla="*/ 30480 h 30479"/>
                      <a:gd name="connsiteX12" fmla="*/ 2858 w 18097"/>
                      <a:gd name="connsiteY12" fmla="*/ 28575 h 30479"/>
                      <a:gd name="connsiteX13" fmla="*/ 0 w 18097"/>
                      <a:gd name="connsiteY13" fmla="*/ 22860 h 30479"/>
                      <a:gd name="connsiteX14" fmla="*/ 952 w 18097"/>
                      <a:gd name="connsiteY14" fmla="*/ 22860 h 30479"/>
                      <a:gd name="connsiteX15" fmla="*/ 2858 w 18097"/>
                      <a:gd name="connsiteY15" fmla="*/ 28575 h 30479"/>
                      <a:gd name="connsiteX16" fmla="*/ 8573 w 18097"/>
                      <a:gd name="connsiteY16" fmla="*/ 30480 h 30479"/>
                      <a:gd name="connsiteX17" fmla="*/ 14288 w 18097"/>
                      <a:gd name="connsiteY17" fmla="*/ 28575 h 30479"/>
                      <a:gd name="connsiteX18" fmla="*/ 16193 w 18097"/>
                      <a:gd name="connsiteY18" fmla="*/ 21907 h 30479"/>
                      <a:gd name="connsiteX19" fmla="*/ 14288 w 18097"/>
                      <a:gd name="connsiteY19" fmla="*/ 16192 h 30479"/>
                      <a:gd name="connsiteX20" fmla="*/ 8573 w 18097"/>
                      <a:gd name="connsiteY20" fmla="*/ 14288 h 30479"/>
                      <a:gd name="connsiteX21" fmla="*/ 4763 w 18097"/>
                      <a:gd name="connsiteY21" fmla="*/ 15240 h 30479"/>
                      <a:gd name="connsiteX22" fmla="*/ 952 w 18097"/>
                      <a:gd name="connsiteY22" fmla="*/ 14288 h 30479"/>
                      <a:gd name="connsiteX23" fmla="*/ 952 w 18097"/>
                      <a:gd name="connsiteY23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79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3" y="0"/>
                        </a:lnTo>
                        <a:lnTo>
                          <a:pt x="16193" y="952"/>
                        </a:lnTo>
                        <a:lnTo>
                          <a:pt x="2858" y="952"/>
                        </a:lnTo>
                        <a:lnTo>
                          <a:pt x="1905" y="13335"/>
                        </a:lnTo>
                        <a:cubicBezTo>
                          <a:pt x="2858" y="12382"/>
                          <a:pt x="3810" y="12382"/>
                          <a:pt x="4763" y="11430"/>
                        </a:cubicBezTo>
                        <a:cubicBezTo>
                          <a:pt x="5715" y="11430"/>
                          <a:pt x="6668" y="10477"/>
                          <a:pt x="8573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2"/>
                        </a:cubicBezTo>
                        <a:cubicBezTo>
                          <a:pt x="18098" y="22860"/>
                          <a:pt x="17145" y="25717"/>
                          <a:pt x="16193" y="27622"/>
                        </a:cubicBezTo>
                        <a:cubicBezTo>
                          <a:pt x="14288" y="29527"/>
                          <a:pt x="12383" y="30480"/>
                          <a:pt x="9525" y="30480"/>
                        </a:cubicBezTo>
                        <a:cubicBezTo>
                          <a:pt x="6668" y="30480"/>
                          <a:pt x="4763" y="29527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8" y="28575"/>
                        </a:cubicBezTo>
                        <a:cubicBezTo>
                          <a:pt x="3810" y="29527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7"/>
                          <a:pt x="14288" y="28575"/>
                        </a:cubicBezTo>
                        <a:cubicBezTo>
                          <a:pt x="15240" y="26670"/>
                          <a:pt x="16193" y="24765"/>
                          <a:pt x="16193" y="21907"/>
                        </a:cubicBezTo>
                        <a:cubicBezTo>
                          <a:pt x="16193" y="19050"/>
                          <a:pt x="15240" y="17145"/>
                          <a:pt x="14288" y="16192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8" y="14288"/>
                          <a:pt x="5715" y="14288"/>
                          <a:pt x="4763" y="15240"/>
                        </a:cubicBezTo>
                        <a:cubicBezTo>
                          <a:pt x="3810" y="13335"/>
                          <a:pt x="2858" y="13335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:a16="http://schemas.microsoft.com/office/drawing/2014/main" id="{4EEDEEA7-DBBD-405F-97CD-B84EC4585F56}"/>
                      </a:ext>
                    </a:extLst>
                  </p:cNvPr>
                  <p:cNvSpPr/>
                  <p:nvPr/>
                </p:nvSpPr>
                <p:spPr>
                  <a:xfrm>
                    <a:off x="13580331" y="2751608"/>
                    <a:ext cx="18097" cy="31432"/>
                  </a:xfrm>
                  <a:custGeom>
                    <a:avLst/>
                    <a:gdLst>
                      <a:gd name="connsiteX0" fmla="*/ 13335 w 18097"/>
                      <a:gd name="connsiteY0" fmla="*/ 0 h 31432"/>
                      <a:gd name="connsiteX1" fmla="*/ 13335 w 18097"/>
                      <a:gd name="connsiteY1" fmla="*/ 953 h 31432"/>
                      <a:gd name="connsiteX2" fmla="*/ 3810 w 18097"/>
                      <a:gd name="connsiteY2" fmla="*/ 4763 h 31432"/>
                      <a:gd name="connsiteX3" fmla="*/ 0 w 18097"/>
                      <a:gd name="connsiteY3" fmla="*/ 15240 h 31432"/>
                      <a:gd name="connsiteX4" fmla="*/ 3810 w 18097"/>
                      <a:gd name="connsiteY4" fmla="*/ 11430 h 31432"/>
                      <a:gd name="connsiteX5" fmla="*/ 8573 w 18097"/>
                      <a:gd name="connsiteY5" fmla="*/ 10478 h 31432"/>
                      <a:gd name="connsiteX6" fmla="*/ 15240 w 18097"/>
                      <a:gd name="connsiteY6" fmla="*/ 13335 h 31432"/>
                      <a:gd name="connsiteX7" fmla="*/ 18098 w 18097"/>
                      <a:gd name="connsiteY7" fmla="*/ 20955 h 31432"/>
                      <a:gd name="connsiteX8" fmla="*/ 17145 w 18097"/>
                      <a:gd name="connsiteY8" fmla="*/ 26670 h 31432"/>
                      <a:gd name="connsiteX9" fmla="*/ 14288 w 18097"/>
                      <a:gd name="connsiteY9" fmla="*/ 30480 h 31432"/>
                      <a:gd name="connsiteX10" fmla="*/ 9525 w 18097"/>
                      <a:gd name="connsiteY10" fmla="*/ 31432 h 31432"/>
                      <a:gd name="connsiteX11" fmla="*/ 4763 w 18097"/>
                      <a:gd name="connsiteY11" fmla="*/ 30480 h 31432"/>
                      <a:gd name="connsiteX12" fmla="*/ 952 w 18097"/>
                      <a:gd name="connsiteY12" fmla="*/ 26670 h 31432"/>
                      <a:gd name="connsiteX13" fmla="*/ 0 w 18097"/>
                      <a:gd name="connsiteY13" fmla="*/ 20955 h 31432"/>
                      <a:gd name="connsiteX14" fmla="*/ 0 w 18097"/>
                      <a:gd name="connsiteY14" fmla="*/ 17145 h 31432"/>
                      <a:gd name="connsiteX15" fmla="*/ 3810 w 18097"/>
                      <a:gd name="connsiteY15" fmla="*/ 4763 h 31432"/>
                      <a:gd name="connsiteX16" fmla="*/ 13335 w 18097"/>
                      <a:gd name="connsiteY16" fmla="*/ 0 h 31432"/>
                      <a:gd name="connsiteX17" fmla="*/ 8573 w 18097"/>
                      <a:gd name="connsiteY17" fmla="*/ 12382 h 31432"/>
                      <a:gd name="connsiteX18" fmla="*/ 2858 w 18097"/>
                      <a:gd name="connsiteY18" fmla="*/ 14288 h 31432"/>
                      <a:gd name="connsiteX19" fmla="*/ 0 w 18097"/>
                      <a:gd name="connsiteY19" fmla="*/ 18098 h 31432"/>
                      <a:gd name="connsiteX20" fmla="*/ 0 w 18097"/>
                      <a:gd name="connsiteY20" fmla="*/ 20955 h 31432"/>
                      <a:gd name="connsiteX21" fmla="*/ 2858 w 18097"/>
                      <a:gd name="connsiteY21" fmla="*/ 27623 h 31432"/>
                      <a:gd name="connsiteX22" fmla="*/ 9525 w 18097"/>
                      <a:gd name="connsiteY22" fmla="*/ 30480 h 31432"/>
                      <a:gd name="connsiteX23" fmla="*/ 15240 w 18097"/>
                      <a:gd name="connsiteY23" fmla="*/ 27623 h 31432"/>
                      <a:gd name="connsiteX24" fmla="*/ 17145 w 18097"/>
                      <a:gd name="connsiteY24" fmla="*/ 20955 h 31432"/>
                      <a:gd name="connsiteX25" fmla="*/ 15240 w 18097"/>
                      <a:gd name="connsiteY25" fmla="*/ 14288 h 31432"/>
                      <a:gd name="connsiteX26" fmla="*/ 8573 w 18097"/>
                      <a:gd name="connsiteY26" fmla="*/ 1238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097" h="31432">
                        <a:moveTo>
                          <a:pt x="13335" y="0"/>
                        </a:moveTo>
                        <a:lnTo>
                          <a:pt x="13335" y="953"/>
                        </a:lnTo>
                        <a:cubicBezTo>
                          <a:pt x="9525" y="953"/>
                          <a:pt x="5715" y="1905"/>
                          <a:pt x="3810" y="4763"/>
                        </a:cubicBezTo>
                        <a:cubicBezTo>
                          <a:pt x="1905" y="7620"/>
                          <a:pt x="0" y="10478"/>
                          <a:pt x="0" y="15240"/>
                        </a:cubicBezTo>
                        <a:cubicBezTo>
                          <a:pt x="952" y="14288"/>
                          <a:pt x="1905" y="12382"/>
                          <a:pt x="3810" y="11430"/>
                        </a:cubicBezTo>
                        <a:cubicBezTo>
                          <a:pt x="5715" y="10478"/>
                          <a:pt x="6668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955"/>
                        </a:cubicBezTo>
                        <a:cubicBezTo>
                          <a:pt x="18098" y="22860"/>
                          <a:pt x="18098" y="24765"/>
                          <a:pt x="17145" y="26670"/>
                        </a:cubicBezTo>
                        <a:cubicBezTo>
                          <a:pt x="16193" y="28575"/>
                          <a:pt x="15240" y="29528"/>
                          <a:pt x="14288" y="30480"/>
                        </a:cubicBezTo>
                        <a:cubicBezTo>
                          <a:pt x="13335" y="31432"/>
                          <a:pt x="11430" y="31432"/>
                          <a:pt x="9525" y="31432"/>
                        </a:cubicBezTo>
                        <a:cubicBezTo>
                          <a:pt x="7620" y="31432"/>
                          <a:pt x="5715" y="31432"/>
                          <a:pt x="4763" y="30480"/>
                        </a:cubicBezTo>
                        <a:cubicBezTo>
                          <a:pt x="2858" y="29528"/>
                          <a:pt x="1905" y="28575"/>
                          <a:pt x="952" y="26670"/>
                        </a:cubicBezTo>
                        <a:cubicBezTo>
                          <a:pt x="0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4763" y="1905"/>
                          <a:pt x="8573" y="0"/>
                          <a:pt x="13335" y="0"/>
                        </a:cubicBezTo>
                        <a:close/>
                        <a:moveTo>
                          <a:pt x="8573" y="12382"/>
                        </a:moveTo>
                        <a:cubicBezTo>
                          <a:pt x="6668" y="12382"/>
                          <a:pt x="4763" y="13335"/>
                          <a:pt x="2858" y="14288"/>
                        </a:cubicBezTo>
                        <a:cubicBezTo>
                          <a:pt x="952" y="15240"/>
                          <a:pt x="0" y="17145"/>
                          <a:pt x="0" y="18098"/>
                        </a:cubicBezTo>
                        <a:lnTo>
                          <a:pt x="0" y="20955"/>
                        </a:lnTo>
                        <a:cubicBezTo>
                          <a:pt x="0" y="23813"/>
                          <a:pt x="952" y="25718"/>
                          <a:pt x="2858" y="27623"/>
                        </a:cubicBezTo>
                        <a:cubicBezTo>
                          <a:pt x="4763" y="29528"/>
                          <a:pt x="6668" y="30480"/>
                          <a:pt x="9525" y="30480"/>
                        </a:cubicBezTo>
                        <a:cubicBezTo>
                          <a:pt x="11430" y="30480"/>
                          <a:pt x="13335" y="29528"/>
                          <a:pt x="15240" y="27623"/>
                        </a:cubicBezTo>
                        <a:cubicBezTo>
                          <a:pt x="17145" y="25718"/>
                          <a:pt x="17145" y="23813"/>
                          <a:pt x="17145" y="20955"/>
                        </a:cubicBezTo>
                        <a:cubicBezTo>
                          <a:pt x="17145" y="18098"/>
                          <a:pt x="16193" y="16193"/>
                          <a:pt x="15240" y="14288"/>
                        </a:cubicBezTo>
                        <a:cubicBezTo>
                          <a:pt x="12383" y="13335"/>
                          <a:pt x="10477" y="12382"/>
                          <a:pt x="8573" y="123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2" name="Forma Livre: Forma 251">
                    <a:extLst>
                      <a:ext uri="{FF2B5EF4-FFF2-40B4-BE49-F238E27FC236}">
                        <a16:creationId xmlns:a16="http://schemas.microsoft.com/office/drawing/2014/main" id="{F40BC892-48BA-4782-96F6-A6A7EF66F88F}"/>
                      </a:ext>
                    </a:extLst>
                  </p:cNvPr>
                  <p:cNvSpPr/>
                  <p:nvPr/>
                </p:nvSpPr>
                <p:spPr>
                  <a:xfrm>
                    <a:off x="13601287" y="2751608"/>
                    <a:ext cx="19050" cy="30480"/>
                  </a:xfrm>
                  <a:custGeom>
                    <a:avLst/>
                    <a:gdLst>
                      <a:gd name="connsiteX0" fmla="*/ 19050 w 19050"/>
                      <a:gd name="connsiteY0" fmla="*/ 953 h 30480"/>
                      <a:gd name="connsiteX1" fmla="*/ 5715 w 19050"/>
                      <a:gd name="connsiteY1" fmla="*/ 30480 h 30480"/>
                      <a:gd name="connsiteX2" fmla="*/ 4763 w 19050"/>
                      <a:gd name="connsiteY2" fmla="*/ 30480 h 30480"/>
                      <a:gd name="connsiteX3" fmla="*/ 18097 w 19050"/>
                      <a:gd name="connsiteY3" fmla="*/ 953 h 30480"/>
                      <a:gd name="connsiteX4" fmla="*/ 0 w 19050"/>
                      <a:gd name="connsiteY4" fmla="*/ 953 h 30480"/>
                      <a:gd name="connsiteX5" fmla="*/ 0 w 19050"/>
                      <a:gd name="connsiteY5" fmla="*/ 0 h 30480"/>
                      <a:gd name="connsiteX6" fmla="*/ 19050 w 19050"/>
                      <a:gd name="connsiteY6" fmla="*/ 953 h 30480"/>
                      <a:gd name="connsiteX7" fmla="*/ 19050 w 19050"/>
                      <a:gd name="connsiteY7" fmla="*/ 953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050" h="30480">
                        <a:moveTo>
                          <a:pt x="19050" y="953"/>
                        </a:moveTo>
                        <a:lnTo>
                          <a:pt x="5715" y="30480"/>
                        </a:lnTo>
                        <a:lnTo>
                          <a:pt x="4763" y="30480"/>
                        </a:lnTo>
                        <a:lnTo>
                          <a:pt x="18097" y="953"/>
                        </a:lnTo>
                        <a:lnTo>
                          <a:pt x="0" y="953"/>
                        </a:lnTo>
                        <a:lnTo>
                          <a:pt x="0" y="0"/>
                        </a:lnTo>
                        <a:lnTo>
                          <a:pt x="19050" y="953"/>
                        </a:lnTo>
                        <a:lnTo>
                          <a:pt x="19050" y="95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3" name="Forma Livre: Forma 252">
                    <a:extLst>
                      <a:ext uri="{FF2B5EF4-FFF2-40B4-BE49-F238E27FC236}">
                        <a16:creationId xmlns:a16="http://schemas.microsoft.com/office/drawing/2014/main" id="{0F3BBCA4-11E0-4A0C-9E21-D5FB5EFE99BE}"/>
                      </a:ext>
                    </a:extLst>
                  </p:cNvPr>
                  <p:cNvSpPr/>
                  <p:nvPr/>
                </p:nvSpPr>
                <p:spPr>
                  <a:xfrm>
                    <a:off x="13625099" y="2752561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5240 h 30479"/>
                      <a:gd name="connsiteX1" fmla="*/ 13335 w 18097"/>
                      <a:gd name="connsiteY1" fmla="*/ 19050 h 30479"/>
                      <a:gd name="connsiteX2" fmla="*/ 8572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2 w 18097"/>
                      <a:gd name="connsiteY8" fmla="*/ 0 h 30479"/>
                      <a:gd name="connsiteX9" fmla="*/ 15240 w 18097"/>
                      <a:gd name="connsiteY9" fmla="*/ 2857 h 30479"/>
                      <a:gd name="connsiteX10" fmla="*/ 18097 w 18097"/>
                      <a:gd name="connsiteY10" fmla="*/ 11430 h 30479"/>
                      <a:gd name="connsiteX11" fmla="*/ 18097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7 w 18097"/>
                      <a:gd name="connsiteY14" fmla="*/ 30480 h 30479"/>
                      <a:gd name="connsiteX15" fmla="*/ 2857 w 18097"/>
                      <a:gd name="connsiteY15" fmla="*/ 29527 h 30479"/>
                      <a:gd name="connsiteX16" fmla="*/ 3810 w 18097"/>
                      <a:gd name="connsiteY16" fmla="*/ 29527 h 30479"/>
                      <a:gd name="connsiteX17" fmla="*/ 13335 w 18097"/>
                      <a:gd name="connsiteY17" fmla="*/ 25717 h 30479"/>
                      <a:gd name="connsiteX18" fmla="*/ 17145 w 18097"/>
                      <a:gd name="connsiteY18" fmla="*/ 15240 h 30479"/>
                      <a:gd name="connsiteX19" fmla="*/ 8572 w 18097"/>
                      <a:gd name="connsiteY19" fmla="*/ 19050 h 30479"/>
                      <a:gd name="connsiteX20" fmla="*/ 14288 w 18097"/>
                      <a:gd name="connsiteY20" fmla="*/ 17145 h 30479"/>
                      <a:gd name="connsiteX21" fmla="*/ 17145 w 18097"/>
                      <a:gd name="connsiteY21" fmla="*/ 12382 h 30479"/>
                      <a:gd name="connsiteX22" fmla="*/ 17145 w 18097"/>
                      <a:gd name="connsiteY22" fmla="*/ 11430 h 30479"/>
                      <a:gd name="connsiteX23" fmla="*/ 15240 w 18097"/>
                      <a:gd name="connsiteY23" fmla="*/ 3810 h 30479"/>
                      <a:gd name="connsiteX24" fmla="*/ 8572 w 18097"/>
                      <a:gd name="connsiteY24" fmla="*/ 952 h 30479"/>
                      <a:gd name="connsiteX25" fmla="*/ 4763 w 18097"/>
                      <a:gd name="connsiteY25" fmla="*/ 1905 h 30479"/>
                      <a:gd name="connsiteX26" fmla="*/ 1905 w 18097"/>
                      <a:gd name="connsiteY26" fmla="*/ 5715 h 30479"/>
                      <a:gd name="connsiteX27" fmla="*/ 952 w 18097"/>
                      <a:gd name="connsiteY27" fmla="*/ 10477 h 30479"/>
                      <a:gd name="connsiteX28" fmla="*/ 1905 w 18097"/>
                      <a:gd name="connsiteY28" fmla="*/ 15240 h 30479"/>
                      <a:gd name="connsiteX29" fmla="*/ 4763 w 18097"/>
                      <a:gd name="connsiteY29" fmla="*/ 18097 h 30479"/>
                      <a:gd name="connsiteX30" fmla="*/ 8572 w 18097"/>
                      <a:gd name="connsiteY30" fmla="*/ 1905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5240"/>
                        </a:moveTo>
                        <a:cubicBezTo>
                          <a:pt x="16192" y="17145"/>
                          <a:pt x="15240" y="18097"/>
                          <a:pt x="13335" y="19050"/>
                        </a:cubicBezTo>
                        <a:cubicBezTo>
                          <a:pt x="12382" y="20002"/>
                          <a:pt x="10477" y="20002"/>
                          <a:pt x="8572" y="20002"/>
                        </a:cubicBezTo>
                        <a:cubicBezTo>
                          <a:pt x="6667" y="20002"/>
                          <a:pt x="5715" y="20002"/>
                          <a:pt x="3810" y="19050"/>
                        </a:cubicBezTo>
                        <a:cubicBezTo>
                          <a:pt x="2857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3810" y="952"/>
                        </a:cubicBezTo>
                        <a:cubicBezTo>
                          <a:pt x="4763" y="0"/>
                          <a:pt x="6667" y="0"/>
                          <a:pt x="8572" y="0"/>
                        </a:cubicBezTo>
                        <a:cubicBezTo>
                          <a:pt x="11430" y="0"/>
                          <a:pt x="14288" y="952"/>
                          <a:pt x="15240" y="2857"/>
                        </a:cubicBezTo>
                        <a:cubicBezTo>
                          <a:pt x="17145" y="4763"/>
                          <a:pt x="18097" y="7620"/>
                          <a:pt x="18097" y="11430"/>
                        </a:cubicBezTo>
                        <a:lnTo>
                          <a:pt x="18097" y="15240"/>
                        </a:lnTo>
                        <a:cubicBezTo>
                          <a:pt x="18097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2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7" y="28575"/>
                          <a:pt x="13335" y="25717"/>
                        </a:cubicBezTo>
                        <a:cubicBezTo>
                          <a:pt x="16192" y="22860"/>
                          <a:pt x="17145" y="20002"/>
                          <a:pt x="17145" y="15240"/>
                        </a:cubicBezTo>
                        <a:close/>
                        <a:moveTo>
                          <a:pt x="8572" y="19050"/>
                        </a:moveTo>
                        <a:cubicBezTo>
                          <a:pt x="10477" y="19050"/>
                          <a:pt x="12382" y="18097"/>
                          <a:pt x="14288" y="17145"/>
                        </a:cubicBezTo>
                        <a:cubicBezTo>
                          <a:pt x="16192" y="16192"/>
                          <a:pt x="17145" y="14288"/>
                          <a:pt x="17145" y="12382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2" y="5715"/>
                          <a:pt x="15240" y="3810"/>
                        </a:cubicBezTo>
                        <a:cubicBezTo>
                          <a:pt x="13335" y="1905"/>
                          <a:pt x="11430" y="952"/>
                          <a:pt x="8572" y="952"/>
                        </a:cubicBezTo>
                        <a:cubicBezTo>
                          <a:pt x="6667" y="952"/>
                          <a:pt x="5715" y="952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2"/>
                          <a:pt x="952" y="10477"/>
                        </a:cubicBezTo>
                        <a:cubicBezTo>
                          <a:pt x="952" y="12382"/>
                          <a:pt x="952" y="13335"/>
                          <a:pt x="1905" y="15240"/>
                        </a:cubicBezTo>
                        <a:cubicBezTo>
                          <a:pt x="2857" y="16192"/>
                          <a:pt x="3810" y="18097"/>
                          <a:pt x="4763" y="18097"/>
                        </a:cubicBezTo>
                        <a:cubicBezTo>
                          <a:pt x="5715" y="19050"/>
                          <a:pt x="7620" y="19050"/>
                          <a:pt x="8572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4" name="Forma Livre: Forma 253">
                    <a:extLst>
                      <a:ext uri="{FF2B5EF4-FFF2-40B4-BE49-F238E27FC236}">
                        <a16:creationId xmlns:a16="http://schemas.microsoft.com/office/drawing/2014/main" id="{9DFED572-E3AC-4FA6-9D47-8D6FB3046943}"/>
                      </a:ext>
                    </a:extLst>
                  </p:cNvPr>
                  <p:cNvSpPr/>
                  <p:nvPr/>
                </p:nvSpPr>
                <p:spPr>
                  <a:xfrm>
                    <a:off x="13531754" y="2818283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7 h 30480"/>
                      <a:gd name="connsiteX2" fmla="*/ 8573 w 18097"/>
                      <a:gd name="connsiteY2" fmla="*/ 20003 h 30480"/>
                      <a:gd name="connsiteX3" fmla="*/ 3810 w 18097"/>
                      <a:gd name="connsiteY3" fmla="*/ 19050 h 30480"/>
                      <a:gd name="connsiteX4" fmla="*/ 952 w 18097"/>
                      <a:gd name="connsiteY4" fmla="*/ 15240 h 30480"/>
                      <a:gd name="connsiteX5" fmla="*/ 0 w 18097"/>
                      <a:gd name="connsiteY5" fmla="*/ 10478 h 30480"/>
                      <a:gd name="connsiteX6" fmla="*/ 952 w 18097"/>
                      <a:gd name="connsiteY6" fmla="*/ 4763 h 30480"/>
                      <a:gd name="connsiteX7" fmla="*/ 3810 w 18097"/>
                      <a:gd name="connsiteY7" fmla="*/ 953 h 30480"/>
                      <a:gd name="connsiteX8" fmla="*/ 8573 w 18097"/>
                      <a:gd name="connsiteY8" fmla="*/ 0 h 30480"/>
                      <a:gd name="connsiteX9" fmla="*/ 15240 w 18097"/>
                      <a:gd name="connsiteY9" fmla="*/ 2857 h 30480"/>
                      <a:gd name="connsiteX10" fmla="*/ 18098 w 18097"/>
                      <a:gd name="connsiteY10" fmla="*/ 11430 h 30480"/>
                      <a:gd name="connsiteX11" fmla="*/ 18098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8 w 18097"/>
                      <a:gd name="connsiteY14" fmla="*/ 30480 h 30480"/>
                      <a:gd name="connsiteX15" fmla="*/ 2858 w 18097"/>
                      <a:gd name="connsiteY15" fmla="*/ 29528 h 30480"/>
                      <a:gd name="connsiteX16" fmla="*/ 4763 w 18097"/>
                      <a:gd name="connsiteY16" fmla="*/ 29528 h 30480"/>
                      <a:gd name="connsiteX17" fmla="*/ 14288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3 w 18097"/>
                      <a:gd name="connsiteY19" fmla="*/ 18097 h 30480"/>
                      <a:gd name="connsiteX20" fmla="*/ 14288 w 18097"/>
                      <a:gd name="connsiteY20" fmla="*/ 16193 h 30480"/>
                      <a:gd name="connsiteX21" fmla="*/ 17145 w 18097"/>
                      <a:gd name="connsiteY21" fmla="*/ 11430 h 30480"/>
                      <a:gd name="connsiteX22" fmla="*/ 17145 w 18097"/>
                      <a:gd name="connsiteY22" fmla="*/ 10478 h 30480"/>
                      <a:gd name="connsiteX23" fmla="*/ 15240 w 18097"/>
                      <a:gd name="connsiteY23" fmla="*/ 2857 h 30480"/>
                      <a:gd name="connsiteX24" fmla="*/ 8573 w 18097"/>
                      <a:gd name="connsiteY24" fmla="*/ 0 h 30480"/>
                      <a:gd name="connsiteX25" fmla="*/ 4763 w 18097"/>
                      <a:gd name="connsiteY25" fmla="*/ 953 h 30480"/>
                      <a:gd name="connsiteX26" fmla="*/ 1905 w 18097"/>
                      <a:gd name="connsiteY26" fmla="*/ 4763 h 30480"/>
                      <a:gd name="connsiteX27" fmla="*/ 952 w 18097"/>
                      <a:gd name="connsiteY27" fmla="*/ 9525 h 30480"/>
                      <a:gd name="connsiteX28" fmla="*/ 1905 w 18097"/>
                      <a:gd name="connsiteY28" fmla="*/ 14288 h 30480"/>
                      <a:gd name="connsiteX29" fmla="*/ 4763 w 18097"/>
                      <a:gd name="connsiteY29" fmla="*/ 17145 h 30480"/>
                      <a:gd name="connsiteX30" fmla="*/ 8573 w 18097"/>
                      <a:gd name="connsiteY30" fmla="*/ 18097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2" y="16193"/>
                          <a:pt x="15240" y="17145"/>
                          <a:pt x="13335" y="18097"/>
                        </a:cubicBezTo>
                        <a:cubicBezTo>
                          <a:pt x="11430" y="19050"/>
                          <a:pt x="10477" y="20003"/>
                          <a:pt x="8573" y="20003"/>
                        </a:cubicBezTo>
                        <a:cubicBezTo>
                          <a:pt x="6667" y="20003"/>
                          <a:pt x="5715" y="20003"/>
                          <a:pt x="3810" y="19050"/>
                        </a:cubicBezTo>
                        <a:cubicBezTo>
                          <a:pt x="2858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8"/>
                        </a:cubicBezTo>
                        <a:cubicBezTo>
                          <a:pt x="0" y="8572"/>
                          <a:pt x="0" y="6668"/>
                          <a:pt x="952" y="4763"/>
                        </a:cubicBezTo>
                        <a:cubicBezTo>
                          <a:pt x="1905" y="2857"/>
                          <a:pt x="2858" y="1905"/>
                          <a:pt x="3810" y="953"/>
                        </a:cubicBezTo>
                        <a:cubicBezTo>
                          <a:pt x="4763" y="0"/>
                          <a:pt x="6667" y="0"/>
                          <a:pt x="8573" y="0"/>
                        </a:cubicBezTo>
                        <a:cubicBezTo>
                          <a:pt x="11430" y="0"/>
                          <a:pt x="14288" y="953"/>
                          <a:pt x="15240" y="2857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3"/>
                          <a:pt x="17145" y="23813"/>
                          <a:pt x="14288" y="26670"/>
                        </a:cubicBezTo>
                        <a:cubicBezTo>
                          <a:pt x="12383" y="29528"/>
                          <a:pt x="8573" y="30480"/>
                          <a:pt x="3810" y="30480"/>
                        </a:cubicBezTo>
                        <a:lnTo>
                          <a:pt x="2858" y="30480"/>
                        </a:lnTo>
                        <a:lnTo>
                          <a:pt x="2858" y="29528"/>
                        </a:lnTo>
                        <a:lnTo>
                          <a:pt x="4763" y="29528"/>
                        </a:lnTo>
                        <a:cubicBezTo>
                          <a:pt x="8573" y="29528"/>
                          <a:pt x="11430" y="28575"/>
                          <a:pt x="14288" y="25718"/>
                        </a:cubicBezTo>
                        <a:cubicBezTo>
                          <a:pt x="16192" y="22860"/>
                          <a:pt x="17145" y="19050"/>
                          <a:pt x="17145" y="14288"/>
                        </a:cubicBezTo>
                        <a:close/>
                        <a:moveTo>
                          <a:pt x="8573" y="18097"/>
                        </a:moveTo>
                        <a:cubicBezTo>
                          <a:pt x="10477" y="18097"/>
                          <a:pt x="12383" y="17145"/>
                          <a:pt x="14288" y="16193"/>
                        </a:cubicBezTo>
                        <a:cubicBezTo>
                          <a:pt x="16192" y="15240"/>
                          <a:pt x="17145" y="13335"/>
                          <a:pt x="17145" y="11430"/>
                        </a:cubicBezTo>
                        <a:lnTo>
                          <a:pt x="17145" y="10478"/>
                        </a:lnTo>
                        <a:cubicBezTo>
                          <a:pt x="17145" y="6668"/>
                          <a:pt x="16192" y="4763"/>
                          <a:pt x="15240" y="2857"/>
                        </a:cubicBezTo>
                        <a:cubicBezTo>
                          <a:pt x="14288" y="953"/>
                          <a:pt x="11430" y="0"/>
                          <a:pt x="8573" y="0"/>
                        </a:cubicBezTo>
                        <a:cubicBezTo>
                          <a:pt x="6667" y="0"/>
                          <a:pt x="5715" y="0"/>
                          <a:pt x="4763" y="953"/>
                        </a:cubicBezTo>
                        <a:cubicBezTo>
                          <a:pt x="3810" y="1905"/>
                          <a:pt x="2858" y="2857"/>
                          <a:pt x="1905" y="4763"/>
                        </a:cubicBezTo>
                        <a:cubicBezTo>
                          <a:pt x="952" y="6668"/>
                          <a:pt x="952" y="7620"/>
                          <a:pt x="952" y="9525"/>
                        </a:cubicBezTo>
                        <a:cubicBezTo>
                          <a:pt x="952" y="11430"/>
                          <a:pt x="952" y="12382"/>
                          <a:pt x="1905" y="14288"/>
                        </a:cubicBezTo>
                        <a:cubicBezTo>
                          <a:pt x="2858" y="15240"/>
                          <a:pt x="3810" y="17145"/>
                          <a:pt x="4763" y="17145"/>
                        </a:cubicBezTo>
                        <a:cubicBezTo>
                          <a:pt x="5715" y="17145"/>
                          <a:pt x="7620" y="18097"/>
                          <a:pt x="8573" y="1809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5" name="Forma Livre: Forma 254">
                    <a:extLst>
                      <a:ext uri="{FF2B5EF4-FFF2-40B4-BE49-F238E27FC236}">
                        <a16:creationId xmlns:a16="http://schemas.microsoft.com/office/drawing/2014/main" id="{C9144FDA-913D-41BB-B3E9-061C46170DA0}"/>
                      </a:ext>
                    </a:extLst>
                  </p:cNvPr>
                  <p:cNvSpPr/>
                  <p:nvPr/>
                </p:nvSpPr>
                <p:spPr>
                  <a:xfrm>
                    <a:off x="13555567" y="2817331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0 h 31432"/>
                      <a:gd name="connsiteX1" fmla="*/ 15240 w 20002"/>
                      <a:gd name="connsiteY1" fmla="*/ 952 h 31432"/>
                      <a:gd name="connsiteX2" fmla="*/ 5715 w 20002"/>
                      <a:gd name="connsiteY2" fmla="*/ 4762 h 31432"/>
                      <a:gd name="connsiteX3" fmla="*/ 1905 w 20002"/>
                      <a:gd name="connsiteY3" fmla="*/ 15240 h 31432"/>
                      <a:gd name="connsiteX4" fmla="*/ 5715 w 20002"/>
                      <a:gd name="connsiteY4" fmla="*/ 11430 h 31432"/>
                      <a:gd name="connsiteX5" fmla="*/ 10477 w 20002"/>
                      <a:gd name="connsiteY5" fmla="*/ 10478 h 31432"/>
                      <a:gd name="connsiteX6" fmla="*/ 17145 w 20002"/>
                      <a:gd name="connsiteY6" fmla="*/ 13335 h 31432"/>
                      <a:gd name="connsiteX7" fmla="*/ 20002 w 20002"/>
                      <a:gd name="connsiteY7" fmla="*/ 20955 h 31432"/>
                      <a:gd name="connsiteX8" fmla="*/ 19050 w 20002"/>
                      <a:gd name="connsiteY8" fmla="*/ 26670 h 31432"/>
                      <a:gd name="connsiteX9" fmla="*/ 16192 w 20002"/>
                      <a:gd name="connsiteY9" fmla="*/ 30480 h 31432"/>
                      <a:gd name="connsiteX10" fmla="*/ 11430 w 20002"/>
                      <a:gd name="connsiteY10" fmla="*/ 31432 h 31432"/>
                      <a:gd name="connsiteX11" fmla="*/ 6667 w 20002"/>
                      <a:gd name="connsiteY11" fmla="*/ 30480 h 31432"/>
                      <a:gd name="connsiteX12" fmla="*/ 2858 w 20002"/>
                      <a:gd name="connsiteY12" fmla="*/ 26670 h 31432"/>
                      <a:gd name="connsiteX13" fmla="*/ 0 w 20002"/>
                      <a:gd name="connsiteY13" fmla="*/ 20003 h 31432"/>
                      <a:gd name="connsiteX14" fmla="*/ 0 w 20002"/>
                      <a:gd name="connsiteY14" fmla="*/ 16193 h 31432"/>
                      <a:gd name="connsiteX15" fmla="*/ 3810 w 20002"/>
                      <a:gd name="connsiteY15" fmla="*/ 3810 h 31432"/>
                      <a:gd name="connsiteX16" fmla="*/ 15240 w 20002"/>
                      <a:gd name="connsiteY16" fmla="*/ 0 h 31432"/>
                      <a:gd name="connsiteX17" fmla="*/ 9525 w 20002"/>
                      <a:gd name="connsiteY17" fmla="*/ 11430 h 31432"/>
                      <a:gd name="connsiteX18" fmla="*/ 3810 w 20002"/>
                      <a:gd name="connsiteY18" fmla="*/ 13335 h 31432"/>
                      <a:gd name="connsiteX19" fmla="*/ 952 w 20002"/>
                      <a:gd name="connsiteY19" fmla="*/ 17145 h 31432"/>
                      <a:gd name="connsiteX20" fmla="*/ 952 w 20002"/>
                      <a:gd name="connsiteY20" fmla="*/ 20003 h 31432"/>
                      <a:gd name="connsiteX21" fmla="*/ 3810 w 20002"/>
                      <a:gd name="connsiteY21" fmla="*/ 26670 h 31432"/>
                      <a:gd name="connsiteX22" fmla="*/ 10477 w 20002"/>
                      <a:gd name="connsiteY22" fmla="*/ 29528 h 31432"/>
                      <a:gd name="connsiteX23" fmla="*/ 16192 w 20002"/>
                      <a:gd name="connsiteY23" fmla="*/ 26670 h 31432"/>
                      <a:gd name="connsiteX24" fmla="*/ 18098 w 20002"/>
                      <a:gd name="connsiteY24" fmla="*/ 20003 h 31432"/>
                      <a:gd name="connsiteX25" fmla="*/ 16192 w 20002"/>
                      <a:gd name="connsiteY25" fmla="*/ 13335 h 31432"/>
                      <a:gd name="connsiteX26" fmla="*/ 9525 w 20002"/>
                      <a:gd name="connsiteY26" fmla="*/ 1143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0"/>
                        </a:moveTo>
                        <a:lnTo>
                          <a:pt x="15240" y="952"/>
                        </a:lnTo>
                        <a:cubicBezTo>
                          <a:pt x="11430" y="952"/>
                          <a:pt x="7620" y="1905"/>
                          <a:pt x="5715" y="4762"/>
                        </a:cubicBezTo>
                        <a:cubicBezTo>
                          <a:pt x="3810" y="7620"/>
                          <a:pt x="1905" y="10478"/>
                          <a:pt x="1905" y="15240"/>
                        </a:cubicBezTo>
                        <a:cubicBezTo>
                          <a:pt x="2858" y="14287"/>
                          <a:pt x="3810" y="12382"/>
                          <a:pt x="5715" y="11430"/>
                        </a:cubicBezTo>
                        <a:cubicBezTo>
                          <a:pt x="7620" y="10478"/>
                          <a:pt x="8573" y="10478"/>
                          <a:pt x="10477" y="10478"/>
                        </a:cubicBezTo>
                        <a:cubicBezTo>
                          <a:pt x="13335" y="10478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2" y="17145"/>
                          <a:pt x="20002" y="20955"/>
                        </a:cubicBezTo>
                        <a:cubicBezTo>
                          <a:pt x="20002" y="22860"/>
                          <a:pt x="20002" y="24765"/>
                          <a:pt x="19050" y="26670"/>
                        </a:cubicBezTo>
                        <a:cubicBezTo>
                          <a:pt x="18098" y="28575"/>
                          <a:pt x="17145" y="29528"/>
                          <a:pt x="16192" y="30480"/>
                        </a:cubicBezTo>
                        <a:cubicBezTo>
                          <a:pt x="15240" y="31432"/>
                          <a:pt x="13335" y="31432"/>
                          <a:pt x="11430" y="31432"/>
                        </a:cubicBezTo>
                        <a:cubicBezTo>
                          <a:pt x="9525" y="31432"/>
                          <a:pt x="7620" y="31432"/>
                          <a:pt x="6667" y="30480"/>
                        </a:cubicBezTo>
                        <a:cubicBezTo>
                          <a:pt x="4763" y="29528"/>
                          <a:pt x="3810" y="28575"/>
                          <a:pt x="2858" y="26670"/>
                        </a:cubicBezTo>
                        <a:cubicBezTo>
                          <a:pt x="952" y="23812"/>
                          <a:pt x="0" y="21907"/>
                          <a:pt x="0" y="20003"/>
                        </a:cubicBezTo>
                        <a:lnTo>
                          <a:pt x="0" y="16193"/>
                        </a:lnTo>
                        <a:cubicBezTo>
                          <a:pt x="0" y="10478"/>
                          <a:pt x="952" y="6668"/>
                          <a:pt x="3810" y="3810"/>
                        </a:cubicBezTo>
                        <a:cubicBezTo>
                          <a:pt x="6667" y="952"/>
                          <a:pt x="10477" y="0"/>
                          <a:pt x="15240" y="0"/>
                        </a:cubicBezTo>
                        <a:close/>
                        <a:moveTo>
                          <a:pt x="9525" y="11430"/>
                        </a:moveTo>
                        <a:cubicBezTo>
                          <a:pt x="7620" y="11430"/>
                          <a:pt x="5715" y="12382"/>
                          <a:pt x="3810" y="13335"/>
                        </a:cubicBezTo>
                        <a:cubicBezTo>
                          <a:pt x="1905" y="14287"/>
                          <a:pt x="952" y="16193"/>
                          <a:pt x="952" y="17145"/>
                        </a:cubicBezTo>
                        <a:lnTo>
                          <a:pt x="952" y="20003"/>
                        </a:lnTo>
                        <a:cubicBezTo>
                          <a:pt x="952" y="22860"/>
                          <a:pt x="1905" y="24765"/>
                          <a:pt x="3810" y="26670"/>
                        </a:cubicBezTo>
                        <a:cubicBezTo>
                          <a:pt x="5715" y="28575"/>
                          <a:pt x="7620" y="29528"/>
                          <a:pt x="10477" y="29528"/>
                        </a:cubicBezTo>
                        <a:cubicBezTo>
                          <a:pt x="12383" y="29528"/>
                          <a:pt x="14288" y="28575"/>
                          <a:pt x="16192" y="26670"/>
                        </a:cubicBezTo>
                        <a:cubicBezTo>
                          <a:pt x="17145" y="24765"/>
                          <a:pt x="18098" y="22860"/>
                          <a:pt x="18098" y="20003"/>
                        </a:cubicBezTo>
                        <a:cubicBezTo>
                          <a:pt x="18098" y="17145"/>
                          <a:pt x="17145" y="15240"/>
                          <a:pt x="16192" y="13335"/>
                        </a:cubicBezTo>
                        <a:cubicBezTo>
                          <a:pt x="14288" y="12382"/>
                          <a:pt x="12383" y="11430"/>
                          <a:pt x="9525" y="114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6" name="Forma Livre: Forma 255">
                    <a:extLst>
                      <a:ext uri="{FF2B5EF4-FFF2-40B4-BE49-F238E27FC236}">
                        <a16:creationId xmlns:a16="http://schemas.microsoft.com/office/drawing/2014/main" id="{400036AE-157E-451D-9A53-C494B19103E6}"/>
                      </a:ext>
                    </a:extLst>
                  </p:cNvPr>
                  <p:cNvSpPr/>
                  <p:nvPr/>
                </p:nvSpPr>
                <p:spPr>
                  <a:xfrm>
                    <a:off x="13578427" y="2817331"/>
                    <a:ext cx="19050" cy="30480"/>
                  </a:xfrm>
                  <a:custGeom>
                    <a:avLst/>
                    <a:gdLst>
                      <a:gd name="connsiteX0" fmla="*/ 18098 w 19050"/>
                      <a:gd name="connsiteY0" fmla="*/ 7620 h 30480"/>
                      <a:gd name="connsiteX1" fmla="*/ 16192 w 19050"/>
                      <a:gd name="connsiteY1" fmla="*/ 12382 h 30480"/>
                      <a:gd name="connsiteX2" fmla="*/ 12382 w 19050"/>
                      <a:gd name="connsiteY2" fmla="*/ 15240 h 30480"/>
                      <a:gd name="connsiteX3" fmla="*/ 17145 w 19050"/>
                      <a:gd name="connsiteY3" fmla="*/ 18097 h 30480"/>
                      <a:gd name="connsiteX4" fmla="*/ 19050 w 19050"/>
                      <a:gd name="connsiteY4" fmla="*/ 22860 h 30480"/>
                      <a:gd name="connsiteX5" fmla="*/ 16192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7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7 h 30480"/>
                      <a:gd name="connsiteX10" fmla="*/ 6667 w 19050"/>
                      <a:gd name="connsiteY10" fmla="*/ 15240 h 30480"/>
                      <a:gd name="connsiteX11" fmla="*/ 2857 w 19050"/>
                      <a:gd name="connsiteY11" fmla="*/ 12382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8 w 19050"/>
                      <a:gd name="connsiteY16" fmla="*/ 7620 h 30480"/>
                      <a:gd name="connsiteX17" fmla="*/ 18098 w 19050"/>
                      <a:gd name="connsiteY17" fmla="*/ 22860 h 30480"/>
                      <a:gd name="connsiteX18" fmla="*/ 15240 w 19050"/>
                      <a:gd name="connsiteY18" fmla="*/ 18097 h 30480"/>
                      <a:gd name="connsiteX19" fmla="*/ 9525 w 19050"/>
                      <a:gd name="connsiteY19" fmla="*/ 16193 h 30480"/>
                      <a:gd name="connsiteX20" fmla="*/ 3810 w 19050"/>
                      <a:gd name="connsiteY20" fmla="*/ 18097 h 30480"/>
                      <a:gd name="connsiteX21" fmla="*/ 1905 w 19050"/>
                      <a:gd name="connsiteY21" fmla="*/ 22860 h 30480"/>
                      <a:gd name="connsiteX22" fmla="*/ 3810 w 19050"/>
                      <a:gd name="connsiteY22" fmla="*/ 27622 h 30480"/>
                      <a:gd name="connsiteX23" fmla="*/ 10477 w 19050"/>
                      <a:gd name="connsiteY23" fmla="*/ 29528 h 30480"/>
                      <a:gd name="connsiteX24" fmla="*/ 16192 w 19050"/>
                      <a:gd name="connsiteY24" fmla="*/ 27622 h 30480"/>
                      <a:gd name="connsiteX25" fmla="*/ 18098 w 19050"/>
                      <a:gd name="connsiteY25" fmla="*/ 22860 h 30480"/>
                      <a:gd name="connsiteX26" fmla="*/ 17145 w 19050"/>
                      <a:gd name="connsiteY26" fmla="*/ 7620 h 30480"/>
                      <a:gd name="connsiteX27" fmla="*/ 15240 w 19050"/>
                      <a:gd name="connsiteY27" fmla="*/ 2857 h 30480"/>
                      <a:gd name="connsiteX28" fmla="*/ 9525 w 19050"/>
                      <a:gd name="connsiteY28" fmla="*/ 952 h 30480"/>
                      <a:gd name="connsiteX29" fmla="*/ 3810 w 19050"/>
                      <a:gd name="connsiteY29" fmla="*/ 2857 h 30480"/>
                      <a:gd name="connsiteX30" fmla="*/ 1905 w 19050"/>
                      <a:gd name="connsiteY30" fmla="*/ 7620 h 30480"/>
                      <a:gd name="connsiteX31" fmla="*/ 3810 w 19050"/>
                      <a:gd name="connsiteY31" fmla="*/ 12382 h 30480"/>
                      <a:gd name="connsiteX32" fmla="*/ 9525 w 19050"/>
                      <a:gd name="connsiteY32" fmla="*/ 14287 h 30480"/>
                      <a:gd name="connsiteX33" fmla="*/ 15240 w 19050"/>
                      <a:gd name="connsiteY33" fmla="*/ 12382 h 30480"/>
                      <a:gd name="connsiteX34" fmla="*/ 17145 w 19050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8" y="7620"/>
                        </a:moveTo>
                        <a:cubicBezTo>
                          <a:pt x="18098" y="9525"/>
                          <a:pt x="17145" y="10478"/>
                          <a:pt x="16192" y="12382"/>
                        </a:cubicBezTo>
                        <a:cubicBezTo>
                          <a:pt x="15240" y="13335"/>
                          <a:pt x="13335" y="14287"/>
                          <a:pt x="12382" y="15240"/>
                        </a:cubicBezTo>
                        <a:cubicBezTo>
                          <a:pt x="14288" y="16193"/>
                          <a:pt x="16192" y="17145"/>
                          <a:pt x="17145" y="18097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8" y="27622"/>
                          <a:pt x="16192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7" y="30480"/>
                          <a:pt x="3810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7"/>
                        </a:cubicBezTo>
                        <a:cubicBezTo>
                          <a:pt x="2857" y="17145"/>
                          <a:pt x="4763" y="16193"/>
                          <a:pt x="6667" y="15240"/>
                        </a:cubicBezTo>
                        <a:cubicBezTo>
                          <a:pt x="4763" y="14287"/>
                          <a:pt x="3810" y="14287"/>
                          <a:pt x="2857" y="12382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2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7145" y="2857"/>
                          <a:pt x="18098" y="4762"/>
                          <a:pt x="18098" y="7620"/>
                        </a:cubicBezTo>
                        <a:close/>
                        <a:moveTo>
                          <a:pt x="18098" y="22860"/>
                        </a:moveTo>
                        <a:cubicBezTo>
                          <a:pt x="18098" y="20955"/>
                          <a:pt x="17145" y="19050"/>
                          <a:pt x="15240" y="18097"/>
                        </a:cubicBezTo>
                        <a:cubicBezTo>
                          <a:pt x="13335" y="17145"/>
                          <a:pt x="11430" y="16193"/>
                          <a:pt x="9525" y="16193"/>
                        </a:cubicBezTo>
                        <a:cubicBezTo>
                          <a:pt x="6667" y="16193"/>
                          <a:pt x="4763" y="17145"/>
                          <a:pt x="3810" y="18097"/>
                        </a:cubicBezTo>
                        <a:cubicBezTo>
                          <a:pt x="1905" y="19050"/>
                          <a:pt x="1905" y="20955"/>
                          <a:pt x="1905" y="22860"/>
                        </a:cubicBezTo>
                        <a:cubicBezTo>
                          <a:pt x="1905" y="24765"/>
                          <a:pt x="2857" y="26670"/>
                          <a:pt x="3810" y="27622"/>
                        </a:cubicBezTo>
                        <a:cubicBezTo>
                          <a:pt x="5715" y="28575"/>
                          <a:pt x="7620" y="29528"/>
                          <a:pt x="10477" y="29528"/>
                        </a:cubicBezTo>
                        <a:cubicBezTo>
                          <a:pt x="13335" y="29528"/>
                          <a:pt x="15240" y="28575"/>
                          <a:pt x="16192" y="27622"/>
                        </a:cubicBezTo>
                        <a:cubicBezTo>
                          <a:pt x="17145" y="26670"/>
                          <a:pt x="18098" y="24765"/>
                          <a:pt x="18098" y="22860"/>
                        </a:cubicBezTo>
                        <a:close/>
                        <a:moveTo>
                          <a:pt x="17145" y="7620"/>
                        </a:moveTo>
                        <a:cubicBezTo>
                          <a:pt x="17145" y="5715"/>
                          <a:pt x="16192" y="3810"/>
                          <a:pt x="15240" y="2857"/>
                        </a:cubicBezTo>
                        <a:cubicBezTo>
                          <a:pt x="13335" y="1905"/>
                          <a:pt x="12382" y="952"/>
                          <a:pt x="9525" y="952"/>
                        </a:cubicBezTo>
                        <a:cubicBezTo>
                          <a:pt x="7620" y="952"/>
                          <a:pt x="5715" y="1905"/>
                          <a:pt x="3810" y="2857"/>
                        </a:cubicBezTo>
                        <a:cubicBezTo>
                          <a:pt x="2857" y="3810"/>
                          <a:pt x="1905" y="5715"/>
                          <a:pt x="1905" y="7620"/>
                        </a:cubicBezTo>
                        <a:cubicBezTo>
                          <a:pt x="1905" y="9525"/>
                          <a:pt x="2857" y="11430"/>
                          <a:pt x="3810" y="12382"/>
                        </a:cubicBezTo>
                        <a:cubicBezTo>
                          <a:pt x="4763" y="13335"/>
                          <a:pt x="6667" y="14287"/>
                          <a:pt x="9525" y="14287"/>
                        </a:cubicBezTo>
                        <a:cubicBezTo>
                          <a:pt x="11430" y="14287"/>
                          <a:pt x="13335" y="13335"/>
                          <a:pt x="15240" y="12382"/>
                        </a:cubicBezTo>
                        <a:cubicBezTo>
                          <a:pt x="16192" y="11430"/>
                          <a:pt x="17145" y="9525"/>
                          <a:pt x="17145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7" name="Forma Livre: Forma 256">
                    <a:extLst>
                      <a:ext uri="{FF2B5EF4-FFF2-40B4-BE49-F238E27FC236}">
                        <a16:creationId xmlns:a16="http://schemas.microsoft.com/office/drawing/2014/main" id="{E0C6CA64-C0A3-4048-AB4C-7D55EC9A6CAD}"/>
                      </a:ext>
                    </a:extLst>
                  </p:cNvPr>
                  <p:cNvSpPr/>
                  <p:nvPr/>
                </p:nvSpPr>
                <p:spPr>
                  <a:xfrm>
                    <a:off x="13602239" y="2817331"/>
                    <a:ext cx="20002" cy="30480"/>
                  </a:xfrm>
                  <a:custGeom>
                    <a:avLst/>
                    <a:gdLst>
                      <a:gd name="connsiteX0" fmla="*/ 15240 w 20002"/>
                      <a:gd name="connsiteY0" fmla="*/ 20955 h 30480"/>
                      <a:gd name="connsiteX1" fmla="*/ 20002 w 20002"/>
                      <a:gd name="connsiteY1" fmla="*/ 20955 h 30480"/>
                      <a:gd name="connsiteX2" fmla="*/ 20002 w 20002"/>
                      <a:gd name="connsiteY2" fmla="*/ 21907 h 30480"/>
                      <a:gd name="connsiteX3" fmla="*/ 15240 w 20002"/>
                      <a:gd name="connsiteY3" fmla="*/ 21907 h 30480"/>
                      <a:gd name="connsiteX4" fmla="*/ 15240 w 20002"/>
                      <a:gd name="connsiteY4" fmla="*/ 30480 h 30480"/>
                      <a:gd name="connsiteX5" fmla="*/ 14288 w 20002"/>
                      <a:gd name="connsiteY5" fmla="*/ 30480 h 30480"/>
                      <a:gd name="connsiteX6" fmla="*/ 14288 w 20002"/>
                      <a:gd name="connsiteY6" fmla="*/ 21907 h 30480"/>
                      <a:gd name="connsiteX7" fmla="*/ 0 w 20002"/>
                      <a:gd name="connsiteY7" fmla="*/ 21907 h 30480"/>
                      <a:gd name="connsiteX8" fmla="*/ 0 w 20002"/>
                      <a:gd name="connsiteY8" fmla="*/ 20955 h 30480"/>
                      <a:gd name="connsiteX9" fmla="*/ 14288 w 20002"/>
                      <a:gd name="connsiteY9" fmla="*/ 0 h 30480"/>
                      <a:gd name="connsiteX10" fmla="*/ 15240 w 20002"/>
                      <a:gd name="connsiteY10" fmla="*/ 0 h 30480"/>
                      <a:gd name="connsiteX11" fmla="*/ 15240 w 20002"/>
                      <a:gd name="connsiteY11" fmla="*/ 20955 h 30480"/>
                      <a:gd name="connsiteX12" fmla="*/ 952 w 20002"/>
                      <a:gd name="connsiteY12" fmla="*/ 20955 h 30480"/>
                      <a:gd name="connsiteX13" fmla="*/ 14288 w 20002"/>
                      <a:gd name="connsiteY13" fmla="*/ 20955 h 30480"/>
                      <a:gd name="connsiteX14" fmla="*/ 14288 w 20002"/>
                      <a:gd name="connsiteY14" fmla="*/ 952 h 30480"/>
                      <a:gd name="connsiteX15" fmla="*/ 12382 w 20002"/>
                      <a:gd name="connsiteY15" fmla="*/ 3810 h 30480"/>
                      <a:gd name="connsiteX16" fmla="*/ 952 w 20002"/>
                      <a:gd name="connsiteY16" fmla="*/ 20955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002" h="30480">
                        <a:moveTo>
                          <a:pt x="15240" y="20955"/>
                        </a:moveTo>
                        <a:lnTo>
                          <a:pt x="20002" y="20955"/>
                        </a:lnTo>
                        <a:lnTo>
                          <a:pt x="20002" y="21907"/>
                        </a:lnTo>
                        <a:lnTo>
                          <a:pt x="15240" y="21907"/>
                        </a:lnTo>
                        <a:lnTo>
                          <a:pt x="15240" y="30480"/>
                        </a:lnTo>
                        <a:lnTo>
                          <a:pt x="14288" y="30480"/>
                        </a:lnTo>
                        <a:lnTo>
                          <a:pt x="14288" y="21907"/>
                        </a:lnTo>
                        <a:lnTo>
                          <a:pt x="0" y="21907"/>
                        </a:lnTo>
                        <a:lnTo>
                          <a:pt x="0" y="20955"/>
                        </a:lnTo>
                        <a:lnTo>
                          <a:pt x="14288" y="0"/>
                        </a:lnTo>
                        <a:lnTo>
                          <a:pt x="15240" y="0"/>
                        </a:lnTo>
                        <a:lnTo>
                          <a:pt x="15240" y="20955"/>
                        </a:lnTo>
                        <a:close/>
                        <a:moveTo>
                          <a:pt x="952" y="20955"/>
                        </a:moveTo>
                        <a:lnTo>
                          <a:pt x="14288" y="20955"/>
                        </a:lnTo>
                        <a:lnTo>
                          <a:pt x="14288" y="952"/>
                        </a:lnTo>
                        <a:lnTo>
                          <a:pt x="12382" y="3810"/>
                        </a:lnTo>
                        <a:lnTo>
                          <a:pt x="952" y="209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8" name="Forma Livre: Forma 257">
                    <a:extLst>
                      <a:ext uri="{FF2B5EF4-FFF2-40B4-BE49-F238E27FC236}">
                        <a16:creationId xmlns:a16="http://schemas.microsoft.com/office/drawing/2014/main" id="{47B191EB-3785-4EBF-B582-8D4C808381F2}"/>
                      </a:ext>
                    </a:extLst>
                  </p:cNvPr>
                  <p:cNvSpPr/>
                  <p:nvPr/>
                </p:nvSpPr>
                <p:spPr>
                  <a:xfrm>
                    <a:off x="13625099" y="2818283"/>
                    <a:ext cx="19050" cy="29527"/>
                  </a:xfrm>
                  <a:custGeom>
                    <a:avLst/>
                    <a:gdLst>
                      <a:gd name="connsiteX0" fmla="*/ 19050 w 19050"/>
                      <a:gd name="connsiteY0" fmla="*/ 29528 h 29527"/>
                      <a:gd name="connsiteX1" fmla="*/ 952 w 19050"/>
                      <a:gd name="connsiteY1" fmla="*/ 29528 h 29527"/>
                      <a:gd name="connsiteX2" fmla="*/ 952 w 19050"/>
                      <a:gd name="connsiteY2" fmla="*/ 28575 h 29527"/>
                      <a:gd name="connsiteX3" fmla="*/ 11430 w 19050"/>
                      <a:gd name="connsiteY3" fmla="*/ 17145 h 29527"/>
                      <a:gd name="connsiteX4" fmla="*/ 15240 w 19050"/>
                      <a:gd name="connsiteY4" fmla="*/ 11430 h 29527"/>
                      <a:gd name="connsiteX5" fmla="*/ 16192 w 19050"/>
                      <a:gd name="connsiteY5" fmla="*/ 7620 h 29527"/>
                      <a:gd name="connsiteX6" fmla="*/ 14288 w 19050"/>
                      <a:gd name="connsiteY6" fmla="*/ 2857 h 29527"/>
                      <a:gd name="connsiteX7" fmla="*/ 8572 w 19050"/>
                      <a:gd name="connsiteY7" fmla="*/ 953 h 29527"/>
                      <a:gd name="connsiteX8" fmla="*/ 4763 w 19050"/>
                      <a:gd name="connsiteY8" fmla="*/ 1905 h 29527"/>
                      <a:gd name="connsiteX9" fmla="*/ 1905 w 19050"/>
                      <a:gd name="connsiteY9" fmla="*/ 4763 h 29527"/>
                      <a:gd name="connsiteX10" fmla="*/ 952 w 19050"/>
                      <a:gd name="connsiteY10" fmla="*/ 8572 h 29527"/>
                      <a:gd name="connsiteX11" fmla="*/ 0 w 19050"/>
                      <a:gd name="connsiteY11" fmla="*/ 8572 h 29527"/>
                      <a:gd name="connsiteX12" fmla="*/ 952 w 19050"/>
                      <a:gd name="connsiteY12" fmla="*/ 3810 h 29527"/>
                      <a:gd name="connsiteX13" fmla="*/ 3810 w 19050"/>
                      <a:gd name="connsiteY13" fmla="*/ 953 h 29527"/>
                      <a:gd name="connsiteX14" fmla="*/ 8572 w 19050"/>
                      <a:gd name="connsiteY14" fmla="*/ 0 h 29527"/>
                      <a:gd name="connsiteX15" fmla="*/ 15240 w 19050"/>
                      <a:gd name="connsiteY15" fmla="*/ 1905 h 29527"/>
                      <a:gd name="connsiteX16" fmla="*/ 17145 w 19050"/>
                      <a:gd name="connsiteY16" fmla="*/ 7620 h 29527"/>
                      <a:gd name="connsiteX17" fmla="*/ 13335 w 19050"/>
                      <a:gd name="connsiteY17" fmla="*/ 16193 h 29527"/>
                      <a:gd name="connsiteX18" fmla="*/ 11430 w 19050"/>
                      <a:gd name="connsiteY18" fmla="*/ 18097 h 29527"/>
                      <a:gd name="connsiteX19" fmla="*/ 1905 w 19050"/>
                      <a:gd name="connsiteY19" fmla="*/ 28575 h 29527"/>
                      <a:gd name="connsiteX20" fmla="*/ 18097 w 19050"/>
                      <a:gd name="connsiteY20" fmla="*/ 28575 h 29527"/>
                      <a:gd name="connsiteX21" fmla="*/ 18097 w 19050"/>
                      <a:gd name="connsiteY21" fmla="*/ 29528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050" h="29527">
                        <a:moveTo>
                          <a:pt x="19050" y="29528"/>
                        </a:moveTo>
                        <a:lnTo>
                          <a:pt x="952" y="29528"/>
                        </a:lnTo>
                        <a:lnTo>
                          <a:pt x="952" y="28575"/>
                        </a:lnTo>
                        <a:lnTo>
                          <a:pt x="11430" y="17145"/>
                        </a:lnTo>
                        <a:cubicBezTo>
                          <a:pt x="13335" y="15240"/>
                          <a:pt x="14288" y="13335"/>
                          <a:pt x="15240" y="11430"/>
                        </a:cubicBezTo>
                        <a:cubicBezTo>
                          <a:pt x="16192" y="9525"/>
                          <a:pt x="16192" y="8572"/>
                          <a:pt x="16192" y="7620"/>
                        </a:cubicBezTo>
                        <a:cubicBezTo>
                          <a:pt x="16192" y="5715"/>
                          <a:pt x="15240" y="3810"/>
                          <a:pt x="14288" y="2857"/>
                        </a:cubicBezTo>
                        <a:cubicBezTo>
                          <a:pt x="13335" y="1905"/>
                          <a:pt x="11430" y="953"/>
                          <a:pt x="8572" y="953"/>
                        </a:cubicBezTo>
                        <a:cubicBezTo>
                          <a:pt x="7620" y="953"/>
                          <a:pt x="5715" y="953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4763"/>
                        </a:cubicBezTo>
                        <a:cubicBezTo>
                          <a:pt x="952" y="5715"/>
                          <a:pt x="952" y="7620"/>
                          <a:pt x="952" y="8572"/>
                        </a:cubicBezTo>
                        <a:lnTo>
                          <a:pt x="0" y="8572"/>
                        </a:lnTo>
                        <a:cubicBezTo>
                          <a:pt x="0" y="6668"/>
                          <a:pt x="0" y="5715"/>
                          <a:pt x="952" y="3810"/>
                        </a:cubicBezTo>
                        <a:cubicBezTo>
                          <a:pt x="1905" y="2857"/>
                          <a:pt x="2857" y="953"/>
                          <a:pt x="3810" y="953"/>
                        </a:cubicBezTo>
                        <a:cubicBezTo>
                          <a:pt x="4763" y="0"/>
                          <a:pt x="6667" y="0"/>
                          <a:pt x="8572" y="0"/>
                        </a:cubicBezTo>
                        <a:cubicBezTo>
                          <a:pt x="11430" y="0"/>
                          <a:pt x="13335" y="953"/>
                          <a:pt x="15240" y="1905"/>
                        </a:cubicBezTo>
                        <a:cubicBezTo>
                          <a:pt x="17145" y="2857"/>
                          <a:pt x="17145" y="5715"/>
                          <a:pt x="17145" y="7620"/>
                        </a:cubicBezTo>
                        <a:cubicBezTo>
                          <a:pt x="17145" y="9525"/>
                          <a:pt x="16192" y="12382"/>
                          <a:pt x="13335" y="16193"/>
                        </a:cubicBezTo>
                        <a:lnTo>
                          <a:pt x="11430" y="18097"/>
                        </a:lnTo>
                        <a:lnTo>
                          <a:pt x="1905" y="28575"/>
                        </a:lnTo>
                        <a:lnTo>
                          <a:pt x="18097" y="28575"/>
                        </a:lnTo>
                        <a:lnTo>
                          <a:pt x="18097" y="295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80" name="Gráfico 15">
                  <a:extLst>
                    <a:ext uri="{FF2B5EF4-FFF2-40B4-BE49-F238E27FC236}">
                      <a16:creationId xmlns:a16="http://schemas.microsoft.com/office/drawing/2014/main" id="{ECEDEA6D-63FF-450E-90EC-14A715C2F235}"/>
                    </a:ext>
                  </a:extLst>
                </p:cNvPr>
                <p:cNvGrpSpPr/>
                <p:nvPr/>
              </p:nvGrpSpPr>
              <p:grpSpPr>
                <a:xfrm>
                  <a:off x="13008832" y="2960206"/>
                  <a:ext cx="119062" cy="160972"/>
                  <a:chOff x="13008832" y="2960206"/>
                  <a:chExt cx="119062" cy="160972"/>
                </a:xfrm>
                <a:solidFill>
                  <a:srgbClr val="FFFFFF"/>
                </a:solidFill>
              </p:grpSpPr>
              <p:sp>
                <p:nvSpPr>
                  <p:cNvPr id="229" name="Forma Livre: Forma 228">
                    <a:extLst>
                      <a:ext uri="{FF2B5EF4-FFF2-40B4-BE49-F238E27FC236}">
                        <a16:creationId xmlns:a16="http://schemas.microsoft.com/office/drawing/2014/main" id="{4A576088-9794-4AF3-B6B7-1FC0657E4294}"/>
                      </a:ext>
                    </a:extLst>
                  </p:cNvPr>
                  <p:cNvSpPr/>
                  <p:nvPr/>
                </p:nvSpPr>
                <p:spPr>
                  <a:xfrm>
                    <a:off x="13008832" y="2960206"/>
                    <a:ext cx="20954" cy="29527"/>
                  </a:xfrm>
                  <a:custGeom>
                    <a:avLst/>
                    <a:gdLst>
                      <a:gd name="connsiteX0" fmla="*/ 20955 w 20954"/>
                      <a:gd name="connsiteY0" fmla="*/ 17145 h 29527"/>
                      <a:gd name="connsiteX1" fmla="*/ 18097 w 20954"/>
                      <a:gd name="connsiteY1" fmla="*/ 26670 h 29527"/>
                      <a:gd name="connsiteX2" fmla="*/ 10478 w 20954"/>
                      <a:gd name="connsiteY2" fmla="*/ 29528 h 29527"/>
                      <a:gd name="connsiteX3" fmla="*/ 2857 w 20954"/>
                      <a:gd name="connsiteY3" fmla="*/ 26670 h 29527"/>
                      <a:gd name="connsiteX4" fmla="*/ 0 w 20954"/>
                      <a:gd name="connsiteY4" fmla="*/ 17145 h 29527"/>
                      <a:gd name="connsiteX5" fmla="*/ 0 w 20954"/>
                      <a:gd name="connsiteY5" fmla="*/ 12383 h 29527"/>
                      <a:gd name="connsiteX6" fmla="*/ 2857 w 20954"/>
                      <a:gd name="connsiteY6" fmla="*/ 2858 h 29527"/>
                      <a:gd name="connsiteX7" fmla="*/ 10478 w 20954"/>
                      <a:gd name="connsiteY7" fmla="*/ 0 h 29527"/>
                      <a:gd name="connsiteX8" fmla="*/ 18097 w 20954"/>
                      <a:gd name="connsiteY8" fmla="*/ 2858 h 29527"/>
                      <a:gd name="connsiteX9" fmla="*/ 20955 w 20954"/>
                      <a:gd name="connsiteY9" fmla="*/ 12383 h 29527"/>
                      <a:gd name="connsiteX10" fmla="*/ 20955 w 20954"/>
                      <a:gd name="connsiteY10" fmla="*/ 17145 h 29527"/>
                      <a:gd name="connsiteX11" fmla="*/ 15240 w 20954"/>
                      <a:gd name="connsiteY11" fmla="*/ 12383 h 29527"/>
                      <a:gd name="connsiteX12" fmla="*/ 14288 w 20954"/>
                      <a:gd name="connsiteY12" fmla="*/ 5715 h 29527"/>
                      <a:gd name="connsiteX13" fmla="*/ 10478 w 20954"/>
                      <a:gd name="connsiteY13" fmla="*/ 3810 h 29527"/>
                      <a:gd name="connsiteX14" fmla="*/ 6667 w 20954"/>
                      <a:gd name="connsiteY14" fmla="*/ 5715 h 29527"/>
                      <a:gd name="connsiteX15" fmla="*/ 5715 w 20954"/>
                      <a:gd name="connsiteY15" fmla="*/ 11430 h 29527"/>
                      <a:gd name="connsiteX16" fmla="*/ 5715 w 20954"/>
                      <a:gd name="connsiteY16" fmla="*/ 18098 h 29527"/>
                      <a:gd name="connsiteX17" fmla="*/ 6667 w 20954"/>
                      <a:gd name="connsiteY17" fmla="*/ 24765 h 29527"/>
                      <a:gd name="connsiteX18" fmla="*/ 10478 w 20954"/>
                      <a:gd name="connsiteY18" fmla="*/ 26670 h 29527"/>
                      <a:gd name="connsiteX19" fmla="*/ 14288 w 20954"/>
                      <a:gd name="connsiteY19" fmla="*/ 24765 h 29527"/>
                      <a:gd name="connsiteX20" fmla="*/ 15240 w 20954"/>
                      <a:gd name="connsiteY20" fmla="*/ 19050 h 29527"/>
                      <a:gd name="connsiteX21" fmla="*/ 15240 w 20954"/>
                      <a:gd name="connsiteY21" fmla="*/ 12383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0954" h="29527">
                        <a:moveTo>
                          <a:pt x="20955" y="17145"/>
                        </a:moveTo>
                        <a:cubicBezTo>
                          <a:pt x="20955" y="21908"/>
                          <a:pt x="20003" y="24765"/>
                          <a:pt x="18097" y="26670"/>
                        </a:cubicBezTo>
                        <a:cubicBezTo>
                          <a:pt x="16192" y="28575"/>
                          <a:pt x="14288" y="29528"/>
                          <a:pt x="10478" y="29528"/>
                        </a:cubicBezTo>
                        <a:cubicBezTo>
                          <a:pt x="7620" y="29528"/>
                          <a:pt x="4763" y="28575"/>
                          <a:pt x="2857" y="26670"/>
                        </a:cubicBezTo>
                        <a:cubicBezTo>
                          <a:pt x="953" y="24765"/>
                          <a:pt x="0" y="20955"/>
                          <a:pt x="0" y="17145"/>
                        </a:cubicBezTo>
                        <a:lnTo>
                          <a:pt x="0" y="12383"/>
                        </a:lnTo>
                        <a:cubicBezTo>
                          <a:pt x="0" y="7620"/>
                          <a:pt x="953" y="4763"/>
                          <a:pt x="2857" y="2858"/>
                        </a:cubicBezTo>
                        <a:cubicBezTo>
                          <a:pt x="4763" y="953"/>
                          <a:pt x="6667" y="0"/>
                          <a:pt x="10478" y="0"/>
                        </a:cubicBezTo>
                        <a:cubicBezTo>
                          <a:pt x="13335" y="0"/>
                          <a:pt x="16192" y="953"/>
                          <a:pt x="18097" y="2858"/>
                        </a:cubicBezTo>
                        <a:cubicBezTo>
                          <a:pt x="20003" y="4763"/>
                          <a:pt x="20955" y="8573"/>
                          <a:pt x="20955" y="12383"/>
                        </a:cubicBezTo>
                        <a:lnTo>
                          <a:pt x="20955" y="17145"/>
                        </a:lnTo>
                        <a:close/>
                        <a:moveTo>
                          <a:pt x="15240" y="12383"/>
                        </a:moveTo>
                        <a:cubicBezTo>
                          <a:pt x="15240" y="9525"/>
                          <a:pt x="15240" y="7620"/>
                          <a:pt x="14288" y="5715"/>
                        </a:cubicBezTo>
                        <a:cubicBezTo>
                          <a:pt x="13335" y="4763"/>
                          <a:pt x="12382" y="3810"/>
                          <a:pt x="10478" y="3810"/>
                        </a:cubicBezTo>
                        <a:cubicBezTo>
                          <a:pt x="8572" y="3810"/>
                          <a:pt x="7620" y="4763"/>
                          <a:pt x="6667" y="5715"/>
                        </a:cubicBezTo>
                        <a:cubicBezTo>
                          <a:pt x="5715" y="6668"/>
                          <a:pt x="5715" y="8573"/>
                          <a:pt x="5715" y="11430"/>
                        </a:cubicBezTo>
                        <a:lnTo>
                          <a:pt x="5715" y="18098"/>
                        </a:lnTo>
                        <a:cubicBezTo>
                          <a:pt x="5715" y="20955"/>
                          <a:pt x="5715" y="22860"/>
                          <a:pt x="6667" y="24765"/>
                        </a:cubicBezTo>
                        <a:cubicBezTo>
                          <a:pt x="7620" y="25718"/>
                          <a:pt x="8572" y="26670"/>
                          <a:pt x="10478" y="26670"/>
                        </a:cubicBezTo>
                        <a:cubicBezTo>
                          <a:pt x="12382" y="26670"/>
                          <a:pt x="13335" y="25718"/>
                          <a:pt x="14288" y="24765"/>
                        </a:cubicBezTo>
                        <a:cubicBezTo>
                          <a:pt x="15240" y="23813"/>
                          <a:pt x="15240" y="21908"/>
                          <a:pt x="15240" y="19050"/>
                        </a:cubicBezTo>
                        <a:lnTo>
                          <a:pt x="15240" y="12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0" name="Forma Livre: Forma 229">
                    <a:extLst>
                      <a:ext uri="{FF2B5EF4-FFF2-40B4-BE49-F238E27FC236}">
                        <a16:creationId xmlns:a16="http://schemas.microsoft.com/office/drawing/2014/main" id="{86DABAA9-110F-4190-B8FD-B76F19329D3D}"/>
                      </a:ext>
                    </a:extLst>
                  </p:cNvPr>
                  <p:cNvSpPr/>
                  <p:nvPr/>
                </p:nvSpPr>
                <p:spPr>
                  <a:xfrm>
                    <a:off x="13032644" y="2960206"/>
                    <a:ext cx="20954" cy="30480"/>
                  </a:xfrm>
                  <a:custGeom>
                    <a:avLst/>
                    <a:gdLst>
                      <a:gd name="connsiteX0" fmla="*/ 20003 w 20954"/>
                      <a:gd name="connsiteY0" fmla="*/ 7620 h 30480"/>
                      <a:gd name="connsiteX1" fmla="*/ 19050 w 20954"/>
                      <a:gd name="connsiteY1" fmla="*/ 11430 h 30480"/>
                      <a:gd name="connsiteX2" fmla="*/ 16192 w 20954"/>
                      <a:gd name="connsiteY2" fmla="*/ 14288 h 30480"/>
                      <a:gd name="connsiteX3" fmla="*/ 20003 w 20954"/>
                      <a:gd name="connsiteY3" fmla="*/ 17145 h 30480"/>
                      <a:gd name="connsiteX4" fmla="*/ 20955 w 20954"/>
                      <a:gd name="connsiteY4" fmla="*/ 21908 h 30480"/>
                      <a:gd name="connsiteX5" fmla="*/ 18097 w 20954"/>
                      <a:gd name="connsiteY5" fmla="*/ 28575 h 30480"/>
                      <a:gd name="connsiteX6" fmla="*/ 10478 w 20954"/>
                      <a:gd name="connsiteY6" fmla="*/ 30480 h 30480"/>
                      <a:gd name="connsiteX7" fmla="*/ 2857 w 20954"/>
                      <a:gd name="connsiteY7" fmla="*/ 28575 h 30480"/>
                      <a:gd name="connsiteX8" fmla="*/ 0 w 20954"/>
                      <a:gd name="connsiteY8" fmla="*/ 21908 h 30480"/>
                      <a:gd name="connsiteX9" fmla="*/ 953 w 20954"/>
                      <a:gd name="connsiteY9" fmla="*/ 17145 h 30480"/>
                      <a:gd name="connsiteX10" fmla="*/ 4763 w 20954"/>
                      <a:gd name="connsiteY10" fmla="*/ 14288 h 30480"/>
                      <a:gd name="connsiteX11" fmla="*/ 1905 w 20954"/>
                      <a:gd name="connsiteY11" fmla="*/ 11430 h 30480"/>
                      <a:gd name="connsiteX12" fmla="*/ 953 w 20954"/>
                      <a:gd name="connsiteY12" fmla="*/ 7620 h 30480"/>
                      <a:gd name="connsiteX13" fmla="*/ 3810 w 20954"/>
                      <a:gd name="connsiteY13" fmla="*/ 1905 h 30480"/>
                      <a:gd name="connsiteX14" fmla="*/ 10478 w 20954"/>
                      <a:gd name="connsiteY14" fmla="*/ 0 h 30480"/>
                      <a:gd name="connsiteX15" fmla="*/ 17145 w 20954"/>
                      <a:gd name="connsiteY15" fmla="*/ 1905 h 30480"/>
                      <a:gd name="connsiteX16" fmla="*/ 20003 w 20954"/>
                      <a:gd name="connsiteY16" fmla="*/ 7620 h 30480"/>
                      <a:gd name="connsiteX17" fmla="*/ 16192 w 20954"/>
                      <a:gd name="connsiteY17" fmla="*/ 21908 h 30480"/>
                      <a:gd name="connsiteX18" fmla="*/ 15240 w 20954"/>
                      <a:gd name="connsiteY18" fmla="*/ 18098 h 30480"/>
                      <a:gd name="connsiteX19" fmla="*/ 11430 w 20954"/>
                      <a:gd name="connsiteY19" fmla="*/ 17145 h 30480"/>
                      <a:gd name="connsiteX20" fmla="*/ 7620 w 20954"/>
                      <a:gd name="connsiteY20" fmla="*/ 18098 h 30480"/>
                      <a:gd name="connsiteX21" fmla="*/ 6667 w 20954"/>
                      <a:gd name="connsiteY21" fmla="*/ 21908 h 30480"/>
                      <a:gd name="connsiteX22" fmla="*/ 7620 w 20954"/>
                      <a:gd name="connsiteY22" fmla="*/ 25718 h 30480"/>
                      <a:gd name="connsiteX23" fmla="*/ 11430 w 20954"/>
                      <a:gd name="connsiteY23" fmla="*/ 26670 h 30480"/>
                      <a:gd name="connsiteX24" fmla="*/ 15240 w 20954"/>
                      <a:gd name="connsiteY24" fmla="*/ 25718 h 30480"/>
                      <a:gd name="connsiteX25" fmla="*/ 16192 w 20954"/>
                      <a:gd name="connsiteY25" fmla="*/ 21908 h 30480"/>
                      <a:gd name="connsiteX26" fmla="*/ 15240 w 20954"/>
                      <a:gd name="connsiteY26" fmla="*/ 8573 h 30480"/>
                      <a:gd name="connsiteX27" fmla="*/ 14288 w 20954"/>
                      <a:gd name="connsiteY27" fmla="*/ 5715 h 30480"/>
                      <a:gd name="connsiteX28" fmla="*/ 11430 w 20954"/>
                      <a:gd name="connsiteY28" fmla="*/ 4763 h 30480"/>
                      <a:gd name="connsiteX29" fmla="*/ 8572 w 20954"/>
                      <a:gd name="connsiteY29" fmla="*/ 5715 h 30480"/>
                      <a:gd name="connsiteX30" fmla="*/ 7620 w 20954"/>
                      <a:gd name="connsiteY30" fmla="*/ 8573 h 30480"/>
                      <a:gd name="connsiteX31" fmla="*/ 8572 w 20954"/>
                      <a:gd name="connsiteY31" fmla="*/ 11430 h 30480"/>
                      <a:gd name="connsiteX32" fmla="*/ 11430 w 20954"/>
                      <a:gd name="connsiteY32" fmla="*/ 12383 h 30480"/>
                      <a:gd name="connsiteX33" fmla="*/ 14288 w 20954"/>
                      <a:gd name="connsiteY33" fmla="*/ 11430 h 30480"/>
                      <a:gd name="connsiteX34" fmla="*/ 15240 w 20954"/>
                      <a:gd name="connsiteY34" fmla="*/ 8573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80">
                        <a:moveTo>
                          <a:pt x="20003" y="7620"/>
                        </a:moveTo>
                        <a:cubicBezTo>
                          <a:pt x="20003" y="9525"/>
                          <a:pt x="20003" y="10478"/>
                          <a:pt x="19050" y="11430"/>
                        </a:cubicBezTo>
                        <a:cubicBezTo>
                          <a:pt x="18097" y="12383"/>
                          <a:pt x="17145" y="13335"/>
                          <a:pt x="16192" y="14288"/>
                        </a:cubicBezTo>
                        <a:cubicBezTo>
                          <a:pt x="18097" y="15240"/>
                          <a:pt x="19050" y="16193"/>
                          <a:pt x="20003" y="17145"/>
                        </a:cubicBezTo>
                        <a:cubicBezTo>
                          <a:pt x="20955" y="18098"/>
                          <a:pt x="20955" y="20003"/>
                          <a:pt x="20955" y="21908"/>
                        </a:cubicBezTo>
                        <a:cubicBezTo>
                          <a:pt x="20955" y="24765"/>
                          <a:pt x="20003" y="26670"/>
                          <a:pt x="18097" y="28575"/>
                        </a:cubicBezTo>
                        <a:cubicBezTo>
                          <a:pt x="16192" y="30480"/>
                          <a:pt x="14288" y="30480"/>
                          <a:pt x="10478" y="30480"/>
                        </a:cubicBezTo>
                        <a:cubicBezTo>
                          <a:pt x="7620" y="30480"/>
                          <a:pt x="4763" y="29528"/>
                          <a:pt x="2857" y="28575"/>
                        </a:cubicBezTo>
                        <a:cubicBezTo>
                          <a:pt x="953" y="26670"/>
                          <a:pt x="0" y="24765"/>
                          <a:pt x="0" y="21908"/>
                        </a:cubicBezTo>
                        <a:cubicBezTo>
                          <a:pt x="0" y="20003"/>
                          <a:pt x="0" y="19050"/>
                          <a:pt x="953" y="17145"/>
                        </a:cubicBezTo>
                        <a:cubicBezTo>
                          <a:pt x="1905" y="16193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3"/>
                          <a:pt x="1905" y="11430"/>
                        </a:cubicBezTo>
                        <a:cubicBezTo>
                          <a:pt x="953" y="10478"/>
                          <a:pt x="953" y="8573"/>
                          <a:pt x="953" y="7620"/>
                        </a:cubicBezTo>
                        <a:cubicBezTo>
                          <a:pt x="953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8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20003" y="3810"/>
                          <a:pt x="20003" y="5715"/>
                          <a:pt x="20003" y="7620"/>
                        </a:cubicBezTo>
                        <a:close/>
                        <a:moveTo>
                          <a:pt x="16192" y="21908"/>
                        </a:moveTo>
                        <a:cubicBezTo>
                          <a:pt x="16192" y="20003"/>
                          <a:pt x="16192" y="19050"/>
                          <a:pt x="15240" y="18098"/>
                        </a:cubicBezTo>
                        <a:cubicBezTo>
                          <a:pt x="14288" y="17145"/>
                          <a:pt x="13335" y="17145"/>
                          <a:pt x="11430" y="17145"/>
                        </a:cubicBezTo>
                        <a:cubicBezTo>
                          <a:pt x="9525" y="17145"/>
                          <a:pt x="8572" y="17145"/>
                          <a:pt x="7620" y="18098"/>
                        </a:cubicBezTo>
                        <a:cubicBezTo>
                          <a:pt x="6667" y="19050"/>
                          <a:pt x="6667" y="20003"/>
                          <a:pt x="6667" y="21908"/>
                        </a:cubicBezTo>
                        <a:cubicBezTo>
                          <a:pt x="6667" y="23813"/>
                          <a:pt x="6667" y="24765"/>
                          <a:pt x="7620" y="25718"/>
                        </a:cubicBezTo>
                        <a:cubicBezTo>
                          <a:pt x="8572" y="26670"/>
                          <a:pt x="9525" y="26670"/>
                          <a:pt x="11430" y="26670"/>
                        </a:cubicBezTo>
                        <a:cubicBezTo>
                          <a:pt x="13335" y="26670"/>
                          <a:pt x="14288" y="26670"/>
                          <a:pt x="15240" y="25718"/>
                        </a:cubicBezTo>
                        <a:cubicBezTo>
                          <a:pt x="15240" y="24765"/>
                          <a:pt x="16192" y="23813"/>
                          <a:pt x="16192" y="21908"/>
                        </a:cubicBezTo>
                        <a:close/>
                        <a:moveTo>
                          <a:pt x="15240" y="8573"/>
                        </a:moveTo>
                        <a:cubicBezTo>
                          <a:pt x="15240" y="7620"/>
                          <a:pt x="15240" y="5715"/>
                          <a:pt x="14288" y="5715"/>
                        </a:cubicBezTo>
                        <a:cubicBezTo>
                          <a:pt x="13335" y="5715"/>
                          <a:pt x="12382" y="4763"/>
                          <a:pt x="11430" y="4763"/>
                        </a:cubicBezTo>
                        <a:cubicBezTo>
                          <a:pt x="10478" y="4763"/>
                          <a:pt x="9525" y="4763"/>
                          <a:pt x="8572" y="5715"/>
                        </a:cubicBezTo>
                        <a:cubicBezTo>
                          <a:pt x="7620" y="6668"/>
                          <a:pt x="7620" y="7620"/>
                          <a:pt x="7620" y="8573"/>
                        </a:cubicBezTo>
                        <a:cubicBezTo>
                          <a:pt x="7620" y="9525"/>
                          <a:pt x="7620" y="11430"/>
                          <a:pt x="8572" y="11430"/>
                        </a:cubicBezTo>
                        <a:cubicBezTo>
                          <a:pt x="8572" y="12383"/>
                          <a:pt x="9525" y="12383"/>
                          <a:pt x="11430" y="12383"/>
                        </a:cubicBezTo>
                        <a:cubicBezTo>
                          <a:pt x="12382" y="12383"/>
                          <a:pt x="13335" y="12383"/>
                          <a:pt x="14288" y="11430"/>
                        </a:cubicBezTo>
                        <a:cubicBezTo>
                          <a:pt x="15240" y="10478"/>
                          <a:pt x="15240" y="9525"/>
                          <a:pt x="15240" y="857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1" name="Forma Livre: Forma 230">
                    <a:extLst>
                      <a:ext uri="{FF2B5EF4-FFF2-40B4-BE49-F238E27FC236}">
                        <a16:creationId xmlns:a16="http://schemas.microsoft.com/office/drawing/2014/main" id="{CCF35A40-3E49-4DDB-8CC0-07D202C0FC61}"/>
                      </a:ext>
                    </a:extLst>
                  </p:cNvPr>
                  <p:cNvSpPr/>
                  <p:nvPr/>
                </p:nvSpPr>
                <p:spPr>
                  <a:xfrm>
                    <a:off x="13058361" y="296020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8 h 31432"/>
                      <a:gd name="connsiteX4" fmla="*/ 953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3 w 20002"/>
                      <a:gd name="connsiteY8" fmla="*/ 13335 h 31432"/>
                      <a:gd name="connsiteX9" fmla="*/ 20003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6193 h 31432"/>
                      <a:gd name="connsiteX18" fmla="*/ 12383 w 20002"/>
                      <a:gd name="connsiteY18" fmla="*/ 15240 h 31432"/>
                      <a:gd name="connsiteX19" fmla="*/ 14288 w 20002"/>
                      <a:gd name="connsiteY19" fmla="*/ 12383 h 31432"/>
                      <a:gd name="connsiteX20" fmla="*/ 14288 w 20002"/>
                      <a:gd name="connsiteY20" fmla="*/ 10478 h 31432"/>
                      <a:gd name="connsiteX21" fmla="*/ 13335 w 20002"/>
                      <a:gd name="connsiteY21" fmla="*/ 4763 h 31432"/>
                      <a:gd name="connsiteX22" fmla="*/ 9525 w 20002"/>
                      <a:gd name="connsiteY22" fmla="*/ 2858 h 31432"/>
                      <a:gd name="connsiteX23" fmla="*/ 5715 w 20002"/>
                      <a:gd name="connsiteY23" fmla="*/ 4763 h 31432"/>
                      <a:gd name="connsiteX24" fmla="*/ 4763 w 20002"/>
                      <a:gd name="connsiteY24" fmla="*/ 9525 h 31432"/>
                      <a:gd name="connsiteX25" fmla="*/ 5715 w 20002"/>
                      <a:gd name="connsiteY25" fmla="*/ 14288 h 31432"/>
                      <a:gd name="connsiteX26" fmla="*/ 9525 w 20002"/>
                      <a:gd name="connsiteY26" fmla="*/ 16193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3"/>
                          <a:pt x="10478" y="20955"/>
                          <a:pt x="8573" y="20955"/>
                        </a:cubicBezTo>
                        <a:cubicBezTo>
                          <a:pt x="5715" y="20955"/>
                          <a:pt x="3810" y="20003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8"/>
                        </a:cubicBezTo>
                        <a:cubicBezTo>
                          <a:pt x="0" y="8573"/>
                          <a:pt x="0" y="6668"/>
                          <a:pt x="953" y="4763"/>
                        </a:cubicBezTo>
                        <a:cubicBezTo>
                          <a:pt x="1905" y="2858"/>
                          <a:pt x="2858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3" y="9525"/>
                          <a:pt x="20003" y="13335"/>
                        </a:cubicBezTo>
                        <a:lnTo>
                          <a:pt x="20003" y="14288"/>
                        </a:lnTo>
                        <a:cubicBezTo>
                          <a:pt x="20003" y="20003"/>
                          <a:pt x="19050" y="23813"/>
                          <a:pt x="16193" y="26670"/>
                        </a:cubicBezTo>
                        <a:cubicBezTo>
                          <a:pt x="13335" y="29528"/>
                          <a:pt x="10478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8" y="26670"/>
                          <a:pt x="11430" y="25718"/>
                        </a:cubicBezTo>
                        <a:cubicBezTo>
                          <a:pt x="13335" y="22860"/>
                          <a:pt x="14288" y="20955"/>
                          <a:pt x="14288" y="18098"/>
                        </a:cubicBezTo>
                        <a:close/>
                        <a:moveTo>
                          <a:pt x="9525" y="16193"/>
                        </a:moveTo>
                        <a:cubicBezTo>
                          <a:pt x="10478" y="16193"/>
                          <a:pt x="11430" y="16193"/>
                          <a:pt x="12383" y="15240"/>
                        </a:cubicBezTo>
                        <a:cubicBezTo>
                          <a:pt x="13335" y="14288"/>
                          <a:pt x="14288" y="14288"/>
                          <a:pt x="14288" y="12383"/>
                        </a:cubicBezTo>
                        <a:lnTo>
                          <a:pt x="14288" y="10478"/>
                        </a:lnTo>
                        <a:cubicBezTo>
                          <a:pt x="14288" y="8573"/>
                          <a:pt x="14288" y="6668"/>
                          <a:pt x="13335" y="4763"/>
                        </a:cubicBezTo>
                        <a:cubicBezTo>
                          <a:pt x="12383" y="3810"/>
                          <a:pt x="11430" y="2858"/>
                          <a:pt x="9525" y="2858"/>
                        </a:cubicBezTo>
                        <a:cubicBezTo>
                          <a:pt x="7620" y="2858"/>
                          <a:pt x="6668" y="3810"/>
                          <a:pt x="5715" y="4763"/>
                        </a:cubicBezTo>
                        <a:cubicBezTo>
                          <a:pt x="4763" y="5715"/>
                          <a:pt x="4763" y="7620"/>
                          <a:pt x="4763" y="9525"/>
                        </a:cubicBezTo>
                        <a:cubicBezTo>
                          <a:pt x="4763" y="11430"/>
                          <a:pt x="4763" y="13335"/>
                          <a:pt x="5715" y="14288"/>
                        </a:cubicBezTo>
                        <a:cubicBezTo>
                          <a:pt x="6668" y="16193"/>
                          <a:pt x="7620" y="16193"/>
                          <a:pt x="9525" y="161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2" name="Forma Livre: Forma 231">
                    <a:extLst>
                      <a:ext uri="{FF2B5EF4-FFF2-40B4-BE49-F238E27FC236}">
                        <a16:creationId xmlns:a16="http://schemas.microsoft.com/office/drawing/2014/main" id="{308811C4-DFB4-4578-A83E-0B68E356E5DA}"/>
                      </a:ext>
                    </a:extLst>
                  </p:cNvPr>
                  <p:cNvSpPr/>
                  <p:nvPr/>
                </p:nvSpPr>
                <p:spPr>
                  <a:xfrm>
                    <a:off x="13083126" y="2960206"/>
                    <a:ext cx="20002" cy="31432"/>
                  </a:xfrm>
                  <a:custGeom>
                    <a:avLst/>
                    <a:gdLst>
                      <a:gd name="connsiteX0" fmla="*/ 953 w 20002"/>
                      <a:gd name="connsiteY0" fmla="*/ 15240 h 31432"/>
                      <a:gd name="connsiteX1" fmla="*/ 2858 w 20002"/>
                      <a:gd name="connsiteY1" fmla="*/ 0 h 31432"/>
                      <a:gd name="connsiteX2" fmla="*/ 19050 w 20002"/>
                      <a:gd name="connsiteY2" fmla="*/ 0 h 31432"/>
                      <a:gd name="connsiteX3" fmla="*/ 19050 w 20002"/>
                      <a:gd name="connsiteY3" fmla="*/ 4763 h 31432"/>
                      <a:gd name="connsiteX4" fmla="*/ 6668 w 20002"/>
                      <a:gd name="connsiteY4" fmla="*/ 4763 h 31432"/>
                      <a:gd name="connsiteX5" fmla="*/ 5715 w 20002"/>
                      <a:gd name="connsiteY5" fmla="*/ 11430 h 31432"/>
                      <a:gd name="connsiteX6" fmla="*/ 10478 w 20002"/>
                      <a:gd name="connsiteY6" fmla="*/ 10478 h 31432"/>
                      <a:gd name="connsiteX7" fmla="*/ 17145 w 20002"/>
                      <a:gd name="connsiteY7" fmla="*/ 13335 h 31432"/>
                      <a:gd name="connsiteX8" fmla="*/ 20003 w 20002"/>
                      <a:gd name="connsiteY8" fmla="*/ 20955 h 31432"/>
                      <a:gd name="connsiteX9" fmla="*/ 17145 w 20002"/>
                      <a:gd name="connsiteY9" fmla="*/ 28575 h 31432"/>
                      <a:gd name="connsiteX10" fmla="*/ 9525 w 20002"/>
                      <a:gd name="connsiteY10" fmla="*/ 31433 h 31432"/>
                      <a:gd name="connsiteX11" fmla="*/ 2858 w 20002"/>
                      <a:gd name="connsiteY11" fmla="*/ 29528 h 31432"/>
                      <a:gd name="connsiteX12" fmla="*/ 0 w 20002"/>
                      <a:gd name="connsiteY12" fmla="*/ 22860 h 31432"/>
                      <a:gd name="connsiteX13" fmla="*/ 4763 w 20002"/>
                      <a:gd name="connsiteY13" fmla="*/ 22860 h 31432"/>
                      <a:gd name="connsiteX14" fmla="*/ 6668 w 20002"/>
                      <a:gd name="connsiteY14" fmla="*/ 26670 h 31432"/>
                      <a:gd name="connsiteX15" fmla="*/ 10478 w 20002"/>
                      <a:gd name="connsiteY15" fmla="*/ 27623 h 31432"/>
                      <a:gd name="connsiteX16" fmla="*/ 14288 w 20002"/>
                      <a:gd name="connsiteY16" fmla="*/ 25718 h 31432"/>
                      <a:gd name="connsiteX17" fmla="*/ 15240 w 20002"/>
                      <a:gd name="connsiteY17" fmla="*/ 20955 h 31432"/>
                      <a:gd name="connsiteX18" fmla="*/ 13335 w 20002"/>
                      <a:gd name="connsiteY18" fmla="*/ 16193 h 31432"/>
                      <a:gd name="connsiteX19" fmla="*/ 9525 w 20002"/>
                      <a:gd name="connsiteY19" fmla="*/ 14288 h 31432"/>
                      <a:gd name="connsiteX20" fmla="*/ 7620 w 20002"/>
                      <a:gd name="connsiteY20" fmla="*/ 14288 h 31432"/>
                      <a:gd name="connsiteX21" fmla="*/ 5715 w 20002"/>
                      <a:gd name="connsiteY21" fmla="*/ 15240 h 31432"/>
                      <a:gd name="connsiteX22" fmla="*/ 953 w 20002"/>
                      <a:gd name="connsiteY22" fmla="*/ 1524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1432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1430"/>
                        </a:lnTo>
                        <a:cubicBezTo>
                          <a:pt x="6668" y="10478"/>
                          <a:pt x="8572" y="10478"/>
                          <a:pt x="10478" y="10478"/>
                        </a:cubicBezTo>
                        <a:cubicBezTo>
                          <a:pt x="13335" y="10478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3" y="18098"/>
                          <a:pt x="20003" y="20955"/>
                        </a:cubicBezTo>
                        <a:cubicBezTo>
                          <a:pt x="20003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3"/>
                          <a:pt x="9525" y="31433"/>
                        </a:cubicBezTo>
                        <a:cubicBezTo>
                          <a:pt x="6668" y="31433"/>
                          <a:pt x="4763" y="30480"/>
                          <a:pt x="2858" y="29528"/>
                        </a:cubicBezTo>
                        <a:cubicBezTo>
                          <a:pt x="953" y="27623"/>
                          <a:pt x="0" y="25718"/>
                          <a:pt x="0" y="22860"/>
                        </a:cubicBezTo>
                        <a:lnTo>
                          <a:pt x="4763" y="22860"/>
                        </a:lnTo>
                        <a:cubicBezTo>
                          <a:pt x="4763" y="24765"/>
                          <a:pt x="5715" y="25718"/>
                          <a:pt x="6668" y="26670"/>
                        </a:cubicBezTo>
                        <a:cubicBezTo>
                          <a:pt x="7620" y="27623"/>
                          <a:pt x="8572" y="27623"/>
                          <a:pt x="10478" y="27623"/>
                        </a:cubicBezTo>
                        <a:cubicBezTo>
                          <a:pt x="12383" y="27623"/>
                          <a:pt x="13335" y="26670"/>
                          <a:pt x="14288" y="25718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4288" y="18098"/>
                          <a:pt x="13335" y="16193"/>
                        </a:cubicBezTo>
                        <a:cubicBezTo>
                          <a:pt x="12383" y="15240"/>
                          <a:pt x="11430" y="14288"/>
                          <a:pt x="9525" y="14288"/>
                        </a:cubicBezTo>
                        <a:cubicBezTo>
                          <a:pt x="8572" y="14288"/>
                          <a:pt x="7620" y="14288"/>
                          <a:pt x="7620" y="14288"/>
                        </a:cubicBezTo>
                        <a:cubicBezTo>
                          <a:pt x="6668" y="14288"/>
                          <a:pt x="6668" y="15240"/>
                          <a:pt x="5715" y="15240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3" name="Forma Livre: Forma 232">
                    <a:extLst>
                      <a:ext uri="{FF2B5EF4-FFF2-40B4-BE49-F238E27FC236}">
                        <a16:creationId xmlns:a16="http://schemas.microsoft.com/office/drawing/2014/main" id="{9A1DB4D9-F401-4020-A6AA-BD0EEFAA7EAD}"/>
                      </a:ext>
                    </a:extLst>
                  </p:cNvPr>
                  <p:cNvSpPr/>
                  <p:nvPr/>
                </p:nvSpPr>
                <p:spPr>
                  <a:xfrm>
                    <a:off x="13104081" y="2960206"/>
                    <a:ext cx="20955" cy="32385"/>
                  </a:xfrm>
                  <a:custGeom>
                    <a:avLst/>
                    <a:gdLst>
                      <a:gd name="connsiteX0" fmla="*/ 8573 w 20955"/>
                      <a:gd name="connsiteY0" fmla="*/ 13335 h 32385"/>
                      <a:gd name="connsiteX1" fmla="*/ 11430 w 20955"/>
                      <a:gd name="connsiteY1" fmla="*/ 13335 h 32385"/>
                      <a:gd name="connsiteX2" fmla="*/ 15240 w 20955"/>
                      <a:gd name="connsiteY2" fmla="*/ 12383 h 32385"/>
                      <a:gd name="connsiteX3" fmla="*/ 16193 w 20955"/>
                      <a:gd name="connsiteY3" fmla="*/ 8573 h 32385"/>
                      <a:gd name="connsiteX4" fmla="*/ 15240 w 20955"/>
                      <a:gd name="connsiteY4" fmla="*/ 4763 h 32385"/>
                      <a:gd name="connsiteX5" fmla="*/ 11430 w 20955"/>
                      <a:gd name="connsiteY5" fmla="*/ 3810 h 32385"/>
                      <a:gd name="connsiteX6" fmla="*/ 7620 w 20955"/>
                      <a:gd name="connsiteY6" fmla="*/ 4763 h 32385"/>
                      <a:gd name="connsiteX7" fmla="*/ 6668 w 20955"/>
                      <a:gd name="connsiteY7" fmla="*/ 7620 h 32385"/>
                      <a:gd name="connsiteX8" fmla="*/ 1905 w 20955"/>
                      <a:gd name="connsiteY8" fmla="*/ 7620 h 32385"/>
                      <a:gd name="connsiteX9" fmla="*/ 2858 w 20955"/>
                      <a:gd name="connsiteY9" fmla="*/ 3810 h 32385"/>
                      <a:gd name="connsiteX10" fmla="*/ 6668 w 20955"/>
                      <a:gd name="connsiteY10" fmla="*/ 953 h 32385"/>
                      <a:gd name="connsiteX11" fmla="*/ 11430 w 20955"/>
                      <a:gd name="connsiteY11" fmla="*/ 0 h 32385"/>
                      <a:gd name="connsiteX12" fmla="*/ 18098 w 20955"/>
                      <a:gd name="connsiteY12" fmla="*/ 1905 h 32385"/>
                      <a:gd name="connsiteX13" fmla="*/ 20955 w 20955"/>
                      <a:gd name="connsiteY13" fmla="*/ 8573 h 32385"/>
                      <a:gd name="connsiteX14" fmla="*/ 20003 w 20955"/>
                      <a:gd name="connsiteY14" fmla="*/ 12383 h 32385"/>
                      <a:gd name="connsiteX15" fmla="*/ 16193 w 20955"/>
                      <a:gd name="connsiteY15" fmla="*/ 15240 h 32385"/>
                      <a:gd name="connsiteX16" fmla="*/ 20003 w 20955"/>
                      <a:gd name="connsiteY16" fmla="*/ 18098 h 32385"/>
                      <a:gd name="connsiteX17" fmla="*/ 20955 w 20955"/>
                      <a:gd name="connsiteY17" fmla="*/ 22860 h 32385"/>
                      <a:gd name="connsiteX18" fmla="*/ 18098 w 20955"/>
                      <a:gd name="connsiteY18" fmla="*/ 29528 h 32385"/>
                      <a:gd name="connsiteX19" fmla="*/ 10478 w 20955"/>
                      <a:gd name="connsiteY19" fmla="*/ 32385 h 32385"/>
                      <a:gd name="connsiteX20" fmla="*/ 2858 w 20955"/>
                      <a:gd name="connsiteY20" fmla="*/ 30480 h 32385"/>
                      <a:gd name="connsiteX21" fmla="*/ 0 w 20955"/>
                      <a:gd name="connsiteY21" fmla="*/ 23813 h 32385"/>
                      <a:gd name="connsiteX22" fmla="*/ 4763 w 20955"/>
                      <a:gd name="connsiteY22" fmla="*/ 23813 h 32385"/>
                      <a:gd name="connsiteX23" fmla="*/ 5715 w 20955"/>
                      <a:gd name="connsiteY23" fmla="*/ 26670 h 32385"/>
                      <a:gd name="connsiteX24" fmla="*/ 9525 w 20955"/>
                      <a:gd name="connsiteY24" fmla="*/ 27623 h 32385"/>
                      <a:gd name="connsiteX25" fmla="*/ 13335 w 20955"/>
                      <a:gd name="connsiteY25" fmla="*/ 26670 h 32385"/>
                      <a:gd name="connsiteX26" fmla="*/ 14288 w 20955"/>
                      <a:gd name="connsiteY26" fmla="*/ 22860 h 32385"/>
                      <a:gd name="connsiteX27" fmla="*/ 13335 w 20955"/>
                      <a:gd name="connsiteY27" fmla="*/ 19050 h 32385"/>
                      <a:gd name="connsiteX28" fmla="*/ 9525 w 20955"/>
                      <a:gd name="connsiteY28" fmla="*/ 18098 h 32385"/>
                      <a:gd name="connsiteX29" fmla="*/ 6668 w 20955"/>
                      <a:gd name="connsiteY29" fmla="*/ 18098 h 32385"/>
                      <a:gd name="connsiteX30" fmla="*/ 6668 w 20955"/>
                      <a:gd name="connsiteY30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0955" h="32385">
                        <a:moveTo>
                          <a:pt x="8573" y="13335"/>
                        </a:moveTo>
                        <a:lnTo>
                          <a:pt x="11430" y="13335"/>
                        </a:lnTo>
                        <a:cubicBezTo>
                          <a:pt x="13335" y="13335"/>
                          <a:pt x="14288" y="13335"/>
                          <a:pt x="15240" y="12383"/>
                        </a:cubicBezTo>
                        <a:cubicBezTo>
                          <a:pt x="16193" y="11430"/>
                          <a:pt x="16193" y="10478"/>
                          <a:pt x="16193" y="8573"/>
                        </a:cubicBezTo>
                        <a:cubicBezTo>
                          <a:pt x="16193" y="6668"/>
                          <a:pt x="16193" y="5715"/>
                          <a:pt x="15240" y="4763"/>
                        </a:cubicBezTo>
                        <a:cubicBezTo>
                          <a:pt x="14288" y="3810"/>
                          <a:pt x="13335" y="3810"/>
                          <a:pt x="11430" y="3810"/>
                        </a:cubicBezTo>
                        <a:cubicBezTo>
                          <a:pt x="10478" y="3810"/>
                          <a:pt x="8573" y="3810"/>
                          <a:pt x="7620" y="4763"/>
                        </a:cubicBezTo>
                        <a:cubicBezTo>
                          <a:pt x="6668" y="5715"/>
                          <a:pt x="6668" y="6668"/>
                          <a:pt x="6668" y="7620"/>
                        </a:cubicBezTo>
                        <a:lnTo>
                          <a:pt x="1905" y="7620"/>
                        </a:lnTo>
                        <a:cubicBezTo>
                          <a:pt x="1905" y="5715"/>
                          <a:pt x="1905" y="4763"/>
                          <a:pt x="2858" y="3810"/>
                        </a:cubicBezTo>
                        <a:cubicBezTo>
                          <a:pt x="3810" y="2858"/>
                          <a:pt x="4763" y="1905"/>
                          <a:pt x="6668" y="953"/>
                        </a:cubicBezTo>
                        <a:cubicBezTo>
                          <a:pt x="8573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3"/>
                          <a:pt x="18098" y="1905"/>
                        </a:cubicBezTo>
                        <a:cubicBezTo>
                          <a:pt x="20003" y="3810"/>
                          <a:pt x="20955" y="5715"/>
                          <a:pt x="20955" y="8573"/>
                        </a:cubicBezTo>
                        <a:cubicBezTo>
                          <a:pt x="20955" y="9525"/>
                          <a:pt x="20955" y="11430"/>
                          <a:pt x="20003" y="12383"/>
                        </a:cubicBezTo>
                        <a:cubicBezTo>
                          <a:pt x="19050" y="13335"/>
                          <a:pt x="18098" y="14288"/>
                          <a:pt x="16193" y="15240"/>
                        </a:cubicBezTo>
                        <a:cubicBezTo>
                          <a:pt x="18098" y="16193"/>
                          <a:pt x="19050" y="17145"/>
                          <a:pt x="20003" y="18098"/>
                        </a:cubicBezTo>
                        <a:cubicBezTo>
                          <a:pt x="20955" y="19050"/>
                          <a:pt x="20955" y="20955"/>
                          <a:pt x="20955" y="22860"/>
                        </a:cubicBezTo>
                        <a:cubicBezTo>
                          <a:pt x="20955" y="25718"/>
                          <a:pt x="20003" y="27623"/>
                          <a:pt x="18098" y="29528"/>
                        </a:cubicBezTo>
                        <a:cubicBezTo>
                          <a:pt x="16193" y="31433"/>
                          <a:pt x="13335" y="32385"/>
                          <a:pt x="10478" y="32385"/>
                        </a:cubicBezTo>
                        <a:cubicBezTo>
                          <a:pt x="7620" y="32385"/>
                          <a:pt x="4763" y="31433"/>
                          <a:pt x="2858" y="30480"/>
                        </a:cubicBezTo>
                        <a:cubicBezTo>
                          <a:pt x="953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4765"/>
                          <a:pt x="4763" y="26670"/>
                          <a:pt x="5715" y="26670"/>
                        </a:cubicBezTo>
                        <a:cubicBezTo>
                          <a:pt x="6668" y="27623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3" y="27623"/>
                          <a:pt x="13335" y="26670"/>
                        </a:cubicBezTo>
                        <a:cubicBezTo>
                          <a:pt x="14288" y="25718"/>
                          <a:pt x="14288" y="24765"/>
                          <a:pt x="14288" y="22860"/>
                        </a:cubicBezTo>
                        <a:cubicBezTo>
                          <a:pt x="14288" y="20955"/>
                          <a:pt x="14288" y="20003"/>
                          <a:pt x="13335" y="19050"/>
                        </a:cubicBezTo>
                        <a:cubicBezTo>
                          <a:pt x="12383" y="18098"/>
                          <a:pt x="11430" y="18098"/>
                          <a:pt x="9525" y="18098"/>
                        </a:cubicBezTo>
                        <a:lnTo>
                          <a:pt x="6668" y="18098"/>
                        </a:lnTo>
                        <a:lnTo>
                          <a:pt x="6668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4" name="Forma Livre: Forma 233">
                    <a:extLst>
                      <a:ext uri="{FF2B5EF4-FFF2-40B4-BE49-F238E27FC236}">
                        <a16:creationId xmlns:a16="http://schemas.microsoft.com/office/drawing/2014/main" id="{0C64C47D-D40A-4851-B32E-82CAAB637DEB}"/>
                      </a:ext>
                    </a:extLst>
                  </p:cNvPr>
                  <p:cNvSpPr/>
                  <p:nvPr/>
                </p:nvSpPr>
                <p:spPr>
                  <a:xfrm>
                    <a:off x="13010736" y="3024976"/>
                    <a:ext cx="12382" cy="30479"/>
                  </a:xfrm>
                  <a:custGeom>
                    <a:avLst/>
                    <a:gdLst>
                      <a:gd name="connsiteX0" fmla="*/ 12383 w 12382"/>
                      <a:gd name="connsiteY0" fmla="*/ 30480 h 30479"/>
                      <a:gd name="connsiteX1" fmla="*/ 7620 w 12382"/>
                      <a:gd name="connsiteY1" fmla="*/ 30480 h 30479"/>
                      <a:gd name="connsiteX2" fmla="*/ 7620 w 12382"/>
                      <a:gd name="connsiteY2" fmla="*/ 5715 h 30479"/>
                      <a:gd name="connsiteX3" fmla="*/ 0 w 12382"/>
                      <a:gd name="connsiteY3" fmla="*/ 8573 h 30479"/>
                      <a:gd name="connsiteX4" fmla="*/ 0 w 12382"/>
                      <a:gd name="connsiteY4" fmla="*/ 4763 h 30479"/>
                      <a:gd name="connsiteX5" fmla="*/ 11430 w 12382"/>
                      <a:gd name="connsiteY5" fmla="*/ 0 h 30479"/>
                      <a:gd name="connsiteX6" fmla="*/ 12383 w 12382"/>
                      <a:gd name="connsiteY6" fmla="*/ 0 h 30479"/>
                      <a:gd name="connsiteX7" fmla="*/ 12383 w 12382"/>
                      <a:gd name="connsiteY7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82" h="30479">
                        <a:moveTo>
                          <a:pt x="12383" y="30480"/>
                        </a:moveTo>
                        <a:lnTo>
                          <a:pt x="7620" y="30480"/>
                        </a:lnTo>
                        <a:lnTo>
                          <a:pt x="7620" y="5715"/>
                        </a:lnTo>
                        <a:lnTo>
                          <a:pt x="0" y="8573"/>
                        </a:lnTo>
                        <a:lnTo>
                          <a:pt x="0" y="4763"/>
                        </a:lnTo>
                        <a:lnTo>
                          <a:pt x="11430" y="0"/>
                        </a:lnTo>
                        <a:lnTo>
                          <a:pt x="12383" y="0"/>
                        </a:lnTo>
                        <a:lnTo>
                          <a:pt x="12383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5" name="Forma Livre: Forma 234">
                    <a:extLst>
                      <a:ext uri="{FF2B5EF4-FFF2-40B4-BE49-F238E27FC236}">
                        <a16:creationId xmlns:a16="http://schemas.microsoft.com/office/drawing/2014/main" id="{236B91D2-09FD-4FD1-B96A-E9069F7F7039}"/>
                      </a:ext>
                    </a:extLst>
                  </p:cNvPr>
                  <p:cNvSpPr/>
                  <p:nvPr/>
                </p:nvSpPr>
                <p:spPr>
                  <a:xfrm>
                    <a:off x="13034549" y="3024976"/>
                    <a:ext cx="20002" cy="32385"/>
                  </a:xfrm>
                  <a:custGeom>
                    <a:avLst/>
                    <a:gdLst>
                      <a:gd name="connsiteX0" fmla="*/ 953 w 20002"/>
                      <a:gd name="connsiteY0" fmla="*/ 15240 h 32385"/>
                      <a:gd name="connsiteX1" fmla="*/ 2858 w 20002"/>
                      <a:gd name="connsiteY1" fmla="*/ 0 h 32385"/>
                      <a:gd name="connsiteX2" fmla="*/ 19050 w 20002"/>
                      <a:gd name="connsiteY2" fmla="*/ 0 h 32385"/>
                      <a:gd name="connsiteX3" fmla="*/ 19050 w 20002"/>
                      <a:gd name="connsiteY3" fmla="*/ 4763 h 32385"/>
                      <a:gd name="connsiteX4" fmla="*/ 6668 w 20002"/>
                      <a:gd name="connsiteY4" fmla="*/ 4763 h 32385"/>
                      <a:gd name="connsiteX5" fmla="*/ 5715 w 20002"/>
                      <a:gd name="connsiteY5" fmla="*/ 12383 h 32385"/>
                      <a:gd name="connsiteX6" fmla="*/ 10478 w 20002"/>
                      <a:gd name="connsiteY6" fmla="*/ 11430 h 32385"/>
                      <a:gd name="connsiteX7" fmla="*/ 17145 w 20002"/>
                      <a:gd name="connsiteY7" fmla="*/ 14288 h 32385"/>
                      <a:gd name="connsiteX8" fmla="*/ 20003 w 20002"/>
                      <a:gd name="connsiteY8" fmla="*/ 21908 h 32385"/>
                      <a:gd name="connsiteX9" fmla="*/ 17145 w 20002"/>
                      <a:gd name="connsiteY9" fmla="*/ 29527 h 32385"/>
                      <a:gd name="connsiteX10" fmla="*/ 9525 w 20002"/>
                      <a:gd name="connsiteY10" fmla="*/ 32385 h 32385"/>
                      <a:gd name="connsiteX11" fmla="*/ 2858 w 20002"/>
                      <a:gd name="connsiteY11" fmla="*/ 30480 h 32385"/>
                      <a:gd name="connsiteX12" fmla="*/ 0 w 20002"/>
                      <a:gd name="connsiteY12" fmla="*/ 23813 h 32385"/>
                      <a:gd name="connsiteX13" fmla="*/ 4763 w 20002"/>
                      <a:gd name="connsiteY13" fmla="*/ 23813 h 32385"/>
                      <a:gd name="connsiteX14" fmla="*/ 6668 w 20002"/>
                      <a:gd name="connsiteY14" fmla="*/ 27623 h 32385"/>
                      <a:gd name="connsiteX15" fmla="*/ 10478 w 20002"/>
                      <a:gd name="connsiteY15" fmla="*/ 28575 h 32385"/>
                      <a:gd name="connsiteX16" fmla="*/ 14288 w 20002"/>
                      <a:gd name="connsiteY16" fmla="*/ 26670 h 32385"/>
                      <a:gd name="connsiteX17" fmla="*/ 15240 w 20002"/>
                      <a:gd name="connsiteY17" fmla="*/ 21908 h 32385"/>
                      <a:gd name="connsiteX18" fmla="*/ 13335 w 20002"/>
                      <a:gd name="connsiteY18" fmla="*/ 17145 h 32385"/>
                      <a:gd name="connsiteX19" fmla="*/ 9525 w 20002"/>
                      <a:gd name="connsiteY19" fmla="*/ 15240 h 32385"/>
                      <a:gd name="connsiteX20" fmla="*/ 7620 w 20002"/>
                      <a:gd name="connsiteY20" fmla="*/ 15240 h 32385"/>
                      <a:gd name="connsiteX21" fmla="*/ 5715 w 20002"/>
                      <a:gd name="connsiteY21" fmla="*/ 16192 h 32385"/>
                      <a:gd name="connsiteX22" fmla="*/ 953 w 20002"/>
                      <a:gd name="connsiteY22" fmla="*/ 15240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5">
                        <a:moveTo>
                          <a:pt x="953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3"/>
                        </a:lnTo>
                        <a:cubicBezTo>
                          <a:pt x="6668" y="11430"/>
                          <a:pt x="8573" y="11430"/>
                          <a:pt x="10478" y="11430"/>
                        </a:cubicBezTo>
                        <a:cubicBezTo>
                          <a:pt x="13335" y="11430"/>
                          <a:pt x="15240" y="12383"/>
                          <a:pt x="17145" y="14288"/>
                        </a:cubicBezTo>
                        <a:cubicBezTo>
                          <a:pt x="19050" y="16192"/>
                          <a:pt x="20003" y="19050"/>
                          <a:pt x="20003" y="21908"/>
                        </a:cubicBezTo>
                        <a:cubicBezTo>
                          <a:pt x="20003" y="24765"/>
                          <a:pt x="19050" y="27623"/>
                          <a:pt x="17145" y="29527"/>
                        </a:cubicBezTo>
                        <a:cubicBezTo>
                          <a:pt x="15240" y="31433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3"/>
                          <a:pt x="2858" y="30480"/>
                        </a:cubicBezTo>
                        <a:cubicBezTo>
                          <a:pt x="953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7"/>
                          <a:pt x="5715" y="26670"/>
                          <a:pt x="6668" y="27623"/>
                        </a:cubicBezTo>
                        <a:cubicBezTo>
                          <a:pt x="7620" y="28575"/>
                          <a:pt x="8573" y="28575"/>
                          <a:pt x="10478" y="28575"/>
                        </a:cubicBezTo>
                        <a:cubicBezTo>
                          <a:pt x="12383" y="28575"/>
                          <a:pt x="13335" y="27623"/>
                          <a:pt x="14288" y="26670"/>
                        </a:cubicBezTo>
                        <a:cubicBezTo>
                          <a:pt x="15240" y="25717"/>
                          <a:pt x="15240" y="23813"/>
                          <a:pt x="15240" y="21908"/>
                        </a:cubicBezTo>
                        <a:cubicBezTo>
                          <a:pt x="15240" y="20002"/>
                          <a:pt x="14288" y="19050"/>
                          <a:pt x="13335" y="17145"/>
                        </a:cubicBezTo>
                        <a:cubicBezTo>
                          <a:pt x="12383" y="16192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2"/>
                          <a:pt x="5715" y="16192"/>
                        </a:cubicBezTo>
                        <a:lnTo>
                          <a:pt x="953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6" name="Forma Livre: Forma 235">
                    <a:extLst>
                      <a:ext uri="{FF2B5EF4-FFF2-40B4-BE49-F238E27FC236}">
                        <a16:creationId xmlns:a16="http://schemas.microsoft.com/office/drawing/2014/main" id="{B0C6784B-7160-428C-A65C-7BCD80B8DB7D}"/>
                      </a:ext>
                    </a:extLst>
                  </p:cNvPr>
                  <p:cNvSpPr/>
                  <p:nvPr/>
                </p:nvSpPr>
                <p:spPr>
                  <a:xfrm>
                    <a:off x="13058361" y="3024976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0 h 31432"/>
                      <a:gd name="connsiteX1" fmla="*/ 15240 w 20002"/>
                      <a:gd name="connsiteY1" fmla="*/ 4763 h 31432"/>
                      <a:gd name="connsiteX2" fmla="*/ 14288 w 20002"/>
                      <a:gd name="connsiteY2" fmla="*/ 4763 h 31432"/>
                      <a:gd name="connsiteX3" fmla="*/ 7620 w 20002"/>
                      <a:gd name="connsiteY3" fmla="*/ 6667 h 31432"/>
                      <a:gd name="connsiteX4" fmla="*/ 4763 w 20002"/>
                      <a:gd name="connsiteY4" fmla="*/ 13335 h 31432"/>
                      <a:gd name="connsiteX5" fmla="*/ 11430 w 20002"/>
                      <a:gd name="connsiteY5" fmla="*/ 10477 h 31432"/>
                      <a:gd name="connsiteX6" fmla="*/ 18098 w 20002"/>
                      <a:gd name="connsiteY6" fmla="*/ 13335 h 31432"/>
                      <a:gd name="connsiteX7" fmla="*/ 20003 w 20002"/>
                      <a:gd name="connsiteY7" fmla="*/ 20955 h 31432"/>
                      <a:gd name="connsiteX8" fmla="*/ 17145 w 20002"/>
                      <a:gd name="connsiteY8" fmla="*/ 28575 h 31432"/>
                      <a:gd name="connsiteX9" fmla="*/ 10478 w 20002"/>
                      <a:gd name="connsiteY9" fmla="*/ 31433 h 31432"/>
                      <a:gd name="connsiteX10" fmla="*/ 2858 w 20002"/>
                      <a:gd name="connsiteY10" fmla="*/ 27623 h 31432"/>
                      <a:gd name="connsiteX11" fmla="*/ 0 w 20002"/>
                      <a:gd name="connsiteY11" fmla="*/ 19050 h 31432"/>
                      <a:gd name="connsiteX12" fmla="*/ 0 w 20002"/>
                      <a:gd name="connsiteY12" fmla="*/ 17145 h 31432"/>
                      <a:gd name="connsiteX13" fmla="*/ 3810 w 20002"/>
                      <a:gd name="connsiteY13" fmla="*/ 4763 h 31432"/>
                      <a:gd name="connsiteX14" fmla="*/ 15240 w 20002"/>
                      <a:gd name="connsiteY14" fmla="*/ 0 h 31432"/>
                      <a:gd name="connsiteX15" fmla="*/ 15240 w 20002"/>
                      <a:gd name="connsiteY15" fmla="*/ 0 h 31432"/>
                      <a:gd name="connsiteX16" fmla="*/ 10478 w 20002"/>
                      <a:gd name="connsiteY16" fmla="*/ 14288 h 31432"/>
                      <a:gd name="connsiteX17" fmla="*/ 7620 w 20002"/>
                      <a:gd name="connsiteY17" fmla="*/ 15240 h 31432"/>
                      <a:gd name="connsiteX18" fmla="*/ 5715 w 20002"/>
                      <a:gd name="connsiteY18" fmla="*/ 18098 h 31432"/>
                      <a:gd name="connsiteX19" fmla="*/ 5715 w 20002"/>
                      <a:gd name="connsiteY19" fmla="*/ 20002 h 31432"/>
                      <a:gd name="connsiteX20" fmla="*/ 6668 w 20002"/>
                      <a:gd name="connsiteY20" fmla="*/ 25717 h 31432"/>
                      <a:gd name="connsiteX21" fmla="*/ 10478 w 20002"/>
                      <a:gd name="connsiteY21" fmla="*/ 27623 h 31432"/>
                      <a:gd name="connsiteX22" fmla="*/ 14288 w 20002"/>
                      <a:gd name="connsiteY22" fmla="*/ 25717 h 31432"/>
                      <a:gd name="connsiteX23" fmla="*/ 15240 w 20002"/>
                      <a:gd name="connsiteY23" fmla="*/ 20955 h 31432"/>
                      <a:gd name="connsiteX24" fmla="*/ 14288 w 20002"/>
                      <a:gd name="connsiteY24" fmla="*/ 16192 h 31432"/>
                      <a:gd name="connsiteX25" fmla="*/ 10478 w 20002"/>
                      <a:gd name="connsiteY25" fmla="*/ 14288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0"/>
                        </a:moveTo>
                        <a:lnTo>
                          <a:pt x="15240" y="4763"/>
                        </a:lnTo>
                        <a:lnTo>
                          <a:pt x="14288" y="4763"/>
                        </a:lnTo>
                        <a:cubicBezTo>
                          <a:pt x="11430" y="4763"/>
                          <a:pt x="9525" y="5715"/>
                          <a:pt x="7620" y="6667"/>
                        </a:cubicBezTo>
                        <a:cubicBezTo>
                          <a:pt x="5715" y="8573"/>
                          <a:pt x="4763" y="10477"/>
                          <a:pt x="4763" y="13335"/>
                        </a:cubicBezTo>
                        <a:cubicBezTo>
                          <a:pt x="6668" y="11430"/>
                          <a:pt x="8573" y="10477"/>
                          <a:pt x="11430" y="10477"/>
                        </a:cubicBezTo>
                        <a:cubicBezTo>
                          <a:pt x="14288" y="10477"/>
                          <a:pt x="16193" y="11430"/>
                          <a:pt x="18098" y="13335"/>
                        </a:cubicBezTo>
                        <a:cubicBezTo>
                          <a:pt x="20003" y="15240"/>
                          <a:pt x="20003" y="18098"/>
                          <a:pt x="20003" y="20955"/>
                        </a:cubicBezTo>
                        <a:cubicBezTo>
                          <a:pt x="20003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3"/>
                          <a:pt x="10478" y="31433"/>
                        </a:cubicBezTo>
                        <a:cubicBezTo>
                          <a:pt x="7620" y="31433"/>
                          <a:pt x="4763" y="30480"/>
                          <a:pt x="2858" y="27623"/>
                        </a:cubicBezTo>
                        <a:cubicBezTo>
                          <a:pt x="953" y="25717"/>
                          <a:pt x="0" y="22860"/>
                          <a:pt x="0" y="19050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3" y="7620"/>
                          <a:pt x="3810" y="4763"/>
                        </a:cubicBezTo>
                        <a:cubicBezTo>
                          <a:pt x="6668" y="1905"/>
                          <a:pt x="10478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10478" y="14288"/>
                        </a:moveTo>
                        <a:cubicBezTo>
                          <a:pt x="9525" y="14288"/>
                          <a:pt x="8573" y="14288"/>
                          <a:pt x="7620" y="15240"/>
                        </a:cubicBezTo>
                        <a:cubicBezTo>
                          <a:pt x="6668" y="16192"/>
                          <a:pt x="5715" y="17145"/>
                          <a:pt x="5715" y="18098"/>
                        </a:cubicBezTo>
                        <a:lnTo>
                          <a:pt x="5715" y="20002"/>
                        </a:lnTo>
                        <a:cubicBezTo>
                          <a:pt x="5715" y="21908"/>
                          <a:pt x="5715" y="23813"/>
                          <a:pt x="6668" y="25717"/>
                        </a:cubicBezTo>
                        <a:cubicBezTo>
                          <a:pt x="7620" y="26670"/>
                          <a:pt x="8573" y="27623"/>
                          <a:pt x="10478" y="27623"/>
                        </a:cubicBezTo>
                        <a:cubicBezTo>
                          <a:pt x="12383" y="27623"/>
                          <a:pt x="13335" y="26670"/>
                          <a:pt x="14288" y="25717"/>
                        </a:cubicBezTo>
                        <a:cubicBezTo>
                          <a:pt x="15240" y="24765"/>
                          <a:pt x="15240" y="22860"/>
                          <a:pt x="15240" y="20955"/>
                        </a:cubicBezTo>
                        <a:cubicBezTo>
                          <a:pt x="15240" y="19050"/>
                          <a:pt x="15240" y="18098"/>
                          <a:pt x="14288" y="16192"/>
                        </a:cubicBezTo>
                        <a:cubicBezTo>
                          <a:pt x="12383" y="15240"/>
                          <a:pt x="11430" y="14288"/>
                          <a:pt x="10478" y="142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7" name="Forma Livre: Forma 236">
                    <a:extLst>
                      <a:ext uri="{FF2B5EF4-FFF2-40B4-BE49-F238E27FC236}">
                        <a16:creationId xmlns:a16="http://schemas.microsoft.com/office/drawing/2014/main" id="{6712EDCA-063C-4F18-AA79-6A9C30A867F9}"/>
                      </a:ext>
                    </a:extLst>
                  </p:cNvPr>
                  <p:cNvSpPr/>
                  <p:nvPr/>
                </p:nvSpPr>
                <p:spPr>
                  <a:xfrm>
                    <a:off x="13081222" y="3024976"/>
                    <a:ext cx="20955" cy="30479"/>
                  </a:xfrm>
                  <a:custGeom>
                    <a:avLst/>
                    <a:gdLst>
                      <a:gd name="connsiteX0" fmla="*/ 20955 w 20955"/>
                      <a:gd name="connsiteY0" fmla="*/ 2858 h 30479"/>
                      <a:gd name="connsiteX1" fmla="*/ 8572 w 20955"/>
                      <a:gd name="connsiteY1" fmla="*/ 30480 h 30479"/>
                      <a:gd name="connsiteX2" fmla="*/ 2857 w 20955"/>
                      <a:gd name="connsiteY2" fmla="*/ 30480 h 30479"/>
                      <a:gd name="connsiteX3" fmla="*/ 15240 w 20955"/>
                      <a:gd name="connsiteY3" fmla="*/ 3810 h 30479"/>
                      <a:gd name="connsiteX4" fmla="*/ 0 w 20955"/>
                      <a:gd name="connsiteY4" fmla="*/ 3810 h 30479"/>
                      <a:gd name="connsiteX5" fmla="*/ 0 w 20955"/>
                      <a:gd name="connsiteY5" fmla="*/ 0 h 30479"/>
                      <a:gd name="connsiteX6" fmla="*/ 20955 w 20955"/>
                      <a:gd name="connsiteY6" fmla="*/ 0 h 30479"/>
                      <a:gd name="connsiteX7" fmla="*/ 20955 w 20955"/>
                      <a:gd name="connsiteY7" fmla="*/ 285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55" h="30479">
                        <a:moveTo>
                          <a:pt x="20955" y="2858"/>
                        </a:moveTo>
                        <a:lnTo>
                          <a:pt x="8572" y="30480"/>
                        </a:lnTo>
                        <a:lnTo>
                          <a:pt x="2857" y="30480"/>
                        </a:lnTo>
                        <a:lnTo>
                          <a:pt x="15240" y="3810"/>
                        </a:lnTo>
                        <a:lnTo>
                          <a:pt x="0" y="3810"/>
                        </a:lnTo>
                        <a:lnTo>
                          <a:pt x="0" y="0"/>
                        </a:lnTo>
                        <a:lnTo>
                          <a:pt x="20955" y="0"/>
                        </a:lnTo>
                        <a:lnTo>
                          <a:pt x="20955" y="2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:a16="http://schemas.microsoft.com/office/drawing/2014/main" id="{4454DFC5-1404-4D84-9167-BE36B2A68B87}"/>
                      </a:ext>
                    </a:extLst>
                  </p:cNvPr>
                  <p:cNvSpPr/>
                  <p:nvPr/>
                </p:nvSpPr>
                <p:spPr>
                  <a:xfrm>
                    <a:off x="13106939" y="302497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2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2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7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6192 h 31432"/>
                      <a:gd name="connsiteX18" fmla="*/ 12382 w 20002"/>
                      <a:gd name="connsiteY18" fmla="*/ 15240 h 31432"/>
                      <a:gd name="connsiteX19" fmla="*/ 14288 w 20002"/>
                      <a:gd name="connsiteY19" fmla="*/ 12383 h 31432"/>
                      <a:gd name="connsiteX20" fmla="*/ 14288 w 20002"/>
                      <a:gd name="connsiteY20" fmla="*/ 10477 h 31432"/>
                      <a:gd name="connsiteX21" fmla="*/ 13335 w 20002"/>
                      <a:gd name="connsiteY21" fmla="*/ 4763 h 31432"/>
                      <a:gd name="connsiteX22" fmla="*/ 9525 w 20002"/>
                      <a:gd name="connsiteY22" fmla="*/ 2858 h 31432"/>
                      <a:gd name="connsiteX23" fmla="*/ 5715 w 20002"/>
                      <a:gd name="connsiteY23" fmla="*/ 4763 h 31432"/>
                      <a:gd name="connsiteX24" fmla="*/ 4763 w 20002"/>
                      <a:gd name="connsiteY24" fmla="*/ 9525 h 31432"/>
                      <a:gd name="connsiteX25" fmla="*/ 5715 w 20002"/>
                      <a:gd name="connsiteY25" fmla="*/ 14288 h 31432"/>
                      <a:gd name="connsiteX26" fmla="*/ 9525 w 20002"/>
                      <a:gd name="connsiteY26" fmla="*/ 1619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2" y="20002"/>
                          <a:pt x="10477" y="20955"/>
                          <a:pt x="8572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2"/>
                          <a:pt x="0" y="13335"/>
                          <a:pt x="0" y="10477"/>
                        </a:cubicBezTo>
                        <a:cubicBezTo>
                          <a:pt x="0" y="8573"/>
                          <a:pt x="0" y="6667"/>
                          <a:pt x="952" y="4763"/>
                        </a:cubicBezTo>
                        <a:cubicBezTo>
                          <a:pt x="1905" y="2858"/>
                          <a:pt x="2857" y="1905"/>
                          <a:pt x="4763" y="952"/>
                        </a:cubicBezTo>
                        <a:cubicBezTo>
                          <a:pt x="6667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2" y="26670"/>
                        </a:cubicBezTo>
                        <a:cubicBezTo>
                          <a:pt x="13335" y="29527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7"/>
                        </a:cubicBezTo>
                        <a:cubicBezTo>
                          <a:pt x="13335" y="22860"/>
                          <a:pt x="13335" y="20955"/>
                          <a:pt x="14288" y="18098"/>
                        </a:cubicBezTo>
                        <a:close/>
                        <a:moveTo>
                          <a:pt x="9525" y="16192"/>
                        </a:moveTo>
                        <a:cubicBezTo>
                          <a:pt x="10477" y="16192"/>
                          <a:pt x="11430" y="16192"/>
                          <a:pt x="12382" y="15240"/>
                        </a:cubicBezTo>
                        <a:cubicBezTo>
                          <a:pt x="13335" y="14288"/>
                          <a:pt x="14288" y="14288"/>
                          <a:pt x="14288" y="12383"/>
                        </a:cubicBezTo>
                        <a:lnTo>
                          <a:pt x="14288" y="10477"/>
                        </a:lnTo>
                        <a:cubicBezTo>
                          <a:pt x="14288" y="8573"/>
                          <a:pt x="14288" y="6667"/>
                          <a:pt x="13335" y="4763"/>
                        </a:cubicBezTo>
                        <a:cubicBezTo>
                          <a:pt x="12382" y="3810"/>
                          <a:pt x="11430" y="2858"/>
                          <a:pt x="9525" y="2858"/>
                        </a:cubicBezTo>
                        <a:cubicBezTo>
                          <a:pt x="7620" y="2858"/>
                          <a:pt x="6667" y="3810"/>
                          <a:pt x="5715" y="4763"/>
                        </a:cubicBezTo>
                        <a:cubicBezTo>
                          <a:pt x="4763" y="5715"/>
                          <a:pt x="4763" y="7620"/>
                          <a:pt x="4763" y="9525"/>
                        </a:cubicBezTo>
                        <a:cubicBezTo>
                          <a:pt x="4763" y="11430"/>
                          <a:pt x="4763" y="13335"/>
                          <a:pt x="5715" y="14288"/>
                        </a:cubicBezTo>
                        <a:cubicBezTo>
                          <a:pt x="6667" y="16192"/>
                          <a:pt x="7620" y="16192"/>
                          <a:pt x="9525" y="161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9" name="Forma Livre: Forma 238">
                    <a:extLst>
                      <a:ext uri="{FF2B5EF4-FFF2-40B4-BE49-F238E27FC236}">
                        <a16:creationId xmlns:a16="http://schemas.microsoft.com/office/drawing/2014/main" id="{7ADBF919-AC94-4231-857E-514167F75078}"/>
                      </a:ext>
                    </a:extLst>
                  </p:cNvPr>
                  <p:cNvSpPr/>
                  <p:nvPr/>
                </p:nvSpPr>
                <p:spPr>
                  <a:xfrm>
                    <a:off x="13009784" y="308974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7 h 31432"/>
                      <a:gd name="connsiteX1" fmla="*/ 8572 w 20002"/>
                      <a:gd name="connsiteY1" fmla="*/ 20955 h 31432"/>
                      <a:gd name="connsiteX2" fmla="*/ 1905 w 20002"/>
                      <a:gd name="connsiteY2" fmla="*/ 18097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2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2 h 31432"/>
                      <a:gd name="connsiteX14" fmla="*/ 4763 w 20002"/>
                      <a:gd name="connsiteY14" fmla="*/ 27622 h 31432"/>
                      <a:gd name="connsiteX15" fmla="*/ 11430 w 20002"/>
                      <a:gd name="connsiteY15" fmla="*/ 25717 h 31432"/>
                      <a:gd name="connsiteX16" fmla="*/ 14288 w 20002"/>
                      <a:gd name="connsiteY16" fmla="*/ 18097 h 31432"/>
                      <a:gd name="connsiteX17" fmla="*/ 9525 w 20002"/>
                      <a:gd name="connsiteY17" fmla="*/ 17145 h 31432"/>
                      <a:gd name="connsiteX18" fmla="*/ 12382 w 20002"/>
                      <a:gd name="connsiteY18" fmla="*/ 16192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7"/>
                        </a:moveTo>
                        <a:cubicBezTo>
                          <a:pt x="12382" y="20002"/>
                          <a:pt x="10477" y="20955"/>
                          <a:pt x="8572" y="20955"/>
                        </a:cubicBezTo>
                        <a:cubicBezTo>
                          <a:pt x="5715" y="20955"/>
                          <a:pt x="3810" y="20002"/>
                          <a:pt x="1905" y="18097"/>
                        </a:cubicBezTo>
                        <a:cubicBezTo>
                          <a:pt x="0" y="16192"/>
                          <a:pt x="0" y="13335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4763" y="952"/>
                        </a:cubicBezTo>
                        <a:cubicBezTo>
                          <a:pt x="6667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2" y="26670"/>
                        </a:cubicBezTo>
                        <a:cubicBezTo>
                          <a:pt x="13335" y="29527"/>
                          <a:pt x="10477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2"/>
                        </a:lnTo>
                        <a:lnTo>
                          <a:pt x="4763" y="27622"/>
                        </a:lnTo>
                        <a:cubicBezTo>
                          <a:pt x="7620" y="27622"/>
                          <a:pt x="10477" y="26670"/>
                          <a:pt x="11430" y="25717"/>
                        </a:cubicBezTo>
                        <a:cubicBezTo>
                          <a:pt x="13335" y="22860"/>
                          <a:pt x="14288" y="20955"/>
                          <a:pt x="14288" y="18097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2" y="16192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2" y="3810"/>
                          <a:pt x="11430" y="3810"/>
                          <a:pt x="9525" y="3810"/>
                        </a:cubicBezTo>
                        <a:cubicBezTo>
                          <a:pt x="7620" y="3810"/>
                          <a:pt x="6667" y="4763"/>
                          <a:pt x="5715" y="5715"/>
                        </a:cubicBezTo>
                        <a:cubicBezTo>
                          <a:pt x="4763" y="6667"/>
                          <a:pt x="4763" y="8572"/>
                          <a:pt x="4763" y="10477"/>
                        </a:cubicBezTo>
                        <a:cubicBezTo>
                          <a:pt x="4763" y="12382"/>
                          <a:pt x="4763" y="14288"/>
                          <a:pt x="5715" y="15240"/>
                        </a:cubicBezTo>
                        <a:cubicBezTo>
                          <a:pt x="6667" y="16192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0" name="Forma Livre: Forma 239">
                    <a:extLst>
                      <a:ext uri="{FF2B5EF4-FFF2-40B4-BE49-F238E27FC236}">
                        <a16:creationId xmlns:a16="http://schemas.microsoft.com/office/drawing/2014/main" id="{F1F25D72-A42F-4C41-B984-B4BA689062EB}"/>
                      </a:ext>
                    </a:extLst>
                  </p:cNvPr>
                  <p:cNvSpPr/>
                  <p:nvPr/>
                </p:nvSpPr>
                <p:spPr>
                  <a:xfrm>
                    <a:off x="13034549" y="3089746"/>
                    <a:ext cx="20002" cy="30479"/>
                  </a:xfrm>
                  <a:custGeom>
                    <a:avLst/>
                    <a:gdLst>
                      <a:gd name="connsiteX0" fmla="*/ 15240 w 20002"/>
                      <a:gd name="connsiteY0" fmla="*/ 0 h 30479"/>
                      <a:gd name="connsiteX1" fmla="*/ 15240 w 20002"/>
                      <a:gd name="connsiteY1" fmla="*/ 3810 h 30479"/>
                      <a:gd name="connsiteX2" fmla="*/ 14288 w 20002"/>
                      <a:gd name="connsiteY2" fmla="*/ 3810 h 30479"/>
                      <a:gd name="connsiteX3" fmla="*/ 7620 w 20002"/>
                      <a:gd name="connsiteY3" fmla="*/ 5715 h 30479"/>
                      <a:gd name="connsiteX4" fmla="*/ 4763 w 20002"/>
                      <a:gd name="connsiteY4" fmla="*/ 12382 h 30479"/>
                      <a:gd name="connsiteX5" fmla="*/ 11430 w 20002"/>
                      <a:gd name="connsiteY5" fmla="*/ 9525 h 30479"/>
                      <a:gd name="connsiteX6" fmla="*/ 18098 w 20002"/>
                      <a:gd name="connsiteY6" fmla="*/ 12382 h 30479"/>
                      <a:gd name="connsiteX7" fmla="*/ 20003 w 20002"/>
                      <a:gd name="connsiteY7" fmla="*/ 20002 h 30479"/>
                      <a:gd name="connsiteX8" fmla="*/ 17145 w 20002"/>
                      <a:gd name="connsiteY8" fmla="*/ 27622 h 30479"/>
                      <a:gd name="connsiteX9" fmla="*/ 10478 w 20002"/>
                      <a:gd name="connsiteY9" fmla="*/ 30480 h 30479"/>
                      <a:gd name="connsiteX10" fmla="*/ 2858 w 20002"/>
                      <a:gd name="connsiteY10" fmla="*/ 26670 h 30479"/>
                      <a:gd name="connsiteX11" fmla="*/ 0 w 20002"/>
                      <a:gd name="connsiteY11" fmla="*/ 18097 h 30479"/>
                      <a:gd name="connsiteX12" fmla="*/ 0 w 20002"/>
                      <a:gd name="connsiteY12" fmla="*/ 16192 h 30479"/>
                      <a:gd name="connsiteX13" fmla="*/ 3810 w 20002"/>
                      <a:gd name="connsiteY13" fmla="*/ 3810 h 30479"/>
                      <a:gd name="connsiteX14" fmla="*/ 15240 w 20002"/>
                      <a:gd name="connsiteY14" fmla="*/ 0 h 30479"/>
                      <a:gd name="connsiteX15" fmla="*/ 15240 w 20002"/>
                      <a:gd name="connsiteY15" fmla="*/ 0 h 30479"/>
                      <a:gd name="connsiteX16" fmla="*/ 9525 w 20002"/>
                      <a:gd name="connsiteY16" fmla="*/ 15240 h 30479"/>
                      <a:gd name="connsiteX17" fmla="*/ 6668 w 20002"/>
                      <a:gd name="connsiteY17" fmla="*/ 16192 h 30479"/>
                      <a:gd name="connsiteX18" fmla="*/ 4763 w 20002"/>
                      <a:gd name="connsiteY18" fmla="*/ 19050 h 30479"/>
                      <a:gd name="connsiteX19" fmla="*/ 4763 w 20002"/>
                      <a:gd name="connsiteY19" fmla="*/ 20955 h 30479"/>
                      <a:gd name="connsiteX20" fmla="*/ 5715 w 20002"/>
                      <a:gd name="connsiteY20" fmla="*/ 26670 h 30479"/>
                      <a:gd name="connsiteX21" fmla="*/ 9525 w 20002"/>
                      <a:gd name="connsiteY21" fmla="*/ 28575 h 30479"/>
                      <a:gd name="connsiteX22" fmla="*/ 13335 w 20002"/>
                      <a:gd name="connsiteY22" fmla="*/ 26670 h 30479"/>
                      <a:gd name="connsiteX23" fmla="*/ 14288 w 20002"/>
                      <a:gd name="connsiteY23" fmla="*/ 21907 h 30479"/>
                      <a:gd name="connsiteX24" fmla="*/ 13335 w 20002"/>
                      <a:gd name="connsiteY24" fmla="*/ 17145 h 30479"/>
                      <a:gd name="connsiteX25" fmla="*/ 9525 w 20002"/>
                      <a:gd name="connsiteY25" fmla="*/ 1524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0479">
                        <a:moveTo>
                          <a:pt x="15240" y="0"/>
                        </a:moveTo>
                        <a:lnTo>
                          <a:pt x="15240" y="3810"/>
                        </a:lnTo>
                        <a:lnTo>
                          <a:pt x="14288" y="3810"/>
                        </a:lnTo>
                        <a:cubicBezTo>
                          <a:pt x="11430" y="3810"/>
                          <a:pt x="9525" y="4763"/>
                          <a:pt x="7620" y="5715"/>
                        </a:cubicBezTo>
                        <a:cubicBezTo>
                          <a:pt x="5715" y="7620"/>
                          <a:pt x="4763" y="9525"/>
                          <a:pt x="4763" y="12382"/>
                        </a:cubicBezTo>
                        <a:cubicBezTo>
                          <a:pt x="6668" y="10477"/>
                          <a:pt x="8573" y="9525"/>
                          <a:pt x="11430" y="9525"/>
                        </a:cubicBezTo>
                        <a:cubicBezTo>
                          <a:pt x="14288" y="9525"/>
                          <a:pt x="16193" y="10477"/>
                          <a:pt x="18098" y="12382"/>
                        </a:cubicBezTo>
                        <a:cubicBezTo>
                          <a:pt x="20003" y="14288"/>
                          <a:pt x="20003" y="17145"/>
                          <a:pt x="20003" y="20002"/>
                        </a:cubicBezTo>
                        <a:cubicBezTo>
                          <a:pt x="20003" y="22860"/>
                          <a:pt x="19050" y="25717"/>
                          <a:pt x="17145" y="27622"/>
                        </a:cubicBezTo>
                        <a:cubicBezTo>
                          <a:pt x="15240" y="29527"/>
                          <a:pt x="13335" y="30480"/>
                          <a:pt x="10478" y="30480"/>
                        </a:cubicBezTo>
                        <a:cubicBezTo>
                          <a:pt x="7620" y="30480"/>
                          <a:pt x="4763" y="29527"/>
                          <a:pt x="2858" y="26670"/>
                        </a:cubicBezTo>
                        <a:cubicBezTo>
                          <a:pt x="953" y="24765"/>
                          <a:pt x="0" y="21907"/>
                          <a:pt x="0" y="18097"/>
                        </a:cubicBezTo>
                        <a:lnTo>
                          <a:pt x="0" y="16192"/>
                        </a:lnTo>
                        <a:cubicBezTo>
                          <a:pt x="0" y="10477"/>
                          <a:pt x="953" y="6667"/>
                          <a:pt x="3810" y="3810"/>
                        </a:cubicBezTo>
                        <a:cubicBezTo>
                          <a:pt x="5715" y="1905"/>
                          <a:pt x="9525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9525" y="15240"/>
                        </a:moveTo>
                        <a:cubicBezTo>
                          <a:pt x="8573" y="15240"/>
                          <a:pt x="7620" y="15240"/>
                          <a:pt x="6668" y="16192"/>
                        </a:cubicBezTo>
                        <a:cubicBezTo>
                          <a:pt x="5715" y="17145"/>
                          <a:pt x="4763" y="18097"/>
                          <a:pt x="4763" y="19050"/>
                        </a:cubicBezTo>
                        <a:lnTo>
                          <a:pt x="4763" y="20955"/>
                        </a:lnTo>
                        <a:cubicBezTo>
                          <a:pt x="4763" y="22860"/>
                          <a:pt x="4763" y="24765"/>
                          <a:pt x="5715" y="26670"/>
                        </a:cubicBezTo>
                        <a:cubicBezTo>
                          <a:pt x="6668" y="27622"/>
                          <a:pt x="7620" y="28575"/>
                          <a:pt x="9525" y="28575"/>
                        </a:cubicBezTo>
                        <a:cubicBezTo>
                          <a:pt x="11430" y="28575"/>
                          <a:pt x="12383" y="27622"/>
                          <a:pt x="13335" y="26670"/>
                        </a:cubicBezTo>
                        <a:cubicBezTo>
                          <a:pt x="14288" y="25717"/>
                          <a:pt x="14288" y="23813"/>
                          <a:pt x="14288" y="21907"/>
                        </a:cubicBezTo>
                        <a:cubicBezTo>
                          <a:pt x="14288" y="20002"/>
                          <a:pt x="14288" y="19050"/>
                          <a:pt x="13335" y="17145"/>
                        </a:cubicBezTo>
                        <a:cubicBezTo>
                          <a:pt x="12383" y="15240"/>
                          <a:pt x="11430" y="15240"/>
                          <a:pt x="9525" y="15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1" name="Forma Livre: Forma 240">
                    <a:extLst>
                      <a:ext uri="{FF2B5EF4-FFF2-40B4-BE49-F238E27FC236}">
                        <a16:creationId xmlns:a16="http://schemas.microsoft.com/office/drawing/2014/main" id="{3F34F77E-1DAE-4CDE-92C5-9831F6962B7D}"/>
                      </a:ext>
                    </a:extLst>
                  </p:cNvPr>
                  <p:cNvSpPr/>
                  <p:nvPr/>
                </p:nvSpPr>
                <p:spPr>
                  <a:xfrm>
                    <a:off x="13057409" y="3090699"/>
                    <a:ext cx="20954" cy="30479"/>
                  </a:xfrm>
                  <a:custGeom>
                    <a:avLst/>
                    <a:gdLst>
                      <a:gd name="connsiteX0" fmla="*/ 20002 w 20954"/>
                      <a:gd name="connsiteY0" fmla="*/ 7620 h 30479"/>
                      <a:gd name="connsiteX1" fmla="*/ 19050 w 20954"/>
                      <a:gd name="connsiteY1" fmla="*/ 11430 h 30479"/>
                      <a:gd name="connsiteX2" fmla="*/ 16192 w 20954"/>
                      <a:gd name="connsiteY2" fmla="*/ 14288 h 30479"/>
                      <a:gd name="connsiteX3" fmla="*/ 20002 w 20954"/>
                      <a:gd name="connsiteY3" fmla="*/ 17145 h 30479"/>
                      <a:gd name="connsiteX4" fmla="*/ 20955 w 20954"/>
                      <a:gd name="connsiteY4" fmla="*/ 21907 h 30479"/>
                      <a:gd name="connsiteX5" fmla="*/ 18097 w 20954"/>
                      <a:gd name="connsiteY5" fmla="*/ 28575 h 30479"/>
                      <a:gd name="connsiteX6" fmla="*/ 10477 w 20954"/>
                      <a:gd name="connsiteY6" fmla="*/ 30480 h 30479"/>
                      <a:gd name="connsiteX7" fmla="*/ 2857 w 20954"/>
                      <a:gd name="connsiteY7" fmla="*/ 28575 h 30479"/>
                      <a:gd name="connsiteX8" fmla="*/ 0 w 20954"/>
                      <a:gd name="connsiteY8" fmla="*/ 21907 h 30479"/>
                      <a:gd name="connsiteX9" fmla="*/ 952 w 20954"/>
                      <a:gd name="connsiteY9" fmla="*/ 17145 h 30479"/>
                      <a:gd name="connsiteX10" fmla="*/ 4763 w 20954"/>
                      <a:gd name="connsiteY10" fmla="*/ 14288 h 30479"/>
                      <a:gd name="connsiteX11" fmla="*/ 1905 w 20954"/>
                      <a:gd name="connsiteY11" fmla="*/ 11430 h 30479"/>
                      <a:gd name="connsiteX12" fmla="*/ 952 w 20954"/>
                      <a:gd name="connsiteY12" fmla="*/ 7620 h 30479"/>
                      <a:gd name="connsiteX13" fmla="*/ 3810 w 20954"/>
                      <a:gd name="connsiteY13" fmla="*/ 1905 h 30479"/>
                      <a:gd name="connsiteX14" fmla="*/ 10477 w 20954"/>
                      <a:gd name="connsiteY14" fmla="*/ 0 h 30479"/>
                      <a:gd name="connsiteX15" fmla="*/ 17145 w 20954"/>
                      <a:gd name="connsiteY15" fmla="*/ 1905 h 30479"/>
                      <a:gd name="connsiteX16" fmla="*/ 20002 w 20954"/>
                      <a:gd name="connsiteY16" fmla="*/ 7620 h 30479"/>
                      <a:gd name="connsiteX17" fmla="*/ 15240 w 20954"/>
                      <a:gd name="connsiteY17" fmla="*/ 20955 h 30479"/>
                      <a:gd name="connsiteX18" fmla="*/ 14288 w 20954"/>
                      <a:gd name="connsiteY18" fmla="*/ 17145 h 30479"/>
                      <a:gd name="connsiteX19" fmla="*/ 10477 w 20954"/>
                      <a:gd name="connsiteY19" fmla="*/ 16192 h 30479"/>
                      <a:gd name="connsiteX20" fmla="*/ 6667 w 20954"/>
                      <a:gd name="connsiteY20" fmla="*/ 17145 h 30479"/>
                      <a:gd name="connsiteX21" fmla="*/ 5715 w 20954"/>
                      <a:gd name="connsiteY21" fmla="*/ 20955 h 30479"/>
                      <a:gd name="connsiteX22" fmla="*/ 6667 w 20954"/>
                      <a:gd name="connsiteY22" fmla="*/ 24765 h 30479"/>
                      <a:gd name="connsiteX23" fmla="*/ 10477 w 20954"/>
                      <a:gd name="connsiteY23" fmla="*/ 25717 h 30479"/>
                      <a:gd name="connsiteX24" fmla="*/ 14288 w 20954"/>
                      <a:gd name="connsiteY24" fmla="*/ 24765 h 30479"/>
                      <a:gd name="connsiteX25" fmla="*/ 15240 w 20954"/>
                      <a:gd name="connsiteY25" fmla="*/ 20955 h 30479"/>
                      <a:gd name="connsiteX26" fmla="*/ 15240 w 20954"/>
                      <a:gd name="connsiteY26" fmla="*/ 7620 h 30479"/>
                      <a:gd name="connsiteX27" fmla="*/ 14288 w 20954"/>
                      <a:gd name="connsiteY27" fmla="*/ 4763 h 30479"/>
                      <a:gd name="connsiteX28" fmla="*/ 11430 w 20954"/>
                      <a:gd name="connsiteY28" fmla="*/ 3810 h 30479"/>
                      <a:gd name="connsiteX29" fmla="*/ 8572 w 20954"/>
                      <a:gd name="connsiteY29" fmla="*/ 4763 h 30479"/>
                      <a:gd name="connsiteX30" fmla="*/ 7620 w 20954"/>
                      <a:gd name="connsiteY30" fmla="*/ 7620 h 30479"/>
                      <a:gd name="connsiteX31" fmla="*/ 8572 w 20954"/>
                      <a:gd name="connsiteY31" fmla="*/ 10477 h 30479"/>
                      <a:gd name="connsiteX32" fmla="*/ 11430 w 20954"/>
                      <a:gd name="connsiteY32" fmla="*/ 11430 h 30479"/>
                      <a:gd name="connsiteX33" fmla="*/ 14288 w 20954"/>
                      <a:gd name="connsiteY33" fmla="*/ 10477 h 30479"/>
                      <a:gd name="connsiteX34" fmla="*/ 15240 w 20954"/>
                      <a:gd name="connsiteY34" fmla="*/ 762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79">
                        <a:moveTo>
                          <a:pt x="20002" y="7620"/>
                        </a:moveTo>
                        <a:cubicBezTo>
                          <a:pt x="20002" y="9525"/>
                          <a:pt x="20002" y="10477"/>
                          <a:pt x="19050" y="11430"/>
                        </a:cubicBezTo>
                        <a:cubicBezTo>
                          <a:pt x="18097" y="12382"/>
                          <a:pt x="17145" y="13335"/>
                          <a:pt x="16192" y="14288"/>
                        </a:cubicBezTo>
                        <a:cubicBezTo>
                          <a:pt x="18097" y="15240"/>
                          <a:pt x="19050" y="16192"/>
                          <a:pt x="20002" y="17145"/>
                        </a:cubicBezTo>
                        <a:cubicBezTo>
                          <a:pt x="20955" y="18098"/>
                          <a:pt x="20955" y="20002"/>
                          <a:pt x="20955" y="21907"/>
                        </a:cubicBezTo>
                        <a:cubicBezTo>
                          <a:pt x="20955" y="24765"/>
                          <a:pt x="20002" y="26670"/>
                          <a:pt x="18097" y="28575"/>
                        </a:cubicBezTo>
                        <a:cubicBezTo>
                          <a:pt x="16192" y="30480"/>
                          <a:pt x="14288" y="30480"/>
                          <a:pt x="10477" y="30480"/>
                        </a:cubicBezTo>
                        <a:cubicBezTo>
                          <a:pt x="7620" y="30480"/>
                          <a:pt x="4763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1907"/>
                        </a:cubicBezTo>
                        <a:cubicBezTo>
                          <a:pt x="0" y="20002"/>
                          <a:pt x="0" y="19050"/>
                          <a:pt x="952" y="17145"/>
                        </a:cubicBezTo>
                        <a:cubicBezTo>
                          <a:pt x="1905" y="16192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2"/>
                          <a:pt x="1905" y="11430"/>
                        </a:cubicBezTo>
                        <a:cubicBezTo>
                          <a:pt x="952" y="10477"/>
                          <a:pt x="952" y="8573"/>
                          <a:pt x="952" y="7620"/>
                        </a:cubicBezTo>
                        <a:cubicBezTo>
                          <a:pt x="952" y="4763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9050" y="2857"/>
                          <a:pt x="20002" y="4763"/>
                          <a:pt x="20002" y="7620"/>
                        </a:cubicBezTo>
                        <a:close/>
                        <a:moveTo>
                          <a:pt x="15240" y="20955"/>
                        </a:moveTo>
                        <a:cubicBezTo>
                          <a:pt x="15240" y="19050"/>
                          <a:pt x="15240" y="18098"/>
                          <a:pt x="14288" y="17145"/>
                        </a:cubicBezTo>
                        <a:cubicBezTo>
                          <a:pt x="13335" y="16192"/>
                          <a:pt x="12382" y="16192"/>
                          <a:pt x="10477" y="16192"/>
                        </a:cubicBezTo>
                        <a:cubicBezTo>
                          <a:pt x="8572" y="16192"/>
                          <a:pt x="7620" y="16192"/>
                          <a:pt x="6667" y="17145"/>
                        </a:cubicBezTo>
                        <a:cubicBezTo>
                          <a:pt x="5715" y="18098"/>
                          <a:pt x="5715" y="19050"/>
                          <a:pt x="5715" y="20955"/>
                        </a:cubicBezTo>
                        <a:cubicBezTo>
                          <a:pt x="5715" y="22860"/>
                          <a:pt x="5715" y="23813"/>
                          <a:pt x="6667" y="24765"/>
                        </a:cubicBezTo>
                        <a:cubicBezTo>
                          <a:pt x="7620" y="25717"/>
                          <a:pt x="8572" y="25717"/>
                          <a:pt x="10477" y="25717"/>
                        </a:cubicBezTo>
                        <a:cubicBezTo>
                          <a:pt x="12382" y="25717"/>
                          <a:pt x="13335" y="25717"/>
                          <a:pt x="14288" y="24765"/>
                        </a:cubicBezTo>
                        <a:cubicBezTo>
                          <a:pt x="15240" y="23813"/>
                          <a:pt x="15240" y="22860"/>
                          <a:pt x="15240" y="20955"/>
                        </a:cubicBezTo>
                        <a:close/>
                        <a:moveTo>
                          <a:pt x="15240" y="7620"/>
                        </a:moveTo>
                        <a:cubicBezTo>
                          <a:pt x="15240" y="6667"/>
                          <a:pt x="15240" y="4763"/>
                          <a:pt x="14288" y="4763"/>
                        </a:cubicBezTo>
                        <a:cubicBezTo>
                          <a:pt x="13335" y="3810"/>
                          <a:pt x="12382" y="3810"/>
                          <a:pt x="11430" y="3810"/>
                        </a:cubicBezTo>
                        <a:cubicBezTo>
                          <a:pt x="10477" y="3810"/>
                          <a:pt x="9525" y="3810"/>
                          <a:pt x="8572" y="4763"/>
                        </a:cubicBezTo>
                        <a:cubicBezTo>
                          <a:pt x="7620" y="5715"/>
                          <a:pt x="7620" y="6667"/>
                          <a:pt x="7620" y="7620"/>
                        </a:cubicBezTo>
                        <a:cubicBezTo>
                          <a:pt x="7620" y="8573"/>
                          <a:pt x="7620" y="10477"/>
                          <a:pt x="8572" y="10477"/>
                        </a:cubicBezTo>
                        <a:cubicBezTo>
                          <a:pt x="9525" y="11430"/>
                          <a:pt x="10477" y="11430"/>
                          <a:pt x="11430" y="11430"/>
                        </a:cubicBezTo>
                        <a:cubicBezTo>
                          <a:pt x="12382" y="11430"/>
                          <a:pt x="13335" y="11430"/>
                          <a:pt x="14288" y="10477"/>
                        </a:cubicBezTo>
                        <a:cubicBezTo>
                          <a:pt x="14288" y="10477"/>
                          <a:pt x="15240" y="9525"/>
                          <a:pt x="15240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:a16="http://schemas.microsoft.com/office/drawing/2014/main" id="{7F69B827-B766-4CEF-9A30-AB66A92E428E}"/>
                      </a:ext>
                    </a:extLst>
                  </p:cNvPr>
                  <p:cNvSpPr/>
                  <p:nvPr/>
                </p:nvSpPr>
                <p:spPr>
                  <a:xfrm>
                    <a:off x="13081222" y="3090699"/>
                    <a:ext cx="21907" cy="29527"/>
                  </a:xfrm>
                  <a:custGeom>
                    <a:avLst/>
                    <a:gdLst>
                      <a:gd name="connsiteX0" fmla="*/ 18097 w 21907"/>
                      <a:gd name="connsiteY0" fmla="*/ 19050 h 29527"/>
                      <a:gd name="connsiteX1" fmla="*/ 21907 w 21907"/>
                      <a:gd name="connsiteY1" fmla="*/ 19050 h 29527"/>
                      <a:gd name="connsiteX2" fmla="*/ 21907 w 21907"/>
                      <a:gd name="connsiteY2" fmla="*/ 22860 h 29527"/>
                      <a:gd name="connsiteX3" fmla="*/ 18097 w 21907"/>
                      <a:gd name="connsiteY3" fmla="*/ 22860 h 29527"/>
                      <a:gd name="connsiteX4" fmla="*/ 18097 w 21907"/>
                      <a:gd name="connsiteY4" fmla="*/ 29527 h 29527"/>
                      <a:gd name="connsiteX5" fmla="*/ 13335 w 21907"/>
                      <a:gd name="connsiteY5" fmla="*/ 29527 h 29527"/>
                      <a:gd name="connsiteX6" fmla="*/ 13335 w 21907"/>
                      <a:gd name="connsiteY6" fmla="*/ 22860 h 29527"/>
                      <a:gd name="connsiteX7" fmla="*/ 0 w 21907"/>
                      <a:gd name="connsiteY7" fmla="*/ 22860 h 29527"/>
                      <a:gd name="connsiteX8" fmla="*/ 0 w 21907"/>
                      <a:gd name="connsiteY8" fmla="*/ 20002 h 29527"/>
                      <a:gd name="connsiteX9" fmla="*/ 13335 w 21907"/>
                      <a:gd name="connsiteY9" fmla="*/ 0 h 29527"/>
                      <a:gd name="connsiteX10" fmla="*/ 18097 w 21907"/>
                      <a:gd name="connsiteY10" fmla="*/ 0 h 29527"/>
                      <a:gd name="connsiteX11" fmla="*/ 18097 w 21907"/>
                      <a:gd name="connsiteY11" fmla="*/ 19050 h 29527"/>
                      <a:gd name="connsiteX12" fmla="*/ 5715 w 21907"/>
                      <a:gd name="connsiteY12" fmla="*/ 19050 h 29527"/>
                      <a:gd name="connsiteX13" fmla="*/ 13335 w 21907"/>
                      <a:gd name="connsiteY13" fmla="*/ 19050 h 29527"/>
                      <a:gd name="connsiteX14" fmla="*/ 13335 w 21907"/>
                      <a:gd name="connsiteY14" fmla="*/ 6667 h 29527"/>
                      <a:gd name="connsiteX15" fmla="*/ 13335 w 21907"/>
                      <a:gd name="connsiteY15" fmla="*/ 7620 h 29527"/>
                      <a:gd name="connsiteX16" fmla="*/ 5715 w 21907"/>
                      <a:gd name="connsiteY16" fmla="*/ 1905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907" h="29527">
                        <a:moveTo>
                          <a:pt x="18097" y="19050"/>
                        </a:moveTo>
                        <a:lnTo>
                          <a:pt x="21907" y="19050"/>
                        </a:lnTo>
                        <a:lnTo>
                          <a:pt x="21907" y="22860"/>
                        </a:lnTo>
                        <a:lnTo>
                          <a:pt x="18097" y="22860"/>
                        </a:lnTo>
                        <a:lnTo>
                          <a:pt x="18097" y="29527"/>
                        </a:lnTo>
                        <a:lnTo>
                          <a:pt x="13335" y="29527"/>
                        </a:lnTo>
                        <a:lnTo>
                          <a:pt x="13335" y="22860"/>
                        </a:lnTo>
                        <a:lnTo>
                          <a:pt x="0" y="22860"/>
                        </a:lnTo>
                        <a:lnTo>
                          <a:pt x="0" y="20002"/>
                        </a:lnTo>
                        <a:lnTo>
                          <a:pt x="13335" y="0"/>
                        </a:lnTo>
                        <a:lnTo>
                          <a:pt x="18097" y="0"/>
                        </a:lnTo>
                        <a:lnTo>
                          <a:pt x="18097" y="19050"/>
                        </a:lnTo>
                        <a:close/>
                        <a:moveTo>
                          <a:pt x="5715" y="19050"/>
                        </a:moveTo>
                        <a:lnTo>
                          <a:pt x="13335" y="19050"/>
                        </a:lnTo>
                        <a:lnTo>
                          <a:pt x="13335" y="6667"/>
                        </a:lnTo>
                        <a:lnTo>
                          <a:pt x="13335" y="7620"/>
                        </a:lnTo>
                        <a:lnTo>
                          <a:pt x="5715" y="190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3" name="Forma Livre: Forma 242">
                    <a:extLst>
                      <a:ext uri="{FF2B5EF4-FFF2-40B4-BE49-F238E27FC236}">
                        <a16:creationId xmlns:a16="http://schemas.microsoft.com/office/drawing/2014/main" id="{6C315106-9375-450A-AD68-F70E4124D2FD}"/>
                      </a:ext>
                    </a:extLst>
                  </p:cNvPr>
                  <p:cNvSpPr/>
                  <p:nvPr/>
                </p:nvSpPr>
                <p:spPr>
                  <a:xfrm>
                    <a:off x="13106939" y="3089746"/>
                    <a:ext cx="20954" cy="30479"/>
                  </a:xfrm>
                  <a:custGeom>
                    <a:avLst/>
                    <a:gdLst>
                      <a:gd name="connsiteX0" fmla="*/ 20002 w 20954"/>
                      <a:gd name="connsiteY0" fmla="*/ 30480 h 30479"/>
                      <a:gd name="connsiteX1" fmla="*/ 0 w 20954"/>
                      <a:gd name="connsiteY1" fmla="*/ 30480 h 30479"/>
                      <a:gd name="connsiteX2" fmla="*/ 0 w 20954"/>
                      <a:gd name="connsiteY2" fmla="*/ 26670 h 30479"/>
                      <a:gd name="connsiteX3" fmla="*/ 10477 w 20954"/>
                      <a:gd name="connsiteY3" fmla="*/ 15240 h 30479"/>
                      <a:gd name="connsiteX4" fmla="*/ 13335 w 20954"/>
                      <a:gd name="connsiteY4" fmla="*/ 11430 h 30479"/>
                      <a:gd name="connsiteX5" fmla="*/ 14288 w 20954"/>
                      <a:gd name="connsiteY5" fmla="*/ 8572 h 30479"/>
                      <a:gd name="connsiteX6" fmla="*/ 13335 w 20954"/>
                      <a:gd name="connsiteY6" fmla="*/ 4763 h 30479"/>
                      <a:gd name="connsiteX7" fmla="*/ 10477 w 20954"/>
                      <a:gd name="connsiteY7" fmla="*/ 3810 h 30479"/>
                      <a:gd name="connsiteX8" fmla="*/ 6667 w 20954"/>
                      <a:gd name="connsiteY8" fmla="*/ 5715 h 30479"/>
                      <a:gd name="connsiteX9" fmla="*/ 5715 w 20954"/>
                      <a:gd name="connsiteY9" fmla="*/ 9525 h 30479"/>
                      <a:gd name="connsiteX10" fmla="*/ 952 w 20954"/>
                      <a:gd name="connsiteY10" fmla="*/ 9525 h 30479"/>
                      <a:gd name="connsiteX11" fmla="*/ 1905 w 20954"/>
                      <a:gd name="connsiteY11" fmla="*/ 4763 h 30479"/>
                      <a:gd name="connsiteX12" fmla="*/ 5715 w 20954"/>
                      <a:gd name="connsiteY12" fmla="*/ 952 h 30479"/>
                      <a:gd name="connsiteX13" fmla="*/ 11430 w 20954"/>
                      <a:gd name="connsiteY13" fmla="*/ 0 h 30479"/>
                      <a:gd name="connsiteX14" fmla="*/ 18097 w 20954"/>
                      <a:gd name="connsiteY14" fmla="*/ 1905 h 30479"/>
                      <a:gd name="connsiteX15" fmla="*/ 20955 w 20954"/>
                      <a:gd name="connsiteY15" fmla="*/ 7620 h 30479"/>
                      <a:gd name="connsiteX16" fmla="*/ 20002 w 20954"/>
                      <a:gd name="connsiteY16" fmla="*/ 12382 h 30479"/>
                      <a:gd name="connsiteX17" fmla="*/ 16192 w 20954"/>
                      <a:gd name="connsiteY17" fmla="*/ 18097 h 30479"/>
                      <a:gd name="connsiteX18" fmla="*/ 8572 w 20954"/>
                      <a:gd name="connsiteY18" fmla="*/ 25717 h 30479"/>
                      <a:gd name="connsiteX19" fmla="*/ 20002 w 20954"/>
                      <a:gd name="connsiteY19" fmla="*/ 25717 h 30479"/>
                      <a:gd name="connsiteX20" fmla="*/ 20002 w 20954"/>
                      <a:gd name="connsiteY20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0954" h="30479">
                        <a:moveTo>
                          <a:pt x="20002" y="30480"/>
                        </a:moveTo>
                        <a:lnTo>
                          <a:pt x="0" y="30480"/>
                        </a:lnTo>
                        <a:lnTo>
                          <a:pt x="0" y="26670"/>
                        </a:lnTo>
                        <a:lnTo>
                          <a:pt x="10477" y="15240"/>
                        </a:lnTo>
                        <a:cubicBezTo>
                          <a:pt x="12382" y="13335"/>
                          <a:pt x="13335" y="12382"/>
                          <a:pt x="13335" y="11430"/>
                        </a:cubicBezTo>
                        <a:cubicBezTo>
                          <a:pt x="14288" y="10477"/>
                          <a:pt x="14288" y="9525"/>
                          <a:pt x="14288" y="8572"/>
                        </a:cubicBezTo>
                        <a:cubicBezTo>
                          <a:pt x="14288" y="6667"/>
                          <a:pt x="14288" y="5715"/>
                          <a:pt x="13335" y="4763"/>
                        </a:cubicBezTo>
                        <a:cubicBezTo>
                          <a:pt x="12382" y="3810"/>
                          <a:pt x="11430" y="3810"/>
                          <a:pt x="10477" y="3810"/>
                        </a:cubicBezTo>
                        <a:cubicBezTo>
                          <a:pt x="8572" y="3810"/>
                          <a:pt x="7620" y="4763"/>
                          <a:pt x="6667" y="5715"/>
                        </a:cubicBezTo>
                        <a:cubicBezTo>
                          <a:pt x="5715" y="6667"/>
                          <a:pt x="5715" y="7620"/>
                          <a:pt x="5715" y="9525"/>
                        </a:cubicBezTo>
                        <a:lnTo>
                          <a:pt x="952" y="9525"/>
                        </a:lnTo>
                        <a:cubicBezTo>
                          <a:pt x="952" y="7620"/>
                          <a:pt x="952" y="5715"/>
                          <a:pt x="1905" y="4763"/>
                        </a:cubicBezTo>
                        <a:cubicBezTo>
                          <a:pt x="2857" y="2857"/>
                          <a:pt x="3810" y="1905"/>
                          <a:pt x="5715" y="952"/>
                        </a:cubicBezTo>
                        <a:cubicBezTo>
                          <a:pt x="7620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7" y="1905"/>
                        </a:cubicBezTo>
                        <a:cubicBezTo>
                          <a:pt x="20002" y="3810"/>
                          <a:pt x="20955" y="5715"/>
                          <a:pt x="20955" y="7620"/>
                        </a:cubicBezTo>
                        <a:cubicBezTo>
                          <a:pt x="20955" y="9525"/>
                          <a:pt x="20955" y="10477"/>
                          <a:pt x="20002" y="12382"/>
                        </a:cubicBezTo>
                        <a:cubicBezTo>
                          <a:pt x="19050" y="14288"/>
                          <a:pt x="18097" y="16192"/>
                          <a:pt x="16192" y="18097"/>
                        </a:cubicBezTo>
                        <a:lnTo>
                          <a:pt x="8572" y="25717"/>
                        </a:lnTo>
                        <a:lnTo>
                          <a:pt x="20002" y="25717"/>
                        </a:lnTo>
                        <a:lnTo>
                          <a:pt x="20002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81" name="Gráfico 15">
                  <a:extLst>
                    <a:ext uri="{FF2B5EF4-FFF2-40B4-BE49-F238E27FC236}">
                      <a16:creationId xmlns:a16="http://schemas.microsoft.com/office/drawing/2014/main" id="{752325B0-5CFB-485D-AA16-13A61AD75E46}"/>
                    </a:ext>
                  </a:extLst>
                </p:cNvPr>
                <p:cNvGrpSpPr/>
                <p:nvPr/>
              </p:nvGrpSpPr>
              <p:grpSpPr>
                <a:xfrm>
                  <a:off x="13172661" y="2959253"/>
                  <a:ext cx="111442" cy="162877"/>
                  <a:chOff x="13172661" y="2959253"/>
                  <a:chExt cx="111442" cy="162877"/>
                </a:xfrm>
                <a:solidFill>
                  <a:srgbClr val="FFFFFF"/>
                </a:solidFill>
              </p:grpSpPr>
              <p:sp>
                <p:nvSpPr>
                  <p:cNvPr id="214" name="Forma Livre: Forma 213">
                    <a:extLst>
                      <a:ext uri="{FF2B5EF4-FFF2-40B4-BE49-F238E27FC236}">
                        <a16:creationId xmlns:a16="http://schemas.microsoft.com/office/drawing/2014/main" id="{0FA0EFEF-E5BF-4820-9B53-E86A776CFC89}"/>
                      </a:ext>
                    </a:extLst>
                  </p:cNvPr>
                  <p:cNvSpPr/>
                  <p:nvPr/>
                </p:nvSpPr>
                <p:spPr>
                  <a:xfrm>
                    <a:off x="13172661" y="2959253"/>
                    <a:ext cx="18097" cy="31432"/>
                  </a:xfrm>
                  <a:custGeom>
                    <a:avLst/>
                    <a:gdLst>
                      <a:gd name="connsiteX0" fmla="*/ 18098 w 18097"/>
                      <a:gd name="connsiteY0" fmla="*/ 19050 h 31432"/>
                      <a:gd name="connsiteX1" fmla="*/ 16193 w 18097"/>
                      <a:gd name="connsiteY1" fmla="*/ 28575 h 31432"/>
                      <a:gd name="connsiteX2" fmla="*/ 9525 w 18097"/>
                      <a:gd name="connsiteY2" fmla="*/ 31433 h 31432"/>
                      <a:gd name="connsiteX3" fmla="*/ 2857 w 18097"/>
                      <a:gd name="connsiteY3" fmla="*/ 27623 h 31432"/>
                      <a:gd name="connsiteX4" fmla="*/ 0 w 18097"/>
                      <a:gd name="connsiteY4" fmla="*/ 18098 h 31432"/>
                      <a:gd name="connsiteX5" fmla="*/ 0 w 18097"/>
                      <a:gd name="connsiteY5" fmla="*/ 13335 h 31432"/>
                      <a:gd name="connsiteX6" fmla="*/ 1905 w 18097"/>
                      <a:gd name="connsiteY6" fmla="*/ 3810 h 31432"/>
                      <a:gd name="connsiteX7" fmla="*/ 8573 w 18097"/>
                      <a:gd name="connsiteY7" fmla="*/ 0 h 31432"/>
                      <a:gd name="connsiteX8" fmla="*/ 15240 w 18097"/>
                      <a:gd name="connsiteY8" fmla="*/ 3810 h 31432"/>
                      <a:gd name="connsiteX9" fmla="*/ 18098 w 18097"/>
                      <a:gd name="connsiteY9" fmla="*/ 13335 h 31432"/>
                      <a:gd name="connsiteX10" fmla="*/ 18098 w 18097"/>
                      <a:gd name="connsiteY10" fmla="*/ 19050 h 31432"/>
                      <a:gd name="connsiteX11" fmla="*/ 17145 w 18097"/>
                      <a:gd name="connsiteY11" fmla="*/ 13335 h 31432"/>
                      <a:gd name="connsiteX12" fmla="*/ 15240 w 18097"/>
                      <a:gd name="connsiteY12" fmla="*/ 4763 h 31432"/>
                      <a:gd name="connsiteX13" fmla="*/ 9525 w 18097"/>
                      <a:gd name="connsiteY13" fmla="*/ 1905 h 31432"/>
                      <a:gd name="connsiteX14" fmla="*/ 3810 w 18097"/>
                      <a:gd name="connsiteY14" fmla="*/ 4763 h 31432"/>
                      <a:gd name="connsiteX15" fmla="*/ 1905 w 18097"/>
                      <a:gd name="connsiteY15" fmla="*/ 13335 h 31432"/>
                      <a:gd name="connsiteX16" fmla="*/ 1905 w 18097"/>
                      <a:gd name="connsiteY16" fmla="*/ 19050 h 31432"/>
                      <a:gd name="connsiteX17" fmla="*/ 3810 w 18097"/>
                      <a:gd name="connsiteY17" fmla="*/ 27623 h 31432"/>
                      <a:gd name="connsiteX18" fmla="*/ 9525 w 18097"/>
                      <a:gd name="connsiteY18" fmla="*/ 30480 h 31432"/>
                      <a:gd name="connsiteX19" fmla="*/ 15240 w 18097"/>
                      <a:gd name="connsiteY19" fmla="*/ 27623 h 31432"/>
                      <a:gd name="connsiteX20" fmla="*/ 17145 w 18097"/>
                      <a:gd name="connsiteY20" fmla="*/ 19050 h 31432"/>
                      <a:gd name="connsiteX21" fmla="*/ 17145 w 18097"/>
                      <a:gd name="connsiteY21" fmla="*/ 1333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8097" h="31432">
                        <a:moveTo>
                          <a:pt x="18098" y="19050"/>
                        </a:moveTo>
                        <a:cubicBezTo>
                          <a:pt x="18098" y="22860"/>
                          <a:pt x="17145" y="26670"/>
                          <a:pt x="16193" y="28575"/>
                        </a:cubicBezTo>
                        <a:cubicBezTo>
                          <a:pt x="14288" y="30480"/>
                          <a:pt x="12382" y="31433"/>
                          <a:pt x="9525" y="31433"/>
                        </a:cubicBezTo>
                        <a:cubicBezTo>
                          <a:pt x="6668" y="31433"/>
                          <a:pt x="4763" y="30480"/>
                          <a:pt x="2857" y="27623"/>
                        </a:cubicBezTo>
                        <a:cubicBezTo>
                          <a:pt x="953" y="25718"/>
                          <a:pt x="0" y="21908"/>
                          <a:pt x="0" y="18098"/>
                        </a:cubicBezTo>
                        <a:lnTo>
                          <a:pt x="0" y="13335"/>
                        </a:lnTo>
                        <a:cubicBezTo>
                          <a:pt x="0" y="9525"/>
                          <a:pt x="953" y="5715"/>
                          <a:pt x="1905" y="3810"/>
                        </a:cubicBezTo>
                        <a:cubicBezTo>
                          <a:pt x="2857" y="1905"/>
                          <a:pt x="5715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3810"/>
                        </a:cubicBezTo>
                        <a:cubicBezTo>
                          <a:pt x="17145" y="6668"/>
                          <a:pt x="18098" y="9525"/>
                          <a:pt x="18098" y="13335"/>
                        </a:cubicBezTo>
                        <a:lnTo>
                          <a:pt x="18098" y="19050"/>
                        </a:lnTo>
                        <a:close/>
                        <a:moveTo>
                          <a:pt x="17145" y="13335"/>
                        </a:moveTo>
                        <a:cubicBezTo>
                          <a:pt x="17145" y="9525"/>
                          <a:pt x="16193" y="6668"/>
                          <a:pt x="15240" y="4763"/>
                        </a:cubicBezTo>
                        <a:cubicBezTo>
                          <a:pt x="14288" y="2858"/>
                          <a:pt x="12382" y="1905"/>
                          <a:pt x="9525" y="1905"/>
                        </a:cubicBezTo>
                        <a:cubicBezTo>
                          <a:pt x="6668" y="1905"/>
                          <a:pt x="4763" y="2858"/>
                          <a:pt x="3810" y="4763"/>
                        </a:cubicBezTo>
                        <a:cubicBezTo>
                          <a:pt x="2857" y="6668"/>
                          <a:pt x="1905" y="9525"/>
                          <a:pt x="1905" y="13335"/>
                        </a:cubicBezTo>
                        <a:lnTo>
                          <a:pt x="1905" y="19050"/>
                        </a:lnTo>
                        <a:cubicBezTo>
                          <a:pt x="1905" y="22860"/>
                          <a:pt x="2857" y="25718"/>
                          <a:pt x="3810" y="27623"/>
                        </a:cubicBezTo>
                        <a:cubicBezTo>
                          <a:pt x="4763" y="29527"/>
                          <a:pt x="7620" y="30480"/>
                          <a:pt x="9525" y="30480"/>
                        </a:cubicBezTo>
                        <a:cubicBezTo>
                          <a:pt x="12382" y="30480"/>
                          <a:pt x="14288" y="29527"/>
                          <a:pt x="15240" y="27623"/>
                        </a:cubicBezTo>
                        <a:cubicBezTo>
                          <a:pt x="16193" y="25718"/>
                          <a:pt x="17145" y="22860"/>
                          <a:pt x="17145" y="19050"/>
                        </a:cubicBezTo>
                        <a:lnTo>
                          <a:pt x="17145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5" name="Forma Livre: Forma 214">
                    <a:extLst>
                      <a:ext uri="{FF2B5EF4-FFF2-40B4-BE49-F238E27FC236}">
                        <a16:creationId xmlns:a16="http://schemas.microsoft.com/office/drawing/2014/main" id="{47CC43CE-426A-4D5D-9845-6B0A64310814}"/>
                      </a:ext>
                    </a:extLst>
                  </p:cNvPr>
                  <p:cNvSpPr/>
                  <p:nvPr/>
                </p:nvSpPr>
                <p:spPr>
                  <a:xfrm>
                    <a:off x="13195522" y="2960206"/>
                    <a:ext cx="19050" cy="30480"/>
                  </a:xfrm>
                  <a:custGeom>
                    <a:avLst/>
                    <a:gdLst>
                      <a:gd name="connsiteX0" fmla="*/ 18097 w 19050"/>
                      <a:gd name="connsiteY0" fmla="*/ 7620 h 30480"/>
                      <a:gd name="connsiteX1" fmla="*/ 16193 w 19050"/>
                      <a:gd name="connsiteY1" fmla="*/ 12383 h 30480"/>
                      <a:gd name="connsiteX2" fmla="*/ 12382 w 19050"/>
                      <a:gd name="connsiteY2" fmla="*/ 15240 h 30480"/>
                      <a:gd name="connsiteX3" fmla="*/ 17145 w 19050"/>
                      <a:gd name="connsiteY3" fmla="*/ 18098 h 30480"/>
                      <a:gd name="connsiteX4" fmla="*/ 19050 w 19050"/>
                      <a:gd name="connsiteY4" fmla="*/ 22860 h 30480"/>
                      <a:gd name="connsiteX5" fmla="*/ 16193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7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8 h 30480"/>
                      <a:gd name="connsiteX10" fmla="*/ 6668 w 19050"/>
                      <a:gd name="connsiteY10" fmla="*/ 15240 h 30480"/>
                      <a:gd name="connsiteX11" fmla="*/ 2857 w 19050"/>
                      <a:gd name="connsiteY11" fmla="*/ 12383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7 w 19050"/>
                      <a:gd name="connsiteY16" fmla="*/ 7620 h 30480"/>
                      <a:gd name="connsiteX17" fmla="*/ 18097 w 19050"/>
                      <a:gd name="connsiteY17" fmla="*/ 22860 h 30480"/>
                      <a:gd name="connsiteX18" fmla="*/ 15240 w 19050"/>
                      <a:gd name="connsiteY18" fmla="*/ 18098 h 30480"/>
                      <a:gd name="connsiteX19" fmla="*/ 9525 w 19050"/>
                      <a:gd name="connsiteY19" fmla="*/ 16193 h 30480"/>
                      <a:gd name="connsiteX20" fmla="*/ 3810 w 19050"/>
                      <a:gd name="connsiteY20" fmla="*/ 18098 h 30480"/>
                      <a:gd name="connsiteX21" fmla="*/ 1905 w 19050"/>
                      <a:gd name="connsiteY21" fmla="*/ 22860 h 30480"/>
                      <a:gd name="connsiteX22" fmla="*/ 3810 w 19050"/>
                      <a:gd name="connsiteY22" fmla="*/ 27623 h 30480"/>
                      <a:gd name="connsiteX23" fmla="*/ 10477 w 19050"/>
                      <a:gd name="connsiteY23" fmla="*/ 29528 h 30480"/>
                      <a:gd name="connsiteX24" fmla="*/ 16193 w 19050"/>
                      <a:gd name="connsiteY24" fmla="*/ 27623 h 30480"/>
                      <a:gd name="connsiteX25" fmla="*/ 18097 w 19050"/>
                      <a:gd name="connsiteY25" fmla="*/ 22860 h 30480"/>
                      <a:gd name="connsiteX26" fmla="*/ 17145 w 19050"/>
                      <a:gd name="connsiteY26" fmla="*/ 7620 h 30480"/>
                      <a:gd name="connsiteX27" fmla="*/ 15240 w 19050"/>
                      <a:gd name="connsiteY27" fmla="*/ 2858 h 30480"/>
                      <a:gd name="connsiteX28" fmla="*/ 9525 w 19050"/>
                      <a:gd name="connsiteY28" fmla="*/ 953 h 30480"/>
                      <a:gd name="connsiteX29" fmla="*/ 3810 w 19050"/>
                      <a:gd name="connsiteY29" fmla="*/ 2858 h 30480"/>
                      <a:gd name="connsiteX30" fmla="*/ 1905 w 19050"/>
                      <a:gd name="connsiteY30" fmla="*/ 7620 h 30480"/>
                      <a:gd name="connsiteX31" fmla="*/ 3810 w 19050"/>
                      <a:gd name="connsiteY31" fmla="*/ 12383 h 30480"/>
                      <a:gd name="connsiteX32" fmla="*/ 9525 w 19050"/>
                      <a:gd name="connsiteY32" fmla="*/ 14288 h 30480"/>
                      <a:gd name="connsiteX33" fmla="*/ 15240 w 19050"/>
                      <a:gd name="connsiteY33" fmla="*/ 12383 h 30480"/>
                      <a:gd name="connsiteX34" fmla="*/ 17145 w 19050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7" y="7620"/>
                        </a:moveTo>
                        <a:cubicBezTo>
                          <a:pt x="18097" y="9525"/>
                          <a:pt x="17145" y="10478"/>
                          <a:pt x="16193" y="12383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6193"/>
                          <a:pt x="16193" y="17145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3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8" y="30480"/>
                          <a:pt x="3810" y="29528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7" y="17145"/>
                          <a:pt x="4763" y="16193"/>
                          <a:pt x="6668" y="15240"/>
                        </a:cubicBezTo>
                        <a:cubicBezTo>
                          <a:pt x="4763" y="14288"/>
                          <a:pt x="3810" y="14288"/>
                          <a:pt x="2857" y="12383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7145" y="3810"/>
                          <a:pt x="18097" y="5715"/>
                          <a:pt x="18097" y="7620"/>
                        </a:cubicBezTo>
                        <a:close/>
                        <a:moveTo>
                          <a:pt x="18097" y="22860"/>
                        </a:moveTo>
                        <a:cubicBezTo>
                          <a:pt x="18097" y="20955"/>
                          <a:pt x="17145" y="19050"/>
                          <a:pt x="15240" y="18098"/>
                        </a:cubicBezTo>
                        <a:cubicBezTo>
                          <a:pt x="13335" y="17145"/>
                          <a:pt x="11430" y="16193"/>
                          <a:pt x="9525" y="16193"/>
                        </a:cubicBezTo>
                        <a:cubicBezTo>
                          <a:pt x="6668" y="16193"/>
                          <a:pt x="4763" y="17145"/>
                          <a:pt x="3810" y="18098"/>
                        </a:cubicBezTo>
                        <a:cubicBezTo>
                          <a:pt x="1905" y="19050"/>
                          <a:pt x="1905" y="20955"/>
                          <a:pt x="1905" y="22860"/>
                        </a:cubicBezTo>
                        <a:cubicBezTo>
                          <a:pt x="1905" y="24765"/>
                          <a:pt x="2857" y="26670"/>
                          <a:pt x="3810" y="27623"/>
                        </a:cubicBezTo>
                        <a:cubicBezTo>
                          <a:pt x="5715" y="28575"/>
                          <a:pt x="7620" y="29528"/>
                          <a:pt x="10477" y="29528"/>
                        </a:cubicBezTo>
                        <a:cubicBezTo>
                          <a:pt x="13335" y="29528"/>
                          <a:pt x="15240" y="28575"/>
                          <a:pt x="16193" y="27623"/>
                        </a:cubicBezTo>
                        <a:cubicBezTo>
                          <a:pt x="17145" y="26670"/>
                          <a:pt x="18097" y="24765"/>
                          <a:pt x="18097" y="22860"/>
                        </a:cubicBezTo>
                        <a:close/>
                        <a:moveTo>
                          <a:pt x="17145" y="7620"/>
                        </a:moveTo>
                        <a:cubicBezTo>
                          <a:pt x="17145" y="5715"/>
                          <a:pt x="16193" y="3810"/>
                          <a:pt x="15240" y="2858"/>
                        </a:cubicBezTo>
                        <a:cubicBezTo>
                          <a:pt x="13335" y="1905"/>
                          <a:pt x="12382" y="953"/>
                          <a:pt x="9525" y="953"/>
                        </a:cubicBezTo>
                        <a:cubicBezTo>
                          <a:pt x="7620" y="953"/>
                          <a:pt x="5715" y="1905"/>
                          <a:pt x="3810" y="2858"/>
                        </a:cubicBezTo>
                        <a:cubicBezTo>
                          <a:pt x="2857" y="3810"/>
                          <a:pt x="1905" y="5715"/>
                          <a:pt x="1905" y="7620"/>
                        </a:cubicBezTo>
                        <a:cubicBezTo>
                          <a:pt x="1905" y="9525"/>
                          <a:pt x="2857" y="11430"/>
                          <a:pt x="3810" y="12383"/>
                        </a:cubicBezTo>
                        <a:cubicBezTo>
                          <a:pt x="4763" y="13335"/>
                          <a:pt x="6668" y="14288"/>
                          <a:pt x="9525" y="14288"/>
                        </a:cubicBezTo>
                        <a:cubicBezTo>
                          <a:pt x="11430" y="14288"/>
                          <a:pt x="13335" y="13335"/>
                          <a:pt x="15240" y="12383"/>
                        </a:cubicBezTo>
                        <a:cubicBezTo>
                          <a:pt x="16193" y="11430"/>
                          <a:pt x="17145" y="9525"/>
                          <a:pt x="17145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6" name="Forma Livre: Forma 215">
                    <a:extLst>
                      <a:ext uri="{FF2B5EF4-FFF2-40B4-BE49-F238E27FC236}">
                        <a16:creationId xmlns:a16="http://schemas.microsoft.com/office/drawing/2014/main" id="{72BEB769-E8AC-4E26-9BF0-116DF0B300A4}"/>
                      </a:ext>
                    </a:extLst>
                  </p:cNvPr>
                  <p:cNvSpPr/>
                  <p:nvPr/>
                </p:nvSpPr>
                <p:spPr>
                  <a:xfrm>
                    <a:off x="13219334" y="2961159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4288 h 30479"/>
                      <a:gd name="connsiteX1" fmla="*/ 13335 w 18097"/>
                      <a:gd name="connsiteY1" fmla="*/ 18097 h 30479"/>
                      <a:gd name="connsiteX2" fmla="*/ 8572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2 w 18097"/>
                      <a:gd name="connsiteY8" fmla="*/ 0 h 30479"/>
                      <a:gd name="connsiteX9" fmla="*/ 15240 w 18097"/>
                      <a:gd name="connsiteY9" fmla="*/ 2857 h 30479"/>
                      <a:gd name="connsiteX10" fmla="*/ 18097 w 18097"/>
                      <a:gd name="connsiteY10" fmla="*/ 11430 h 30479"/>
                      <a:gd name="connsiteX11" fmla="*/ 18097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7 w 18097"/>
                      <a:gd name="connsiteY14" fmla="*/ 30480 h 30479"/>
                      <a:gd name="connsiteX15" fmla="*/ 2857 w 18097"/>
                      <a:gd name="connsiteY15" fmla="*/ 29527 h 30479"/>
                      <a:gd name="connsiteX16" fmla="*/ 3810 w 18097"/>
                      <a:gd name="connsiteY16" fmla="*/ 29527 h 30479"/>
                      <a:gd name="connsiteX17" fmla="*/ 13335 w 18097"/>
                      <a:gd name="connsiteY17" fmla="*/ 25717 h 30479"/>
                      <a:gd name="connsiteX18" fmla="*/ 17145 w 18097"/>
                      <a:gd name="connsiteY18" fmla="*/ 14288 h 30479"/>
                      <a:gd name="connsiteX19" fmla="*/ 8572 w 18097"/>
                      <a:gd name="connsiteY19" fmla="*/ 18097 h 30479"/>
                      <a:gd name="connsiteX20" fmla="*/ 14288 w 18097"/>
                      <a:gd name="connsiteY20" fmla="*/ 16192 h 30479"/>
                      <a:gd name="connsiteX21" fmla="*/ 17145 w 18097"/>
                      <a:gd name="connsiteY21" fmla="*/ 11430 h 30479"/>
                      <a:gd name="connsiteX22" fmla="*/ 17145 w 18097"/>
                      <a:gd name="connsiteY22" fmla="*/ 10477 h 30479"/>
                      <a:gd name="connsiteX23" fmla="*/ 15240 w 18097"/>
                      <a:gd name="connsiteY23" fmla="*/ 2857 h 30479"/>
                      <a:gd name="connsiteX24" fmla="*/ 8572 w 18097"/>
                      <a:gd name="connsiteY24" fmla="*/ 0 h 30479"/>
                      <a:gd name="connsiteX25" fmla="*/ 4763 w 18097"/>
                      <a:gd name="connsiteY25" fmla="*/ 952 h 30479"/>
                      <a:gd name="connsiteX26" fmla="*/ 1905 w 18097"/>
                      <a:gd name="connsiteY26" fmla="*/ 4763 h 30479"/>
                      <a:gd name="connsiteX27" fmla="*/ 952 w 18097"/>
                      <a:gd name="connsiteY27" fmla="*/ 9525 h 30479"/>
                      <a:gd name="connsiteX28" fmla="*/ 1905 w 18097"/>
                      <a:gd name="connsiteY28" fmla="*/ 14288 h 30479"/>
                      <a:gd name="connsiteX29" fmla="*/ 4763 w 18097"/>
                      <a:gd name="connsiteY29" fmla="*/ 17145 h 30479"/>
                      <a:gd name="connsiteX30" fmla="*/ 8572 w 18097"/>
                      <a:gd name="connsiteY30" fmla="*/ 18097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4288"/>
                        </a:moveTo>
                        <a:cubicBezTo>
                          <a:pt x="16193" y="16192"/>
                          <a:pt x="15240" y="17145"/>
                          <a:pt x="13335" y="18097"/>
                        </a:cubicBezTo>
                        <a:cubicBezTo>
                          <a:pt x="11430" y="19050"/>
                          <a:pt x="10477" y="20002"/>
                          <a:pt x="8572" y="20002"/>
                        </a:cubicBezTo>
                        <a:cubicBezTo>
                          <a:pt x="6668" y="20002"/>
                          <a:pt x="5715" y="20002"/>
                          <a:pt x="3810" y="19050"/>
                        </a:cubicBezTo>
                        <a:cubicBezTo>
                          <a:pt x="2857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3810" y="952"/>
                        </a:cubicBezTo>
                        <a:cubicBezTo>
                          <a:pt x="4763" y="0"/>
                          <a:pt x="6668" y="0"/>
                          <a:pt x="8572" y="0"/>
                        </a:cubicBezTo>
                        <a:cubicBezTo>
                          <a:pt x="11430" y="0"/>
                          <a:pt x="14288" y="952"/>
                          <a:pt x="15240" y="2857"/>
                        </a:cubicBezTo>
                        <a:cubicBezTo>
                          <a:pt x="16193" y="4763"/>
                          <a:pt x="18097" y="7620"/>
                          <a:pt x="18097" y="11430"/>
                        </a:cubicBezTo>
                        <a:lnTo>
                          <a:pt x="18097" y="15240"/>
                        </a:lnTo>
                        <a:cubicBezTo>
                          <a:pt x="18097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2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7" y="28575"/>
                          <a:pt x="13335" y="25717"/>
                        </a:cubicBezTo>
                        <a:cubicBezTo>
                          <a:pt x="15240" y="22860"/>
                          <a:pt x="17145" y="19050"/>
                          <a:pt x="17145" y="14288"/>
                        </a:cubicBezTo>
                        <a:close/>
                        <a:moveTo>
                          <a:pt x="8572" y="18097"/>
                        </a:moveTo>
                        <a:cubicBezTo>
                          <a:pt x="10477" y="18097"/>
                          <a:pt x="12382" y="17145"/>
                          <a:pt x="14288" y="16192"/>
                        </a:cubicBezTo>
                        <a:cubicBezTo>
                          <a:pt x="16193" y="15240"/>
                          <a:pt x="17145" y="13335"/>
                          <a:pt x="17145" y="11430"/>
                        </a:cubicBezTo>
                        <a:lnTo>
                          <a:pt x="17145" y="10477"/>
                        </a:lnTo>
                        <a:cubicBezTo>
                          <a:pt x="17145" y="6667"/>
                          <a:pt x="16193" y="4763"/>
                          <a:pt x="15240" y="2857"/>
                        </a:cubicBezTo>
                        <a:cubicBezTo>
                          <a:pt x="13335" y="952"/>
                          <a:pt x="11430" y="0"/>
                          <a:pt x="8572" y="0"/>
                        </a:cubicBezTo>
                        <a:cubicBezTo>
                          <a:pt x="6668" y="0"/>
                          <a:pt x="5715" y="0"/>
                          <a:pt x="4763" y="952"/>
                        </a:cubicBezTo>
                        <a:cubicBezTo>
                          <a:pt x="3810" y="1905"/>
                          <a:pt x="2857" y="2857"/>
                          <a:pt x="1905" y="4763"/>
                        </a:cubicBezTo>
                        <a:cubicBezTo>
                          <a:pt x="952" y="6667"/>
                          <a:pt x="952" y="7620"/>
                          <a:pt x="952" y="9525"/>
                        </a:cubicBezTo>
                        <a:cubicBezTo>
                          <a:pt x="952" y="11430"/>
                          <a:pt x="952" y="12382"/>
                          <a:pt x="1905" y="14288"/>
                        </a:cubicBezTo>
                        <a:cubicBezTo>
                          <a:pt x="2857" y="15240"/>
                          <a:pt x="3810" y="17145"/>
                          <a:pt x="4763" y="17145"/>
                        </a:cubicBezTo>
                        <a:cubicBezTo>
                          <a:pt x="5715" y="18097"/>
                          <a:pt x="6668" y="18097"/>
                          <a:pt x="8572" y="1809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7" name="Forma Livre: Forma 216">
                    <a:extLst>
                      <a:ext uri="{FF2B5EF4-FFF2-40B4-BE49-F238E27FC236}">
                        <a16:creationId xmlns:a16="http://schemas.microsoft.com/office/drawing/2014/main" id="{B113B8AF-6B61-4B6F-A7AE-02FAC771F9D9}"/>
                      </a:ext>
                    </a:extLst>
                  </p:cNvPr>
                  <p:cNvSpPr/>
                  <p:nvPr/>
                </p:nvSpPr>
                <p:spPr>
                  <a:xfrm>
                    <a:off x="13244099" y="2960206"/>
                    <a:ext cx="18097" cy="30480"/>
                  </a:xfrm>
                  <a:custGeom>
                    <a:avLst/>
                    <a:gdLst>
                      <a:gd name="connsiteX0" fmla="*/ 953 w 18097"/>
                      <a:gd name="connsiteY0" fmla="*/ 14288 h 30480"/>
                      <a:gd name="connsiteX1" fmla="*/ 1905 w 18097"/>
                      <a:gd name="connsiteY1" fmla="*/ 0 h 30480"/>
                      <a:gd name="connsiteX2" fmla="*/ 16193 w 18097"/>
                      <a:gd name="connsiteY2" fmla="*/ 0 h 30480"/>
                      <a:gd name="connsiteX3" fmla="*/ 16193 w 18097"/>
                      <a:gd name="connsiteY3" fmla="*/ 953 h 30480"/>
                      <a:gd name="connsiteX4" fmla="*/ 2857 w 18097"/>
                      <a:gd name="connsiteY4" fmla="*/ 953 h 30480"/>
                      <a:gd name="connsiteX5" fmla="*/ 1905 w 18097"/>
                      <a:gd name="connsiteY5" fmla="*/ 13335 h 30480"/>
                      <a:gd name="connsiteX6" fmla="*/ 4763 w 18097"/>
                      <a:gd name="connsiteY6" fmla="*/ 11430 h 30480"/>
                      <a:gd name="connsiteX7" fmla="*/ 8573 w 18097"/>
                      <a:gd name="connsiteY7" fmla="*/ 10478 h 30480"/>
                      <a:gd name="connsiteX8" fmla="*/ 15240 w 18097"/>
                      <a:gd name="connsiteY8" fmla="*/ 13335 h 30480"/>
                      <a:gd name="connsiteX9" fmla="*/ 18098 w 18097"/>
                      <a:gd name="connsiteY9" fmla="*/ 20003 h 30480"/>
                      <a:gd name="connsiteX10" fmla="*/ 16193 w 18097"/>
                      <a:gd name="connsiteY10" fmla="*/ 27623 h 30480"/>
                      <a:gd name="connsiteX11" fmla="*/ 9525 w 18097"/>
                      <a:gd name="connsiteY11" fmla="*/ 30480 h 30480"/>
                      <a:gd name="connsiteX12" fmla="*/ 2857 w 18097"/>
                      <a:gd name="connsiteY12" fmla="*/ 28575 h 30480"/>
                      <a:gd name="connsiteX13" fmla="*/ 0 w 18097"/>
                      <a:gd name="connsiteY13" fmla="*/ 22860 h 30480"/>
                      <a:gd name="connsiteX14" fmla="*/ 953 w 18097"/>
                      <a:gd name="connsiteY14" fmla="*/ 22860 h 30480"/>
                      <a:gd name="connsiteX15" fmla="*/ 2857 w 18097"/>
                      <a:gd name="connsiteY15" fmla="*/ 28575 h 30480"/>
                      <a:gd name="connsiteX16" fmla="*/ 8573 w 18097"/>
                      <a:gd name="connsiteY16" fmla="*/ 30480 h 30480"/>
                      <a:gd name="connsiteX17" fmla="*/ 14288 w 18097"/>
                      <a:gd name="connsiteY17" fmla="*/ 28575 h 30480"/>
                      <a:gd name="connsiteX18" fmla="*/ 16193 w 18097"/>
                      <a:gd name="connsiteY18" fmla="*/ 21908 h 30480"/>
                      <a:gd name="connsiteX19" fmla="*/ 14288 w 18097"/>
                      <a:gd name="connsiteY19" fmla="*/ 16193 h 30480"/>
                      <a:gd name="connsiteX20" fmla="*/ 8573 w 18097"/>
                      <a:gd name="connsiteY20" fmla="*/ 14288 h 30480"/>
                      <a:gd name="connsiteX21" fmla="*/ 4763 w 18097"/>
                      <a:gd name="connsiteY21" fmla="*/ 15240 h 30480"/>
                      <a:gd name="connsiteX22" fmla="*/ 953 w 18097"/>
                      <a:gd name="connsiteY22" fmla="*/ 14288 h 30480"/>
                      <a:gd name="connsiteX23" fmla="*/ 953 w 18097"/>
                      <a:gd name="connsiteY23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80">
                        <a:moveTo>
                          <a:pt x="953" y="14288"/>
                        </a:moveTo>
                        <a:lnTo>
                          <a:pt x="1905" y="0"/>
                        </a:lnTo>
                        <a:lnTo>
                          <a:pt x="16193" y="0"/>
                        </a:lnTo>
                        <a:lnTo>
                          <a:pt x="16193" y="953"/>
                        </a:lnTo>
                        <a:lnTo>
                          <a:pt x="2857" y="953"/>
                        </a:lnTo>
                        <a:lnTo>
                          <a:pt x="1905" y="13335"/>
                        </a:lnTo>
                        <a:cubicBezTo>
                          <a:pt x="2857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8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3"/>
                        </a:cubicBezTo>
                        <a:cubicBezTo>
                          <a:pt x="18098" y="22860"/>
                          <a:pt x="17145" y="25718"/>
                          <a:pt x="16193" y="27623"/>
                        </a:cubicBezTo>
                        <a:cubicBezTo>
                          <a:pt x="14288" y="29528"/>
                          <a:pt x="12382" y="30480"/>
                          <a:pt x="9525" y="30480"/>
                        </a:cubicBezTo>
                        <a:cubicBezTo>
                          <a:pt x="6668" y="30480"/>
                          <a:pt x="4763" y="29528"/>
                          <a:pt x="2857" y="28575"/>
                        </a:cubicBezTo>
                        <a:cubicBezTo>
                          <a:pt x="953" y="26670"/>
                          <a:pt x="0" y="24765"/>
                          <a:pt x="0" y="22860"/>
                        </a:cubicBezTo>
                        <a:lnTo>
                          <a:pt x="953" y="22860"/>
                        </a:lnTo>
                        <a:cubicBezTo>
                          <a:pt x="953" y="24765"/>
                          <a:pt x="1905" y="26670"/>
                          <a:pt x="2857" y="28575"/>
                        </a:cubicBezTo>
                        <a:cubicBezTo>
                          <a:pt x="3810" y="29528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8"/>
                          <a:pt x="14288" y="28575"/>
                        </a:cubicBezTo>
                        <a:cubicBezTo>
                          <a:pt x="15240" y="26670"/>
                          <a:pt x="16193" y="24765"/>
                          <a:pt x="16193" y="21908"/>
                        </a:cubicBezTo>
                        <a:cubicBezTo>
                          <a:pt x="16193" y="19050"/>
                          <a:pt x="15240" y="17145"/>
                          <a:pt x="14288" y="16193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8" y="14288"/>
                          <a:pt x="5715" y="14288"/>
                          <a:pt x="4763" y="15240"/>
                        </a:cubicBezTo>
                        <a:cubicBezTo>
                          <a:pt x="2857" y="13335"/>
                          <a:pt x="1905" y="14288"/>
                          <a:pt x="953" y="14288"/>
                        </a:cubicBezTo>
                        <a:lnTo>
                          <a:pt x="953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8" name="Forma Livre: Forma 217">
                    <a:extLst>
                      <a:ext uri="{FF2B5EF4-FFF2-40B4-BE49-F238E27FC236}">
                        <a16:creationId xmlns:a16="http://schemas.microsoft.com/office/drawing/2014/main" id="{0CF86BF5-AFFF-4963-977F-C265ABBAFF2C}"/>
                      </a:ext>
                    </a:extLst>
                  </p:cNvPr>
                  <p:cNvSpPr/>
                  <p:nvPr/>
                </p:nvSpPr>
                <p:spPr>
                  <a:xfrm>
                    <a:off x="13265054" y="2959253"/>
                    <a:ext cx="19050" cy="30480"/>
                  </a:xfrm>
                  <a:custGeom>
                    <a:avLst/>
                    <a:gdLst>
                      <a:gd name="connsiteX0" fmla="*/ 6668 w 19050"/>
                      <a:gd name="connsiteY0" fmla="*/ 15240 h 30480"/>
                      <a:gd name="connsiteX1" fmla="*/ 9525 w 19050"/>
                      <a:gd name="connsiteY1" fmla="*/ 15240 h 30480"/>
                      <a:gd name="connsiteX2" fmla="*/ 15240 w 19050"/>
                      <a:gd name="connsiteY2" fmla="*/ 13335 h 30480"/>
                      <a:gd name="connsiteX3" fmla="*/ 17145 w 19050"/>
                      <a:gd name="connsiteY3" fmla="*/ 8573 h 30480"/>
                      <a:gd name="connsiteX4" fmla="*/ 15240 w 19050"/>
                      <a:gd name="connsiteY4" fmla="*/ 3810 h 30480"/>
                      <a:gd name="connsiteX5" fmla="*/ 9525 w 19050"/>
                      <a:gd name="connsiteY5" fmla="*/ 1905 h 30480"/>
                      <a:gd name="connsiteX6" fmla="*/ 3810 w 19050"/>
                      <a:gd name="connsiteY6" fmla="*/ 3810 h 30480"/>
                      <a:gd name="connsiteX7" fmla="*/ 1905 w 19050"/>
                      <a:gd name="connsiteY7" fmla="*/ 8573 h 30480"/>
                      <a:gd name="connsiteX8" fmla="*/ 952 w 19050"/>
                      <a:gd name="connsiteY8" fmla="*/ 8573 h 30480"/>
                      <a:gd name="connsiteX9" fmla="*/ 1905 w 19050"/>
                      <a:gd name="connsiteY9" fmla="*/ 3810 h 30480"/>
                      <a:gd name="connsiteX10" fmla="*/ 4763 w 19050"/>
                      <a:gd name="connsiteY10" fmla="*/ 952 h 30480"/>
                      <a:gd name="connsiteX11" fmla="*/ 9525 w 19050"/>
                      <a:gd name="connsiteY11" fmla="*/ 0 h 30480"/>
                      <a:gd name="connsiteX12" fmla="*/ 16193 w 19050"/>
                      <a:gd name="connsiteY12" fmla="*/ 1905 h 30480"/>
                      <a:gd name="connsiteX13" fmla="*/ 18098 w 19050"/>
                      <a:gd name="connsiteY13" fmla="*/ 7620 h 30480"/>
                      <a:gd name="connsiteX14" fmla="*/ 16193 w 19050"/>
                      <a:gd name="connsiteY14" fmla="*/ 12383 h 30480"/>
                      <a:gd name="connsiteX15" fmla="*/ 12382 w 19050"/>
                      <a:gd name="connsiteY15" fmla="*/ 15240 h 30480"/>
                      <a:gd name="connsiteX16" fmla="*/ 17145 w 19050"/>
                      <a:gd name="connsiteY16" fmla="*/ 18098 h 30480"/>
                      <a:gd name="connsiteX17" fmla="*/ 19050 w 19050"/>
                      <a:gd name="connsiteY17" fmla="*/ 22860 h 30480"/>
                      <a:gd name="connsiteX18" fmla="*/ 16193 w 19050"/>
                      <a:gd name="connsiteY18" fmla="*/ 28575 h 30480"/>
                      <a:gd name="connsiteX19" fmla="*/ 9525 w 19050"/>
                      <a:gd name="connsiteY19" fmla="*/ 30480 h 30480"/>
                      <a:gd name="connsiteX20" fmla="*/ 4763 w 19050"/>
                      <a:gd name="connsiteY20" fmla="*/ 29527 h 30480"/>
                      <a:gd name="connsiteX21" fmla="*/ 952 w 19050"/>
                      <a:gd name="connsiteY21" fmla="*/ 26670 h 30480"/>
                      <a:gd name="connsiteX22" fmla="*/ 0 w 19050"/>
                      <a:gd name="connsiteY22" fmla="*/ 21908 h 30480"/>
                      <a:gd name="connsiteX23" fmla="*/ 952 w 19050"/>
                      <a:gd name="connsiteY23" fmla="*/ 21908 h 30480"/>
                      <a:gd name="connsiteX24" fmla="*/ 3810 w 19050"/>
                      <a:gd name="connsiteY24" fmla="*/ 27623 h 30480"/>
                      <a:gd name="connsiteX25" fmla="*/ 9525 w 19050"/>
                      <a:gd name="connsiteY25" fmla="*/ 29527 h 30480"/>
                      <a:gd name="connsiteX26" fmla="*/ 15240 w 19050"/>
                      <a:gd name="connsiteY26" fmla="*/ 27623 h 30480"/>
                      <a:gd name="connsiteX27" fmla="*/ 17145 w 19050"/>
                      <a:gd name="connsiteY27" fmla="*/ 21908 h 30480"/>
                      <a:gd name="connsiteX28" fmla="*/ 15240 w 19050"/>
                      <a:gd name="connsiteY28" fmla="*/ 17145 h 30480"/>
                      <a:gd name="connsiteX29" fmla="*/ 8573 w 19050"/>
                      <a:gd name="connsiteY29" fmla="*/ 15240 h 30480"/>
                      <a:gd name="connsiteX30" fmla="*/ 6668 w 19050"/>
                      <a:gd name="connsiteY30" fmla="*/ 15240 h 30480"/>
                      <a:gd name="connsiteX31" fmla="*/ 6668 w 19050"/>
                      <a:gd name="connsiteY31" fmla="*/ 1524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50" h="30480">
                        <a:moveTo>
                          <a:pt x="6668" y="15240"/>
                        </a:moveTo>
                        <a:lnTo>
                          <a:pt x="9525" y="15240"/>
                        </a:lnTo>
                        <a:cubicBezTo>
                          <a:pt x="11430" y="15240"/>
                          <a:pt x="13335" y="14288"/>
                          <a:pt x="15240" y="13335"/>
                        </a:cubicBezTo>
                        <a:cubicBezTo>
                          <a:pt x="17145" y="12383"/>
                          <a:pt x="17145" y="10477"/>
                          <a:pt x="17145" y="8573"/>
                        </a:cubicBezTo>
                        <a:cubicBezTo>
                          <a:pt x="17145" y="6668"/>
                          <a:pt x="16193" y="4763"/>
                          <a:pt x="15240" y="3810"/>
                        </a:cubicBezTo>
                        <a:cubicBezTo>
                          <a:pt x="14288" y="2858"/>
                          <a:pt x="12382" y="1905"/>
                          <a:pt x="9525" y="1905"/>
                        </a:cubicBezTo>
                        <a:cubicBezTo>
                          <a:pt x="7620" y="1905"/>
                          <a:pt x="5715" y="2858"/>
                          <a:pt x="3810" y="3810"/>
                        </a:cubicBezTo>
                        <a:cubicBezTo>
                          <a:pt x="1905" y="4763"/>
                          <a:pt x="1905" y="6668"/>
                          <a:pt x="1905" y="8573"/>
                        </a:cubicBezTo>
                        <a:lnTo>
                          <a:pt x="952" y="8573"/>
                        </a:lnTo>
                        <a:cubicBezTo>
                          <a:pt x="952" y="6668"/>
                          <a:pt x="952" y="5715"/>
                          <a:pt x="1905" y="3810"/>
                        </a:cubicBezTo>
                        <a:cubicBezTo>
                          <a:pt x="2857" y="2858"/>
                          <a:pt x="3810" y="1905"/>
                          <a:pt x="4763" y="952"/>
                        </a:cubicBezTo>
                        <a:cubicBezTo>
                          <a:pt x="5715" y="0"/>
                          <a:pt x="7620" y="0"/>
                          <a:pt x="9525" y="0"/>
                        </a:cubicBezTo>
                        <a:cubicBezTo>
                          <a:pt x="12382" y="0"/>
                          <a:pt x="14288" y="952"/>
                          <a:pt x="16193" y="1905"/>
                        </a:cubicBezTo>
                        <a:cubicBezTo>
                          <a:pt x="18098" y="3810"/>
                          <a:pt x="18098" y="5715"/>
                          <a:pt x="18098" y="7620"/>
                        </a:cubicBezTo>
                        <a:cubicBezTo>
                          <a:pt x="18098" y="9525"/>
                          <a:pt x="17145" y="10477"/>
                          <a:pt x="16193" y="12383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5240"/>
                          <a:pt x="16193" y="16193"/>
                          <a:pt x="17145" y="18098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8" y="27623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7620" y="30480"/>
                          <a:pt x="5715" y="30480"/>
                          <a:pt x="4763" y="29527"/>
                        </a:cubicBezTo>
                        <a:cubicBezTo>
                          <a:pt x="2857" y="28575"/>
                          <a:pt x="1905" y="27623"/>
                          <a:pt x="952" y="26670"/>
                        </a:cubicBezTo>
                        <a:cubicBezTo>
                          <a:pt x="0" y="25718"/>
                          <a:pt x="0" y="23813"/>
                          <a:pt x="0" y="21908"/>
                        </a:cubicBezTo>
                        <a:lnTo>
                          <a:pt x="952" y="21908"/>
                        </a:lnTo>
                        <a:cubicBezTo>
                          <a:pt x="952" y="23813"/>
                          <a:pt x="1905" y="25718"/>
                          <a:pt x="3810" y="27623"/>
                        </a:cubicBezTo>
                        <a:cubicBezTo>
                          <a:pt x="5715" y="29527"/>
                          <a:pt x="7620" y="29527"/>
                          <a:pt x="9525" y="29527"/>
                        </a:cubicBezTo>
                        <a:cubicBezTo>
                          <a:pt x="12382" y="29527"/>
                          <a:pt x="14288" y="28575"/>
                          <a:pt x="15240" y="27623"/>
                        </a:cubicBezTo>
                        <a:cubicBezTo>
                          <a:pt x="16193" y="26670"/>
                          <a:pt x="17145" y="24765"/>
                          <a:pt x="17145" y="21908"/>
                        </a:cubicBezTo>
                        <a:cubicBezTo>
                          <a:pt x="17145" y="20002"/>
                          <a:pt x="16193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8573" y="15240"/>
                        </a:cubicBezTo>
                        <a:lnTo>
                          <a:pt x="6668" y="15240"/>
                        </a:lnTo>
                        <a:lnTo>
                          <a:pt x="6668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9" name="Forma Livre: Forma 218">
                    <a:extLst>
                      <a:ext uri="{FF2B5EF4-FFF2-40B4-BE49-F238E27FC236}">
                        <a16:creationId xmlns:a16="http://schemas.microsoft.com/office/drawing/2014/main" id="{C67C32E1-6722-4561-9DF3-7E0EF5413C3F}"/>
                      </a:ext>
                    </a:extLst>
                  </p:cNvPr>
                  <p:cNvSpPr/>
                  <p:nvPr/>
                </p:nvSpPr>
                <p:spPr>
                  <a:xfrm>
                    <a:off x="13173614" y="3024976"/>
                    <a:ext cx="10477" cy="30479"/>
                  </a:xfrm>
                  <a:custGeom>
                    <a:avLst/>
                    <a:gdLst>
                      <a:gd name="connsiteX0" fmla="*/ 10477 w 10477"/>
                      <a:gd name="connsiteY0" fmla="*/ 30480 h 30479"/>
                      <a:gd name="connsiteX1" fmla="*/ 9525 w 10477"/>
                      <a:gd name="connsiteY1" fmla="*/ 30480 h 30479"/>
                      <a:gd name="connsiteX2" fmla="*/ 9525 w 10477"/>
                      <a:gd name="connsiteY2" fmla="*/ 1905 h 30479"/>
                      <a:gd name="connsiteX3" fmla="*/ 0 w 10477"/>
                      <a:gd name="connsiteY3" fmla="*/ 4763 h 30479"/>
                      <a:gd name="connsiteX4" fmla="*/ 0 w 10477"/>
                      <a:gd name="connsiteY4" fmla="*/ 3810 h 30479"/>
                      <a:gd name="connsiteX5" fmla="*/ 9525 w 10477"/>
                      <a:gd name="connsiteY5" fmla="*/ 0 h 30479"/>
                      <a:gd name="connsiteX6" fmla="*/ 9525 w 10477"/>
                      <a:gd name="connsiteY6" fmla="*/ 0 h 30479"/>
                      <a:gd name="connsiteX7" fmla="*/ 9525 w 10477"/>
                      <a:gd name="connsiteY7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77" h="30479">
                        <a:moveTo>
                          <a:pt x="10477" y="30480"/>
                        </a:moveTo>
                        <a:lnTo>
                          <a:pt x="9525" y="30480"/>
                        </a:lnTo>
                        <a:lnTo>
                          <a:pt x="9525" y="1905"/>
                        </a:lnTo>
                        <a:lnTo>
                          <a:pt x="0" y="4763"/>
                        </a:lnTo>
                        <a:lnTo>
                          <a:pt x="0" y="3810"/>
                        </a:lnTo>
                        <a:lnTo>
                          <a:pt x="9525" y="0"/>
                        </a:lnTo>
                        <a:lnTo>
                          <a:pt x="9525" y="0"/>
                        </a:lnTo>
                        <a:lnTo>
                          <a:pt x="9525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0" name="Forma Livre: Forma 219">
                    <a:extLst>
                      <a:ext uri="{FF2B5EF4-FFF2-40B4-BE49-F238E27FC236}">
                        <a16:creationId xmlns:a16="http://schemas.microsoft.com/office/drawing/2014/main" id="{99C842A8-FA10-48D8-80C8-A39AF4AA23F5}"/>
                      </a:ext>
                    </a:extLst>
                  </p:cNvPr>
                  <p:cNvSpPr/>
                  <p:nvPr/>
                </p:nvSpPr>
                <p:spPr>
                  <a:xfrm>
                    <a:off x="13197427" y="3024976"/>
                    <a:ext cx="18097" cy="30479"/>
                  </a:xfrm>
                  <a:custGeom>
                    <a:avLst/>
                    <a:gdLst>
                      <a:gd name="connsiteX0" fmla="*/ 952 w 18097"/>
                      <a:gd name="connsiteY0" fmla="*/ 14288 h 30479"/>
                      <a:gd name="connsiteX1" fmla="*/ 1905 w 18097"/>
                      <a:gd name="connsiteY1" fmla="*/ 0 h 30479"/>
                      <a:gd name="connsiteX2" fmla="*/ 16192 w 18097"/>
                      <a:gd name="connsiteY2" fmla="*/ 0 h 30479"/>
                      <a:gd name="connsiteX3" fmla="*/ 16192 w 18097"/>
                      <a:gd name="connsiteY3" fmla="*/ 952 h 30479"/>
                      <a:gd name="connsiteX4" fmla="*/ 2857 w 18097"/>
                      <a:gd name="connsiteY4" fmla="*/ 952 h 30479"/>
                      <a:gd name="connsiteX5" fmla="*/ 1905 w 18097"/>
                      <a:gd name="connsiteY5" fmla="*/ 13335 h 30479"/>
                      <a:gd name="connsiteX6" fmla="*/ 4763 w 18097"/>
                      <a:gd name="connsiteY6" fmla="*/ 11430 h 30479"/>
                      <a:gd name="connsiteX7" fmla="*/ 8572 w 18097"/>
                      <a:gd name="connsiteY7" fmla="*/ 10477 h 30479"/>
                      <a:gd name="connsiteX8" fmla="*/ 15240 w 18097"/>
                      <a:gd name="connsiteY8" fmla="*/ 13335 h 30479"/>
                      <a:gd name="connsiteX9" fmla="*/ 18097 w 18097"/>
                      <a:gd name="connsiteY9" fmla="*/ 20002 h 30479"/>
                      <a:gd name="connsiteX10" fmla="*/ 16192 w 18097"/>
                      <a:gd name="connsiteY10" fmla="*/ 27623 h 30479"/>
                      <a:gd name="connsiteX11" fmla="*/ 9525 w 18097"/>
                      <a:gd name="connsiteY11" fmla="*/ 30480 h 30479"/>
                      <a:gd name="connsiteX12" fmla="*/ 2857 w 18097"/>
                      <a:gd name="connsiteY12" fmla="*/ 28575 h 30479"/>
                      <a:gd name="connsiteX13" fmla="*/ 0 w 18097"/>
                      <a:gd name="connsiteY13" fmla="*/ 22860 h 30479"/>
                      <a:gd name="connsiteX14" fmla="*/ 952 w 18097"/>
                      <a:gd name="connsiteY14" fmla="*/ 22860 h 30479"/>
                      <a:gd name="connsiteX15" fmla="*/ 2857 w 18097"/>
                      <a:gd name="connsiteY15" fmla="*/ 28575 h 30479"/>
                      <a:gd name="connsiteX16" fmla="*/ 8572 w 18097"/>
                      <a:gd name="connsiteY16" fmla="*/ 30480 h 30479"/>
                      <a:gd name="connsiteX17" fmla="*/ 14288 w 18097"/>
                      <a:gd name="connsiteY17" fmla="*/ 28575 h 30479"/>
                      <a:gd name="connsiteX18" fmla="*/ 16192 w 18097"/>
                      <a:gd name="connsiteY18" fmla="*/ 21908 h 30479"/>
                      <a:gd name="connsiteX19" fmla="*/ 14288 w 18097"/>
                      <a:gd name="connsiteY19" fmla="*/ 16192 h 30479"/>
                      <a:gd name="connsiteX20" fmla="*/ 8572 w 18097"/>
                      <a:gd name="connsiteY20" fmla="*/ 14288 h 30479"/>
                      <a:gd name="connsiteX21" fmla="*/ 4763 w 18097"/>
                      <a:gd name="connsiteY21" fmla="*/ 15240 h 30479"/>
                      <a:gd name="connsiteX22" fmla="*/ 952 w 18097"/>
                      <a:gd name="connsiteY22" fmla="*/ 14288 h 30479"/>
                      <a:gd name="connsiteX23" fmla="*/ 952 w 18097"/>
                      <a:gd name="connsiteY23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79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2" y="0"/>
                        </a:lnTo>
                        <a:lnTo>
                          <a:pt x="16192" y="952"/>
                        </a:lnTo>
                        <a:lnTo>
                          <a:pt x="2857" y="952"/>
                        </a:lnTo>
                        <a:lnTo>
                          <a:pt x="1905" y="13335"/>
                        </a:lnTo>
                        <a:cubicBezTo>
                          <a:pt x="2857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7" y="10477"/>
                          <a:pt x="8572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7" y="17145"/>
                          <a:pt x="18097" y="20002"/>
                        </a:cubicBezTo>
                        <a:cubicBezTo>
                          <a:pt x="18097" y="22860"/>
                          <a:pt x="17145" y="25717"/>
                          <a:pt x="16192" y="27623"/>
                        </a:cubicBezTo>
                        <a:cubicBezTo>
                          <a:pt x="14288" y="29527"/>
                          <a:pt x="12382" y="30480"/>
                          <a:pt x="9525" y="30480"/>
                        </a:cubicBezTo>
                        <a:cubicBezTo>
                          <a:pt x="6667" y="30480"/>
                          <a:pt x="4763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7" y="28575"/>
                        </a:cubicBezTo>
                        <a:cubicBezTo>
                          <a:pt x="3810" y="29527"/>
                          <a:pt x="5715" y="30480"/>
                          <a:pt x="8572" y="30480"/>
                        </a:cubicBezTo>
                        <a:cubicBezTo>
                          <a:pt x="11430" y="30480"/>
                          <a:pt x="13335" y="29527"/>
                          <a:pt x="14288" y="28575"/>
                        </a:cubicBezTo>
                        <a:cubicBezTo>
                          <a:pt x="15240" y="26670"/>
                          <a:pt x="16192" y="24765"/>
                          <a:pt x="16192" y="21908"/>
                        </a:cubicBezTo>
                        <a:cubicBezTo>
                          <a:pt x="16192" y="19050"/>
                          <a:pt x="15240" y="17145"/>
                          <a:pt x="14288" y="16192"/>
                        </a:cubicBezTo>
                        <a:cubicBezTo>
                          <a:pt x="13335" y="14288"/>
                          <a:pt x="11430" y="14288"/>
                          <a:pt x="8572" y="14288"/>
                        </a:cubicBezTo>
                        <a:cubicBezTo>
                          <a:pt x="6667" y="14288"/>
                          <a:pt x="5715" y="14288"/>
                          <a:pt x="4763" y="15240"/>
                        </a:cubicBezTo>
                        <a:cubicBezTo>
                          <a:pt x="3810" y="13335"/>
                          <a:pt x="2857" y="14288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1" name="Forma Livre: Forma 220">
                    <a:extLst>
                      <a:ext uri="{FF2B5EF4-FFF2-40B4-BE49-F238E27FC236}">
                        <a16:creationId xmlns:a16="http://schemas.microsoft.com/office/drawing/2014/main" id="{F791FADB-0949-4A05-A99B-92BC0EF1360D}"/>
                      </a:ext>
                    </a:extLst>
                  </p:cNvPr>
                  <p:cNvSpPr/>
                  <p:nvPr/>
                </p:nvSpPr>
                <p:spPr>
                  <a:xfrm>
                    <a:off x="13220286" y="3024976"/>
                    <a:ext cx="18097" cy="31432"/>
                  </a:xfrm>
                  <a:custGeom>
                    <a:avLst/>
                    <a:gdLst>
                      <a:gd name="connsiteX0" fmla="*/ 13335 w 18097"/>
                      <a:gd name="connsiteY0" fmla="*/ 0 h 31432"/>
                      <a:gd name="connsiteX1" fmla="*/ 13335 w 18097"/>
                      <a:gd name="connsiteY1" fmla="*/ 952 h 31432"/>
                      <a:gd name="connsiteX2" fmla="*/ 3810 w 18097"/>
                      <a:gd name="connsiteY2" fmla="*/ 4763 h 31432"/>
                      <a:gd name="connsiteX3" fmla="*/ 0 w 18097"/>
                      <a:gd name="connsiteY3" fmla="*/ 15240 h 31432"/>
                      <a:gd name="connsiteX4" fmla="*/ 3810 w 18097"/>
                      <a:gd name="connsiteY4" fmla="*/ 11430 h 31432"/>
                      <a:gd name="connsiteX5" fmla="*/ 8573 w 18097"/>
                      <a:gd name="connsiteY5" fmla="*/ 10477 h 31432"/>
                      <a:gd name="connsiteX6" fmla="*/ 15240 w 18097"/>
                      <a:gd name="connsiteY6" fmla="*/ 13335 h 31432"/>
                      <a:gd name="connsiteX7" fmla="*/ 18098 w 18097"/>
                      <a:gd name="connsiteY7" fmla="*/ 20955 h 31432"/>
                      <a:gd name="connsiteX8" fmla="*/ 17145 w 18097"/>
                      <a:gd name="connsiteY8" fmla="*/ 26670 h 31432"/>
                      <a:gd name="connsiteX9" fmla="*/ 14288 w 18097"/>
                      <a:gd name="connsiteY9" fmla="*/ 30480 h 31432"/>
                      <a:gd name="connsiteX10" fmla="*/ 9525 w 18097"/>
                      <a:gd name="connsiteY10" fmla="*/ 31433 h 31432"/>
                      <a:gd name="connsiteX11" fmla="*/ 4763 w 18097"/>
                      <a:gd name="connsiteY11" fmla="*/ 30480 h 31432"/>
                      <a:gd name="connsiteX12" fmla="*/ 953 w 18097"/>
                      <a:gd name="connsiteY12" fmla="*/ 26670 h 31432"/>
                      <a:gd name="connsiteX13" fmla="*/ 0 w 18097"/>
                      <a:gd name="connsiteY13" fmla="*/ 20955 h 31432"/>
                      <a:gd name="connsiteX14" fmla="*/ 0 w 18097"/>
                      <a:gd name="connsiteY14" fmla="*/ 17145 h 31432"/>
                      <a:gd name="connsiteX15" fmla="*/ 3810 w 18097"/>
                      <a:gd name="connsiteY15" fmla="*/ 4763 h 31432"/>
                      <a:gd name="connsiteX16" fmla="*/ 13335 w 18097"/>
                      <a:gd name="connsiteY16" fmla="*/ 0 h 31432"/>
                      <a:gd name="connsiteX17" fmla="*/ 8573 w 18097"/>
                      <a:gd name="connsiteY17" fmla="*/ 11430 h 31432"/>
                      <a:gd name="connsiteX18" fmla="*/ 2857 w 18097"/>
                      <a:gd name="connsiteY18" fmla="*/ 13335 h 31432"/>
                      <a:gd name="connsiteX19" fmla="*/ 0 w 18097"/>
                      <a:gd name="connsiteY19" fmla="*/ 17145 h 31432"/>
                      <a:gd name="connsiteX20" fmla="*/ 0 w 18097"/>
                      <a:gd name="connsiteY20" fmla="*/ 20002 h 31432"/>
                      <a:gd name="connsiteX21" fmla="*/ 2857 w 18097"/>
                      <a:gd name="connsiteY21" fmla="*/ 26670 h 31432"/>
                      <a:gd name="connsiteX22" fmla="*/ 9525 w 18097"/>
                      <a:gd name="connsiteY22" fmla="*/ 29527 h 31432"/>
                      <a:gd name="connsiteX23" fmla="*/ 15240 w 18097"/>
                      <a:gd name="connsiteY23" fmla="*/ 26670 h 31432"/>
                      <a:gd name="connsiteX24" fmla="*/ 17145 w 18097"/>
                      <a:gd name="connsiteY24" fmla="*/ 20002 h 31432"/>
                      <a:gd name="connsiteX25" fmla="*/ 15240 w 18097"/>
                      <a:gd name="connsiteY25" fmla="*/ 13335 h 31432"/>
                      <a:gd name="connsiteX26" fmla="*/ 8573 w 18097"/>
                      <a:gd name="connsiteY26" fmla="*/ 1143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097" h="31432">
                        <a:moveTo>
                          <a:pt x="13335" y="0"/>
                        </a:moveTo>
                        <a:lnTo>
                          <a:pt x="13335" y="952"/>
                        </a:lnTo>
                        <a:cubicBezTo>
                          <a:pt x="9525" y="952"/>
                          <a:pt x="5715" y="1905"/>
                          <a:pt x="3810" y="4763"/>
                        </a:cubicBezTo>
                        <a:cubicBezTo>
                          <a:pt x="1905" y="7620"/>
                          <a:pt x="0" y="10477"/>
                          <a:pt x="0" y="15240"/>
                        </a:cubicBezTo>
                        <a:cubicBezTo>
                          <a:pt x="953" y="14288"/>
                          <a:pt x="1905" y="12383"/>
                          <a:pt x="3810" y="11430"/>
                        </a:cubicBezTo>
                        <a:cubicBezTo>
                          <a:pt x="5715" y="10477"/>
                          <a:pt x="6668" y="10477"/>
                          <a:pt x="8573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955"/>
                        </a:cubicBezTo>
                        <a:cubicBezTo>
                          <a:pt x="18098" y="22860"/>
                          <a:pt x="18098" y="24765"/>
                          <a:pt x="17145" y="26670"/>
                        </a:cubicBezTo>
                        <a:cubicBezTo>
                          <a:pt x="16193" y="28575"/>
                          <a:pt x="15240" y="29527"/>
                          <a:pt x="14288" y="30480"/>
                        </a:cubicBezTo>
                        <a:cubicBezTo>
                          <a:pt x="13335" y="31433"/>
                          <a:pt x="11430" y="31433"/>
                          <a:pt x="9525" y="31433"/>
                        </a:cubicBezTo>
                        <a:cubicBezTo>
                          <a:pt x="7620" y="31433"/>
                          <a:pt x="5715" y="31433"/>
                          <a:pt x="4763" y="30480"/>
                        </a:cubicBezTo>
                        <a:cubicBezTo>
                          <a:pt x="2857" y="29527"/>
                          <a:pt x="1905" y="28575"/>
                          <a:pt x="953" y="26670"/>
                        </a:cubicBezTo>
                        <a:cubicBezTo>
                          <a:pt x="0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3" y="7620"/>
                          <a:pt x="3810" y="4763"/>
                        </a:cubicBezTo>
                        <a:cubicBezTo>
                          <a:pt x="5715" y="952"/>
                          <a:pt x="8573" y="0"/>
                          <a:pt x="13335" y="0"/>
                        </a:cubicBezTo>
                        <a:close/>
                        <a:moveTo>
                          <a:pt x="8573" y="11430"/>
                        </a:moveTo>
                        <a:cubicBezTo>
                          <a:pt x="6668" y="11430"/>
                          <a:pt x="4763" y="12383"/>
                          <a:pt x="2857" y="13335"/>
                        </a:cubicBezTo>
                        <a:cubicBezTo>
                          <a:pt x="953" y="14288"/>
                          <a:pt x="0" y="16192"/>
                          <a:pt x="0" y="17145"/>
                        </a:cubicBezTo>
                        <a:lnTo>
                          <a:pt x="0" y="20002"/>
                        </a:lnTo>
                        <a:cubicBezTo>
                          <a:pt x="0" y="22860"/>
                          <a:pt x="953" y="24765"/>
                          <a:pt x="2857" y="26670"/>
                        </a:cubicBezTo>
                        <a:cubicBezTo>
                          <a:pt x="4763" y="28575"/>
                          <a:pt x="6668" y="29527"/>
                          <a:pt x="9525" y="29527"/>
                        </a:cubicBezTo>
                        <a:cubicBezTo>
                          <a:pt x="11430" y="29527"/>
                          <a:pt x="13335" y="28575"/>
                          <a:pt x="15240" y="26670"/>
                        </a:cubicBezTo>
                        <a:cubicBezTo>
                          <a:pt x="16193" y="24765"/>
                          <a:pt x="17145" y="22860"/>
                          <a:pt x="17145" y="20002"/>
                        </a:cubicBezTo>
                        <a:cubicBezTo>
                          <a:pt x="17145" y="17145"/>
                          <a:pt x="16193" y="15240"/>
                          <a:pt x="15240" y="13335"/>
                        </a:cubicBezTo>
                        <a:cubicBezTo>
                          <a:pt x="12382" y="12383"/>
                          <a:pt x="10478" y="11430"/>
                          <a:pt x="8573" y="114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2" name="Forma Livre: Forma 221">
                    <a:extLst>
                      <a:ext uri="{FF2B5EF4-FFF2-40B4-BE49-F238E27FC236}">
                        <a16:creationId xmlns:a16="http://schemas.microsoft.com/office/drawing/2014/main" id="{0E442AD5-27FE-4F12-8DE0-4765F377A938}"/>
                      </a:ext>
                    </a:extLst>
                  </p:cNvPr>
                  <p:cNvSpPr/>
                  <p:nvPr/>
                </p:nvSpPr>
                <p:spPr>
                  <a:xfrm>
                    <a:off x="13241242" y="3024976"/>
                    <a:ext cx="20002" cy="30479"/>
                  </a:xfrm>
                  <a:custGeom>
                    <a:avLst/>
                    <a:gdLst>
                      <a:gd name="connsiteX0" fmla="*/ 20002 w 20002"/>
                      <a:gd name="connsiteY0" fmla="*/ 952 h 30479"/>
                      <a:gd name="connsiteX1" fmla="*/ 6668 w 20002"/>
                      <a:gd name="connsiteY1" fmla="*/ 30480 h 30479"/>
                      <a:gd name="connsiteX2" fmla="*/ 5715 w 20002"/>
                      <a:gd name="connsiteY2" fmla="*/ 30480 h 30479"/>
                      <a:gd name="connsiteX3" fmla="*/ 19050 w 20002"/>
                      <a:gd name="connsiteY3" fmla="*/ 952 h 30479"/>
                      <a:gd name="connsiteX4" fmla="*/ 0 w 20002"/>
                      <a:gd name="connsiteY4" fmla="*/ 952 h 30479"/>
                      <a:gd name="connsiteX5" fmla="*/ 0 w 20002"/>
                      <a:gd name="connsiteY5" fmla="*/ 0 h 30479"/>
                      <a:gd name="connsiteX6" fmla="*/ 20002 w 20002"/>
                      <a:gd name="connsiteY6" fmla="*/ 952 h 30479"/>
                      <a:gd name="connsiteX7" fmla="*/ 20002 w 20002"/>
                      <a:gd name="connsiteY7" fmla="*/ 952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02" h="30479">
                        <a:moveTo>
                          <a:pt x="20002" y="952"/>
                        </a:moveTo>
                        <a:lnTo>
                          <a:pt x="6668" y="30480"/>
                        </a:lnTo>
                        <a:lnTo>
                          <a:pt x="5715" y="30480"/>
                        </a:lnTo>
                        <a:lnTo>
                          <a:pt x="19050" y="952"/>
                        </a:lnTo>
                        <a:lnTo>
                          <a:pt x="0" y="952"/>
                        </a:lnTo>
                        <a:lnTo>
                          <a:pt x="0" y="0"/>
                        </a:lnTo>
                        <a:lnTo>
                          <a:pt x="20002" y="952"/>
                        </a:lnTo>
                        <a:lnTo>
                          <a:pt x="20002" y="9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3" name="Forma Livre: Forma 222">
                    <a:extLst>
                      <a:ext uri="{FF2B5EF4-FFF2-40B4-BE49-F238E27FC236}">
                        <a16:creationId xmlns:a16="http://schemas.microsoft.com/office/drawing/2014/main" id="{7D612EFB-03C7-40A3-A24E-21B64E3E4742}"/>
                      </a:ext>
                    </a:extLst>
                  </p:cNvPr>
                  <p:cNvSpPr/>
                  <p:nvPr/>
                </p:nvSpPr>
                <p:spPr>
                  <a:xfrm>
                    <a:off x="13266006" y="3025928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8 h 30480"/>
                      <a:gd name="connsiteX2" fmla="*/ 8573 w 18097"/>
                      <a:gd name="connsiteY2" fmla="*/ 20002 h 30480"/>
                      <a:gd name="connsiteX3" fmla="*/ 3810 w 18097"/>
                      <a:gd name="connsiteY3" fmla="*/ 19050 h 30480"/>
                      <a:gd name="connsiteX4" fmla="*/ 953 w 18097"/>
                      <a:gd name="connsiteY4" fmla="*/ 15240 h 30480"/>
                      <a:gd name="connsiteX5" fmla="*/ 0 w 18097"/>
                      <a:gd name="connsiteY5" fmla="*/ 10477 h 30480"/>
                      <a:gd name="connsiteX6" fmla="*/ 953 w 18097"/>
                      <a:gd name="connsiteY6" fmla="*/ 4763 h 30480"/>
                      <a:gd name="connsiteX7" fmla="*/ 3810 w 18097"/>
                      <a:gd name="connsiteY7" fmla="*/ 952 h 30480"/>
                      <a:gd name="connsiteX8" fmla="*/ 8573 w 18097"/>
                      <a:gd name="connsiteY8" fmla="*/ 0 h 30480"/>
                      <a:gd name="connsiteX9" fmla="*/ 15240 w 18097"/>
                      <a:gd name="connsiteY9" fmla="*/ 2858 h 30480"/>
                      <a:gd name="connsiteX10" fmla="*/ 18098 w 18097"/>
                      <a:gd name="connsiteY10" fmla="*/ 11430 h 30480"/>
                      <a:gd name="connsiteX11" fmla="*/ 18098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3810 w 18097"/>
                      <a:gd name="connsiteY14" fmla="*/ 30480 h 30480"/>
                      <a:gd name="connsiteX15" fmla="*/ 3810 w 18097"/>
                      <a:gd name="connsiteY15" fmla="*/ 29527 h 30480"/>
                      <a:gd name="connsiteX16" fmla="*/ 4763 w 18097"/>
                      <a:gd name="connsiteY16" fmla="*/ 29527 h 30480"/>
                      <a:gd name="connsiteX17" fmla="*/ 14288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7620 w 18097"/>
                      <a:gd name="connsiteY19" fmla="*/ 19050 h 30480"/>
                      <a:gd name="connsiteX20" fmla="*/ 13335 w 18097"/>
                      <a:gd name="connsiteY20" fmla="*/ 17145 h 30480"/>
                      <a:gd name="connsiteX21" fmla="*/ 16193 w 18097"/>
                      <a:gd name="connsiteY21" fmla="*/ 12383 h 30480"/>
                      <a:gd name="connsiteX22" fmla="*/ 16193 w 18097"/>
                      <a:gd name="connsiteY22" fmla="*/ 11430 h 30480"/>
                      <a:gd name="connsiteX23" fmla="*/ 14288 w 18097"/>
                      <a:gd name="connsiteY23" fmla="*/ 3810 h 30480"/>
                      <a:gd name="connsiteX24" fmla="*/ 7620 w 18097"/>
                      <a:gd name="connsiteY24" fmla="*/ 952 h 30480"/>
                      <a:gd name="connsiteX25" fmla="*/ 3810 w 18097"/>
                      <a:gd name="connsiteY25" fmla="*/ 1905 h 30480"/>
                      <a:gd name="connsiteX26" fmla="*/ 953 w 18097"/>
                      <a:gd name="connsiteY26" fmla="*/ 5715 h 30480"/>
                      <a:gd name="connsiteX27" fmla="*/ 0 w 18097"/>
                      <a:gd name="connsiteY27" fmla="*/ 10477 h 30480"/>
                      <a:gd name="connsiteX28" fmla="*/ 953 w 18097"/>
                      <a:gd name="connsiteY28" fmla="*/ 15240 h 30480"/>
                      <a:gd name="connsiteX29" fmla="*/ 3810 w 18097"/>
                      <a:gd name="connsiteY29" fmla="*/ 18098 h 30480"/>
                      <a:gd name="connsiteX30" fmla="*/ 7620 w 18097"/>
                      <a:gd name="connsiteY30" fmla="*/ 1905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3" y="16193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8" y="20002"/>
                          <a:pt x="8573" y="20002"/>
                        </a:cubicBezTo>
                        <a:cubicBezTo>
                          <a:pt x="6668" y="20002"/>
                          <a:pt x="5715" y="20002"/>
                          <a:pt x="3810" y="19050"/>
                        </a:cubicBezTo>
                        <a:cubicBezTo>
                          <a:pt x="2858" y="18098"/>
                          <a:pt x="1905" y="17145"/>
                          <a:pt x="953" y="15240"/>
                        </a:cubicBezTo>
                        <a:cubicBezTo>
                          <a:pt x="0" y="13335"/>
                          <a:pt x="0" y="12383"/>
                          <a:pt x="0" y="10477"/>
                        </a:cubicBezTo>
                        <a:cubicBezTo>
                          <a:pt x="0" y="8573"/>
                          <a:pt x="0" y="6668"/>
                          <a:pt x="953" y="4763"/>
                        </a:cubicBezTo>
                        <a:cubicBezTo>
                          <a:pt x="1905" y="2858"/>
                          <a:pt x="2858" y="1905"/>
                          <a:pt x="3810" y="952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8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3" y="29527"/>
                          <a:pt x="8573" y="30480"/>
                          <a:pt x="3810" y="30480"/>
                        </a:cubicBezTo>
                        <a:lnTo>
                          <a:pt x="3810" y="30480"/>
                        </a:lnTo>
                        <a:lnTo>
                          <a:pt x="3810" y="29527"/>
                        </a:lnTo>
                        <a:lnTo>
                          <a:pt x="4763" y="29527"/>
                        </a:lnTo>
                        <a:cubicBezTo>
                          <a:pt x="8573" y="29527"/>
                          <a:pt x="11430" y="28575"/>
                          <a:pt x="14288" y="25718"/>
                        </a:cubicBezTo>
                        <a:cubicBezTo>
                          <a:pt x="15240" y="22860"/>
                          <a:pt x="17145" y="19050"/>
                          <a:pt x="17145" y="14288"/>
                        </a:cubicBezTo>
                        <a:close/>
                        <a:moveTo>
                          <a:pt x="7620" y="19050"/>
                        </a:moveTo>
                        <a:cubicBezTo>
                          <a:pt x="9525" y="19050"/>
                          <a:pt x="11430" y="18098"/>
                          <a:pt x="13335" y="17145"/>
                        </a:cubicBezTo>
                        <a:cubicBezTo>
                          <a:pt x="15240" y="16193"/>
                          <a:pt x="16193" y="14288"/>
                          <a:pt x="16193" y="12383"/>
                        </a:cubicBezTo>
                        <a:lnTo>
                          <a:pt x="16193" y="11430"/>
                        </a:lnTo>
                        <a:cubicBezTo>
                          <a:pt x="16193" y="7620"/>
                          <a:pt x="15240" y="5715"/>
                          <a:pt x="14288" y="3810"/>
                        </a:cubicBezTo>
                        <a:cubicBezTo>
                          <a:pt x="12383" y="1905"/>
                          <a:pt x="10478" y="952"/>
                          <a:pt x="7620" y="952"/>
                        </a:cubicBezTo>
                        <a:cubicBezTo>
                          <a:pt x="5715" y="952"/>
                          <a:pt x="4763" y="952"/>
                          <a:pt x="3810" y="1905"/>
                        </a:cubicBezTo>
                        <a:cubicBezTo>
                          <a:pt x="2858" y="2858"/>
                          <a:pt x="1905" y="3810"/>
                          <a:pt x="953" y="5715"/>
                        </a:cubicBezTo>
                        <a:cubicBezTo>
                          <a:pt x="0" y="7620"/>
                          <a:pt x="0" y="8573"/>
                          <a:pt x="0" y="10477"/>
                        </a:cubicBezTo>
                        <a:cubicBezTo>
                          <a:pt x="0" y="12383"/>
                          <a:pt x="0" y="13335"/>
                          <a:pt x="953" y="15240"/>
                        </a:cubicBezTo>
                        <a:cubicBezTo>
                          <a:pt x="1905" y="16193"/>
                          <a:pt x="2858" y="18098"/>
                          <a:pt x="3810" y="18098"/>
                        </a:cubicBezTo>
                        <a:cubicBezTo>
                          <a:pt x="5715" y="18098"/>
                          <a:pt x="6668" y="19050"/>
                          <a:pt x="7620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4" name="Forma Livre: Forma 223">
                    <a:extLst>
                      <a:ext uri="{FF2B5EF4-FFF2-40B4-BE49-F238E27FC236}">
                        <a16:creationId xmlns:a16="http://schemas.microsoft.com/office/drawing/2014/main" id="{16FDB757-374D-4BFF-83FB-F06530EC9C01}"/>
                      </a:ext>
                    </a:extLst>
                  </p:cNvPr>
                  <p:cNvSpPr/>
                  <p:nvPr/>
                </p:nvSpPr>
                <p:spPr>
                  <a:xfrm>
                    <a:off x="13172661" y="3091651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4288 h 30479"/>
                      <a:gd name="connsiteX1" fmla="*/ 13335 w 18097"/>
                      <a:gd name="connsiteY1" fmla="*/ 18098 h 30479"/>
                      <a:gd name="connsiteX2" fmla="*/ 8573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3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3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3 w 18097"/>
                      <a:gd name="connsiteY8" fmla="*/ 0 h 30479"/>
                      <a:gd name="connsiteX9" fmla="*/ 15240 w 18097"/>
                      <a:gd name="connsiteY9" fmla="*/ 2858 h 30479"/>
                      <a:gd name="connsiteX10" fmla="*/ 18098 w 18097"/>
                      <a:gd name="connsiteY10" fmla="*/ 11430 h 30479"/>
                      <a:gd name="connsiteX11" fmla="*/ 18098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7 w 18097"/>
                      <a:gd name="connsiteY14" fmla="*/ 30480 h 30479"/>
                      <a:gd name="connsiteX15" fmla="*/ 2857 w 18097"/>
                      <a:gd name="connsiteY15" fmla="*/ 29527 h 30479"/>
                      <a:gd name="connsiteX16" fmla="*/ 3810 w 18097"/>
                      <a:gd name="connsiteY16" fmla="*/ 29527 h 30479"/>
                      <a:gd name="connsiteX17" fmla="*/ 13335 w 18097"/>
                      <a:gd name="connsiteY17" fmla="*/ 25717 h 30479"/>
                      <a:gd name="connsiteX18" fmla="*/ 17145 w 18097"/>
                      <a:gd name="connsiteY18" fmla="*/ 14288 h 30479"/>
                      <a:gd name="connsiteX19" fmla="*/ 8573 w 18097"/>
                      <a:gd name="connsiteY19" fmla="*/ 18098 h 30479"/>
                      <a:gd name="connsiteX20" fmla="*/ 14288 w 18097"/>
                      <a:gd name="connsiteY20" fmla="*/ 16192 h 30479"/>
                      <a:gd name="connsiteX21" fmla="*/ 17145 w 18097"/>
                      <a:gd name="connsiteY21" fmla="*/ 11430 h 30479"/>
                      <a:gd name="connsiteX22" fmla="*/ 17145 w 18097"/>
                      <a:gd name="connsiteY22" fmla="*/ 10477 h 30479"/>
                      <a:gd name="connsiteX23" fmla="*/ 15240 w 18097"/>
                      <a:gd name="connsiteY23" fmla="*/ 2858 h 30479"/>
                      <a:gd name="connsiteX24" fmla="*/ 8573 w 18097"/>
                      <a:gd name="connsiteY24" fmla="*/ 0 h 30479"/>
                      <a:gd name="connsiteX25" fmla="*/ 4763 w 18097"/>
                      <a:gd name="connsiteY25" fmla="*/ 952 h 30479"/>
                      <a:gd name="connsiteX26" fmla="*/ 1905 w 18097"/>
                      <a:gd name="connsiteY26" fmla="*/ 4763 h 30479"/>
                      <a:gd name="connsiteX27" fmla="*/ 953 w 18097"/>
                      <a:gd name="connsiteY27" fmla="*/ 9525 h 30479"/>
                      <a:gd name="connsiteX28" fmla="*/ 1905 w 18097"/>
                      <a:gd name="connsiteY28" fmla="*/ 14288 h 30479"/>
                      <a:gd name="connsiteX29" fmla="*/ 4763 w 18097"/>
                      <a:gd name="connsiteY29" fmla="*/ 17145 h 30479"/>
                      <a:gd name="connsiteX30" fmla="*/ 8573 w 18097"/>
                      <a:gd name="connsiteY30" fmla="*/ 1809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4288"/>
                        </a:moveTo>
                        <a:cubicBezTo>
                          <a:pt x="16193" y="16192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8" y="20002"/>
                          <a:pt x="8573" y="20002"/>
                        </a:cubicBezTo>
                        <a:cubicBezTo>
                          <a:pt x="6668" y="20002"/>
                          <a:pt x="5715" y="20002"/>
                          <a:pt x="3810" y="19050"/>
                        </a:cubicBezTo>
                        <a:cubicBezTo>
                          <a:pt x="2857" y="18098"/>
                          <a:pt x="1905" y="17145"/>
                          <a:pt x="953" y="15240"/>
                        </a:cubicBezTo>
                        <a:cubicBezTo>
                          <a:pt x="0" y="13335"/>
                          <a:pt x="0" y="12383"/>
                          <a:pt x="0" y="10477"/>
                        </a:cubicBezTo>
                        <a:cubicBezTo>
                          <a:pt x="0" y="8573"/>
                          <a:pt x="0" y="6667"/>
                          <a:pt x="953" y="4763"/>
                        </a:cubicBezTo>
                        <a:cubicBezTo>
                          <a:pt x="1905" y="2858"/>
                          <a:pt x="2857" y="1905"/>
                          <a:pt x="3810" y="952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8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3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8" y="28575"/>
                          <a:pt x="13335" y="25717"/>
                        </a:cubicBezTo>
                        <a:cubicBezTo>
                          <a:pt x="16193" y="21908"/>
                          <a:pt x="17145" y="18098"/>
                          <a:pt x="17145" y="14288"/>
                        </a:cubicBezTo>
                        <a:close/>
                        <a:moveTo>
                          <a:pt x="8573" y="18098"/>
                        </a:moveTo>
                        <a:cubicBezTo>
                          <a:pt x="10478" y="18098"/>
                          <a:pt x="12382" y="17145"/>
                          <a:pt x="14288" y="16192"/>
                        </a:cubicBezTo>
                        <a:cubicBezTo>
                          <a:pt x="16193" y="15240"/>
                          <a:pt x="17145" y="13335"/>
                          <a:pt x="17145" y="11430"/>
                        </a:cubicBezTo>
                        <a:lnTo>
                          <a:pt x="17145" y="10477"/>
                        </a:lnTo>
                        <a:cubicBezTo>
                          <a:pt x="17145" y="6667"/>
                          <a:pt x="16193" y="4763"/>
                          <a:pt x="15240" y="2858"/>
                        </a:cubicBezTo>
                        <a:cubicBezTo>
                          <a:pt x="13335" y="952"/>
                          <a:pt x="11430" y="0"/>
                          <a:pt x="8573" y="0"/>
                        </a:cubicBezTo>
                        <a:cubicBezTo>
                          <a:pt x="6668" y="0"/>
                          <a:pt x="5715" y="0"/>
                          <a:pt x="4763" y="952"/>
                        </a:cubicBezTo>
                        <a:cubicBezTo>
                          <a:pt x="3810" y="1905"/>
                          <a:pt x="2857" y="2858"/>
                          <a:pt x="1905" y="4763"/>
                        </a:cubicBezTo>
                        <a:cubicBezTo>
                          <a:pt x="953" y="6667"/>
                          <a:pt x="953" y="7620"/>
                          <a:pt x="953" y="9525"/>
                        </a:cubicBezTo>
                        <a:cubicBezTo>
                          <a:pt x="953" y="11430"/>
                          <a:pt x="953" y="12383"/>
                          <a:pt x="1905" y="14288"/>
                        </a:cubicBezTo>
                        <a:cubicBezTo>
                          <a:pt x="2857" y="15240"/>
                          <a:pt x="3810" y="17145"/>
                          <a:pt x="4763" y="17145"/>
                        </a:cubicBezTo>
                        <a:cubicBezTo>
                          <a:pt x="5715" y="18098"/>
                          <a:pt x="6668" y="18098"/>
                          <a:pt x="8573" y="180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5" name="Forma Livre: Forma 224">
                    <a:extLst>
                      <a:ext uri="{FF2B5EF4-FFF2-40B4-BE49-F238E27FC236}">
                        <a16:creationId xmlns:a16="http://schemas.microsoft.com/office/drawing/2014/main" id="{C94EC821-A03D-4AB8-A113-63108A02231D}"/>
                      </a:ext>
                    </a:extLst>
                  </p:cNvPr>
                  <p:cNvSpPr/>
                  <p:nvPr/>
                </p:nvSpPr>
                <p:spPr>
                  <a:xfrm>
                    <a:off x="13196474" y="3089746"/>
                    <a:ext cx="19050" cy="31432"/>
                  </a:xfrm>
                  <a:custGeom>
                    <a:avLst/>
                    <a:gdLst>
                      <a:gd name="connsiteX0" fmla="*/ 14288 w 19050"/>
                      <a:gd name="connsiteY0" fmla="*/ 0 h 31432"/>
                      <a:gd name="connsiteX1" fmla="*/ 14288 w 19050"/>
                      <a:gd name="connsiteY1" fmla="*/ 952 h 31432"/>
                      <a:gd name="connsiteX2" fmla="*/ 4763 w 19050"/>
                      <a:gd name="connsiteY2" fmla="*/ 4763 h 31432"/>
                      <a:gd name="connsiteX3" fmla="*/ 953 w 19050"/>
                      <a:gd name="connsiteY3" fmla="*/ 15240 h 31432"/>
                      <a:gd name="connsiteX4" fmla="*/ 4763 w 19050"/>
                      <a:gd name="connsiteY4" fmla="*/ 11430 h 31432"/>
                      <a:gd name="connsiteX5" fmla="*/ 9525 w 19050"/>
                      <a:gd name="connsiteY5" fmla="*/ 10477 h 31432"/>
                      <a:gd name="connsiteX6" fmla="*/ 16193 w 19050"/>
                      <a:gd name="connsiteY6" fmla="*/ 13335 h 31432"/>
                      <a:gd name="connsiteX7" fmla="*/ 19050 w 19050"/>
                      <a:gd name="connsiteY7" fmla="*/ 20955 h 31432"/>
                      <a:gd name="connsiteX8" fmla="*/ 18098 w 19050"/>
                      <a:gd name="connsiteY8" fmla="*/ 26670 h 31432"/>
                      <a:gd name="connsiteX9" fmla="*/ 15240 w 19050"/>
                      <a:gd name="connsiteY9" fmla="*/ 30480 h 31432"/>
                      <a:gd name="connsiteX10" fmla="*/ 10478 w 19050"/>
                      <a:gd name="connsiteY10" fmla="*/ 31432 h 31432"/>
                      <a:gd name="connsiteX11" fmla="*/ 5715 w 19050"/>
                      <a:gd name="connsiteY11" fmla="*/ 30480 h 31432"/>
                      <a:gd name="connsiteX12" fmla="*/ 1905 w 19050"/>
                      <a:gd name="connsiteY12" fmla="*/ 26670 h 31432"/>
                      <a:gd name="connsiteX13" fmla="*/ 953 w 19050"/>
                      <a:gd name="connsiteY13" fmla="*/ 20955 h 31432"/>
                      <a:gd name="connsiteX14" fmla="*/ 953 w 19050"/>
                      <a:gd name="connsiteY14" fmla="*/ 17145 h 31432"/>
                      <a:gd name="connsiteX15" fmla="*/ 4763 w 19050"/>
                      <a:gd name="connsiteY15" fmla="*/ 4763 h 31432"/>
                      <a:gd name="connsiteX16" fmla="*/ 14288 w 19050"/>
                      <a:gd name="connsiteY16" fmla="*/ 0 h 31432"/>
                      <a:gd name="connsiteX17" fmla="*/ 8573 w 19050"/>
                      <a:gd name="connsiteY17" fmla="*/ 12382 h 31432"/>
                      <a:gd name="connsiteX18" fmla="*/ 2857 w 19050"/>
                      <a:gd name="connsiteY18" fmla="*/ 14288 h 31432"/>
                      <a:gd name="connsiteX19" fmla="*/ 0 w 19050"/>
                      <a:gd name="connsiteY19" fmla="*/ 18097 h 31432"/>
                      <a:gd name="connsiteX20" fmla="*/ 0 w 19050"/>
                      <a:gd name="connsiteY20" fmla="*/ 20955 h 31432"/>
                      <a:gd name="connsiteX21" fmla="*/ 2857 w 19050"/>
                      <a:gd name="connsiteY21" fmla="*/ 27622 h 31432"/>
                      <a:gd name="connsiteX22" fmla="*/ 9525 w 19050"/>
                      <a:gd name="connsiteY22" fmla="*/ 30480 h 31432"/>
                      <a:gd name="connsiteX23" fmla="*/ 15240 w 19050"/>
                      <a:gd name="connsiteY23" fmla="*/ 27622 h 31432"/>
                      <a:gd name="connsiteX24" fmla="*/ 17145 w 19050"/>
                      <a:gd name="connsiteY24" fmla="*/ 20955 h 31432"/>
                      <a:gd name="connsiteX25" fmla="*/ 15240 w 19050"/>
                      <a:gd name="connsiteY25" fmla="*/ 14288 h 31432"/>
                      <a:gd name="connsiteX26" fmla="*/ 8573 w 19050"/>
                      <a:gd name="connsiteY26" fmla="*/ 1238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9050" h="31432">
                        <a:moveTo>
                          <a:pt x="14288" y="0"/>
                        </a:moveTo>
                        <a:lnTo>
                          <a:pt x="14288" y="952"/>
                        </a:lnTo>
                        <a:cubicBezTo>
                          <a:pt x="10478" y="952"/>
                          <a:pt x="6668" y="1905"/>
                          <a:pt x="4763" y="4763"/>
                        </a:cubicBezTo>
                        <a:cubicBezTo>
                          <a:pt x="2857" y="7620"/>
                          <a:pt x="953" y="10477"/>
                          <a:pt x="953" y="15240"/>
                        </a:cubicBezTo>
                        <a:cubicBezTo>
                          <a:pt x="1905" y="14288"/>
                          <a:pt x="2857" y="12382"/>
                          <a:pt x="4763" y="11430"/>
                        </a:cubicBezTo>
                        <a:cubicBezTo>
                          <a:pt x="6668" y="10477"/>
                          <a:pt x="7620" y="10477"/>
                          <a:pt x="9525" y="10477"/>
                        </a:cubicBezTo>
                        <a:cubicBezTo>
                          <a:pt x="12382" y="10477"/>
                          <a:pt x="14288" y="11430"/>
                          <a:pt x="16193" y="13335"/>
                        </a:cubicBezTo>
                        <a:cubicBezTo>
                          <a:pt x="18098" y="15240"/>
                          <a:pt x="19050" y="17145"/>
                          <a:pt x="19050" y="20955"/>
                        </a:cubicBezTo>
                        <a:cubicBezTo>
                          <a:pt x="19050" y="22860"/>
                          <a:pt x="19050" y="24765"/>
                          <a:pt x="18098" y="26670"/>
                        </a:cubicBezTo>
                        <a:cubicBezTo>
                          <a:pt x="17145" y="28575"/>
                          <a:pt x="16193" y="29527"/>
                          <a:pt x="15240" y="30480"/>
                        </a:cubicBezTo>
                        <a:cubicBezTo>
                          <a:pt x="14288" y="31432"/>
                          <a:pt x="12382" y="31432"/>
                          <a:pt x="10478" y="31432"/>
                        </a:cubicBezTo>
                        <a:cubicBezTo>
                          <a:pt x="8573" y="31432"/>
                          <a:pt x="6668" y="31432"/>
                          <a:pt x="5715" y="30480"/>
                        </a:cubicBezTo>
                        <a:cubicBezTo>
                          <a:pt x="3810" y="29527"/>
                          <a:pt x="2857" y="28575"/>
                          <a:pt x="1905" y="26670"/>
                        </a:cubicBezTo>
                        <a:cubicBezTo>
                          <a:pt x="953" y="24765"/>
                          <a:pt x="953" y="22860"/>
                          <a:pt x="953" y="20955"/>
                        </a:cubicBezTo>
                        <a:lnTo>
                          <a:pt x="953" y="17145"/>
                        </a:lnTo>
                        <a:cubicBezTo>
                          <a:pt x="953" y="11430"/>
                          <a:pt x="1905" y="7620"/>
                          <a:pt x="4763" y="4763"/>
                        </a:cubicBezTo>
                        <a:cubicBezTo>
                          <a:pt x="5715" y="1905"/>
                          <a:pt x="9525" y="0"/>
                          <a:pt x="14288" y="0"/>
                        </a:cubicBezTo>
                        <a:close/>
                        <a:moveTo>
                          <a:pt x="8573" y="12382"/>
                        </a:moveTo>
                        <a:cubicBezTo>
                          <a:pt x="6668" y="12382"/>
                          <a:pt x="4763" y="13335"/>
                          <a:pt x="2857" y="14288"/>
                        </a:cubicBezTo>
                        <a:cubicBezTo>
                          <a:pt x="953" y="15240"/>
                          <a:pt x="0" y="17145"/>
                          <a:pt x="0" y="18097"/>
                        </a:cubicBezTo>
                        <a:lnTo>
                          <a:pt x="0" y="20955"/>
                        </a:lnTo>
                        <a:cubicBezTo>
                          <a:pt x="0" y="23813"/>
                          <a:pt x="953" y="25717"/>
                          <a:pt x="2857" y="27622"/>
                        </a:cubicBezTo>
                        <a:cubicBezTo>
                          <a:pt x="4763" y="29527"/>
                          <a:pt x="6668" y="30480"/>
                          <a:pt x="9525" y="30480"/>
                        </a:cubicBezTo>
                        <a:cubicBezTo>
                          <a:pt x="11430" y="30480"/>
                          <a:pt x="13335" y="29527"/>
                          <a:pt x="15240" y="27622"/>
                        </a:cubicBezTo>
                        <a:cubicBezTo>
                          <a:pt x="16193" y="25717"/>
                          <a:pt x="17145" y="23813"/>
                          <a:pt x="17145" y="20955"/>
                        </a:cubicBezTo>
                        <a:cubicBezTo>
                          <a:pt x="17145" y="18097"/>
                          <a:pt x="16193" y="16192"/>
                          <a:pt x="15240" y="14288"/>
                        </a:cubicBezTo>
                        <a:cubicBezTo>
                          <a:pt x="13335" y="12382"/>
                          <a:pt x="11430" y="12382"/>
                          <a:pt x="8573" y="123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6" name="Forma Livre: Forma 225">
                    <a:extLst>
                      <a:ext uri="{FF2B5EF4-FFF2-40B4-BE49-F238E27FC236}">
                        <a16:creationId xmlns:a16="http://schemas.microsoft.com/office/drawing/2014/main" id="{FEF3D34A-C170-4AB4-9CB6-46CD8EC8E741}"/>
                      </a:ext>
                    </a:extLst>
                  </p:cNvPr>
                  <p:cNvSpPr/>
                  <p:nvPr/>
                </p:nvSpPr>
                <p:spPr>
                  <a:xfrm>
                    <a:off x="13219334" y="3090699"/>
                    <a:ext cx="19050" cy="30479"/>
                  </a:xfrm>
                  <a:custGeom>
                    <a:avLst/>
                    <a:gdLst>
                      <a:gd name="connsiteX0" fmla="*/ 18097 w 19050"/>
                      <a:gd name="connsiteY0" fmla="*/ 7620 h 30479"/>
                      <a:gd name="connsiteX1" fmla="*/ 16193 w 19050"/>
                      <a:gd name="connsiteY1" fmla="*/ 12382 h 30479"/>
                      <a:gd name="connsiteX2" fmla="*/ 12382 w 19050"/>
                      <a:gd name="connsiteY2" fmla="*/ 15240 h 30479"/>
                      <a:gd name="connsiteX3" fmla="*/ 17145 w 19050"/>
                      <a:gd name="connsiteY3" fmla="*/ 18098 h 30479"/>
                      <a:gd name="connsiteX4" fmla="*/ 19050 w 19050"/>
                      <a:gd name="connsiteY4" fmla="*/ 22860 h 30479"/>
                      <a:gd name="connsiteX5" fmla="*/ 16193 w 19050"/>
                      <a:gd name="connsiteY5" fmla="*/ 28575 h 30479"/>
                      <a:gd name="connsiteX6" fmla="*/ 9525 w 19050"/>
                      <a:gd name="connsiteY6" fmla="*/ 30480 h 30479"/>
                      <a:gd name="connsiteX7" fmla="*/ 2857 w 19050"/>
                      <a:gd name="connsiteY7" fmla="*/ 28575 h 30479"/>
                      <a:gd name="connsiteX8" fmla="*/ 0 w 19050"/>
                      <a:gd name="connsiteY8" fmla="*/ 22860 h 30479"/>
                      <a:gd name="connsiteX9" fmla="*/ 1905 w 19050"/>
                      <a:gd name="connsiteY9" fmla="*/ 18098 h 30479"/>
                      <a:gd name="connsiteX10" fmla="*/ 6668 w 19050"/>
                      <a:gd name="connsiteY10" fmla="*/ 15240 h 30479"/>
                      <a:gd name="connsiteX11" fmla="*/ 2857 w 19050"/>
                      <a:gd name="connsiteY11" fmla="*/ 12382 h 30479"/>
                      <a:gd name="connsiteX12" fmla="*/ 952 w 19050"/>
                      <a:gd name="connsiteY12" fmla="*/ 7620 h 30479"/>
                      <a:gd name="connsiteX13" fmla="*/ 3810 w 19050"/>
                      <a:gd name="connsiteY13" fmla="*/ 1905 h 30479"/>
                      <a:gd name="connsiteX14" fmla="*/ 10477 w 19050"/>
                      <a:gd name="connsiteY14" fmla="*/ 0 h 30479"/>
                      <a:gd name="connsiteX15" fmla="*/ 17145 w 19050"/>
                      <a:gd name="connsiteY15" fmla="*/ 1905 h 30479"/>
                      <a:gd name="connsiteX16" fmla="*/ 18097 w 19050"/>
                      <a:gd name="connsiteY16" fmla="*/ 7620 h 30479"/>
                      <a:gd name="connsiteX17" fmla="*/ 17145 w 19050"/>
                      <a:gd name="connsiteY17" fmla="*/ 21907 h 30479"/>
                      <a:gd name="connsiteX18" fmla="*/ 14288 w 19050"/>
                      <a:gd name="connsiteY18" fmla="*/ 17145 h 30479"/>
                      <a:gd name="connsiteX19" fmla="*/ 8572 w 19050"/>
                      <a:gd name="connsiteY19" fmla="*/ 15240 h 30479"/>
                      <a:gd name="connsiteX20" fmla="*/ 2857 w 19050"/>
                      <a:gd name="connsiteY20" fmla="*/ 17145 h 30479"/>
                      <a:gd name="connsiteX21" fmla="*/ 952 w 19050"/>
                      <a:gd name="connsiteY21" fmla="*/ 21907 h 30479"/>
                      <a:gd name="connsiteX22" fmla="*/ 2857 w 19050"/>
                      <a:gd name="connsiteY22" fmla="*/ 26670 h 30479"/>
                      <a:gd name="connsiteX23" fmla="*/ 9525 w 19050"/>
                      <a:gd name="connsiteY23" fmla="*/ 28575 h 30479"/>
                      <a:gd name="connsiteX24" fmla="*/ 15240 w 19050"/>
                      <a:gd name="connsiteY24" fmla="*/ 26670 h 30479"/>
                      <a:gd name="connsiteX25" fmla="*/ 17145 w 19050"/>
                      <a:gd name="connsiteY25" fmla="*/ 21907 h 30479"/>
                      <a:gd name="connsiteX26" fmla="*/ 16193 w 19050"/>
                      <a:gd name="connsiteY26" fmla="*/ 7620 h 30479"/>
                      <a:gd name="connsiteX27" fmla="*/ 14288 w 19050"/>
                      <a:gd name="connsiteY27" fmla="*/ 2857 h 30479"/>
                      <a:gd name="connsiteX28" fmla="*/ 8572 w 19050"/>
                      <a:gd name="connsiteY28" fmla="*/ 952 h 30479"/>
                      <a:gd name="connsiteX29" fmla="*/ 2857 w 19050"/>
                      <a:gd name="connsiteY29" fmla="*/ 2857 h 30479"/>
                      <a:gd name="connsiteX30" fmla="*/ 952 w 19050"/>
                      <a:gd name="connsiteY30" fmla="*/ 7620 h 30479"/>
                      <a:gd name="connsiteX31" fmla="*/ 2857 w 19050"/>
                      <a:gd name="connsiteY31" fmla="*/ 12382 h 30479"/>
                      <a:gd name="connsiteX32" fmla="*/ 8572 w 19050"/>
                      <a:gd name="connsiteY32" fmla="*/ 14288 h 30479"/>
                      <a:gd name="connsiteX33" fmla="*/ 14288 w 19050"/>
                      <a:gd name="connsiteY33" fmla="*/ 12382 h 30479"/>
                      <a:gd name="connsiteX34" fmla="*/ 16193 w 19050"/>
                      <a:gd name="connsiteY34" fmla="*/ 762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79">
                        <a:moveTo>
                          <a:pt x="18097" y="7620"/>
                        </a:moveTo>
                        <a:cubicBezTo>
                          <a:pt x="18097" y="9525"/>
                          <a:pt x="17145" y="10477"/>
                          <a:pt x="16193" y="12382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6192"/>
                          <a:pt x="16193" y="17145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7"/>
                          <a:pt x="18097" y="27623"/>
                          <a:pt x="16193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8" y="30480"/>
                          <a:pt x="3810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7" y="17145"/>
                          <a:pt x="4763" y="16192"/>
                          <a:pt x="6668" y="15240"/>
                        </a:cubicBezTo>
                        <a:cubicBezTo>
                          <a:pt x="4763" y="14288"/>
                          <a:pt x="3810" y="14288"/>
                          <a:pt x="2857" y="12382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7145" y="2857"/>
                          <a:pt x="18097" y="4763"/>
                          <a:pt x="18097" y="7620"/>
                        </a:cubicBezTo>
                        <a:close/>
                        <a:moveTo>
                          <a:pt x="17145" y="21907"/>
                        </a:moveTo>
                        <a:cubicBezTo>
                          <a:pt x="17145" y="20002"/>
                          <a:pt x="16193" y="18098"/>
                          <a:pt x="14288" y="17145"/>
                        </a:cubicBezTo>
                        <a:cubicBezTo>
                          <a:pt x="13335" y="15240"/>
                          <a:pt x="11430" y="15240"/>
                          <a:pt x="8572" y="15240"/>
                        </a:cubicBezTo>
                        <a:cubicBezTo>
                          <a:pt x="5715" y="15240"/>
                          <a:pt x="3810" y="16192"/>
                          <a:pt x="2857" y="17145"/>
                        </a:cubicBezTo>
                        <a:cubicBezTo>
                          <a:pt x="952" y="18098"/>
                          <a:pt x="952" y="20002"/>
                          <a:pt x="952" y="21907"/>
                        </a:cubicBezTo>
                        <a:cubicBezTo>
                          <a:pt x="952" y="23813"/>
                          <a:pt x="1905" y="25717"/>
                          <a:pt x="2857" y="26670"/>
                        </a:cubicBezTo>
                        <a:cubicBezTo>
                          <a:pt x="4763" y="27623"/>
                          <a:pt x="6668" y="28575"/>
                          <a:pt x="9525" y="28575"/>
                        </a:cubicBezTo>
                        <a:cubicBezTo>
                          <a:pt x="12382" y="28575"/>
                          <a:pt x="14288" y="27623"/>
                          <a:pt x="15240" y="26670"/>
                        </a:cubicBezTo>
                        <a:cubicBezTo>
                          <a:pt x="17145" y="25717"/>
                          <a:pt x="17145" y="23813"/>
                          <a:pt x="17145" y="21907"/>
                        </a:cubicBezTo>
                        <a:close/>
                        <a:moveTo>
                          <a:pt x="16193" y="7620"/>
                        </a:moveTo>
                        <a:cubicBezTo>
                          <a:pt x="16193" y="5715"/>
                          <a:pt x="15240" y="3810"/>
                          <a:pt x="14288" y="2857"/>
                        </a:cubicBezTo>
                        <a:cubicBezTo>
                          <a:pt x="12382" y="1905"/>
                          <a:pt x="11430" y="952"/>
                          <a:pt x="8572" y="952"/>
                        </a:cubicBezTo>
                        <a:cubicBezTo>
                          <a:pt x="6668" y="952"/>
                          <a:pt x="4763" y="1905"/>
                          <a:pt x="2857" y="2857"/>
                        </a:cubicBezTo>
                        <a:cubicBezTo>
                          <a:pt x="1905" y="3810"/>
                          <a:pt x="952" y="5715"/>
                          <a:pt x="952" y="7620"/>
                        </a:cubicBezTo>
                        <a:cubicBezTo>
                          <a:pt x="952" y="9525"/>
                          <a:pt x="1905" y="11430"/>
                          <a:pt x="2857" y="12382"/>
                        </a:cubicBezTo>
                        <a:cubicBezTo>
                          <a:pt x="3810" y="13335"/>
                          <a:pt x="5715" y="14288"/>
                          <a:pt x="8572" y="14288"/>
                        </a:cubicBezTo>
                        <a:cubicBezTo>
                          <a:pt x="10477" y="14288"/>
                          <a:pt x="12382" y="13335"/>
                          <a:pt x="14288" y="12382"/>
                        </a:cubicBezTo>
                        <a:cubicBezTo>
                          <a:pt x="16193" y="10477"/>
                          <a:pt x="16193" y="9525"/>
                          <a:pt x="16193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7" name="Forma Livre: Forma 226">
                    <a:extLst>
                      <a:ext uri="{FF2B5EF4-FFF2-40B4-BE49-F238E27FC236}">
                        <a16:creationId xmlns:a16="http://schemas.microsoft.com/office/drawing/2014/main" id="{2059382E-CF49-487F-A868-0FF4A69000BB}"/>
                      </a:ext>
                    </a:extLst>
                  </p:cNvPr>
                  <p:cNvSpPr/>
                  <p:nvPr/>
                </p:nvSpPr>
                <p:spPr>
                  <a:xfrm>
                    <a:off x="13241242" y="3090699"/>
                    <a:ext cx="20955" cy="30479"/>
                  </a:xfrm>
                  <a:custGeom>
                    <a:avLst/>
                    <a:gdLst>
                      <a:gd name="connsiteX0" fmla="*/ 16193 w 20955"/>
                      <a:gd name="connsiteY0" fmla="*/ 20955 h 30479"/>
                      <a:gd name="connsiteX1" fmla="*/ 20955 w 20955"/>
                      <a:gd name="connsiteY1" fmla="*/ 20955 h 30479"/>
                      <a:gd name="connsiteX2" fmla="*/ 20955 w 20955"/>
                      <a:gd name="connsiteY2" fmla="*/ 21907 h 30479"/>
                      <a:gd name="connsiteX3" fmla="*/ 16193 w 20955"/>
                      <a:gd name="connsiteY3" fmla="*/ 21907 h 30479"/>
                      <a:gd name="connsiteX4" fmla="*/ 16193 w 20955"/>
                      <a:gd name="connsiteY4" fmla="*/ 30480 h 30479"/>
                      <a:gd name="connsiteX5" fmla="*/ 15240 w 20955"/>
                      <a:gd name="connsiteY5" fmla="*/ 30480 h 30479"/>
                      <a:gd name="connsiteX6" fmla="*/ 15240 w 20955"/>
                      <a:gd name="connsiteY6" fmla="*/ 21907 h 30479"/>
                      <a:gd name="connsiteX7" fmla="*/ 0 w 20955"/>
                      <a:gd name="connsiteY7" fmla="*/ 21907 h 30479"/>
                      <a:gd name="connsiteX8" fmla="*/ 0 w 20955"/>
                      <a:gd name="connsiteY8" fmla="*/ 20955 h 30479"/>
                      <a:gd name="connsiteX9" fmla="*/ 14288 w 20955"/>
                      <a:gd name="connsiteY9" fmla="*/ 0 h 30479"/>
                      <a:gd name="connsiteX10" fmla="*/ 15240 w 20955"/>
                      <a:gd name="connsiteY10" fmla="*/ 0 h 30479"/>
                      <a:gd name="connsiteX11" fmla="*/ 15240 w 20955"/>
                      <a:gd name="connsiteY11" fmla="*/ 20955 h 30479"/>
                      <a:gd name="connsiteX12" fmla="*/ 1905 w 20955"/>
                      <a:gd name="connsiteY12" fmla="*/ 20955 h 30479"/>
                      <a:gd name="connsiteX13" fmla="*/ 15240 w 20955"/>
                      <a:gd name="connsiteY13" fmla="*/ 20955 h 30479"/>
                      <a:gd name="connsiteX14" fmla="*/ 15240 w 20955"/>
                      <a:gd name="connsiteY14" fmla="*/ 952 h 30479"/>
                      <a:gd name="connsiteX15" fmla="*/ 13335 w 20955"/>
                      <a:gd name="connsiteY15" fmla="*/ 3810 h 30479"/>
                      <a:gd name="connsiteX16" fmla="*/ 1905 w 20955"/>
                      <a:gd name="connsiteY16" fmla="*/ 20955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955" h="30479">
                        <a:moveTo>
                          <a:pt x="16193" y="20955"/>
                        </a:moveTo>
                        <a:lnTo>
                          <a:pt x="20955" y="20955"/>
                        </a:lnTo>
                        <a:lnTo>
                          <a:pt x="20955" y="21907"/>
                        </a:lnTo>
                        <a:lnTo>
                          <a:pt x="16193" y="21907"/>
                        </a:lnTo>
                        <a:lnTo>
                          <a:pt x="16193" y="30480"/>
                        </a:lnTo>
                        <a:lnTo>
                          <a:pt x="15240" y="30480"/>
                        </a:lnTo>
                        <a:lnTo>
                          <a:pt x="15240" y="21907"/>
                        </a:lnTo>
                        <a:lnTo>
                          <a:pt x="0" y="21907"/>
                        </a:lnTo>
                        <a:lnTo>
                          <a:pt x="0" y="20955"/>
                        </a:lnTo>
                        <a:lnTo>
                          <a:pt x="14288" y="0"/>
                        </a:lnTo>
                        <a:lnTo>
                          <a:pt x="15240" y="0"/>
                        </a:lnTo>
                        <a:lnTo>
                          <a:pt x="15240" y="20955"/>
                        </a:lnTo>
                        <a:close/>
                        <a:moveTo>
                          <a:pt x="1905" y="20955"/>
                        </a:moveTo>
                        <a:lnTo>
                          <a:pt x="15240" y="20955"/>
                        </a:lnTo>
                        <a:lnTo>
                          <a:pt x="15240" y="952"/>
                        </a:lnTo>
                        <a:lnTo>
                          <a:pt x="13335" y="3810"/>
                        </a:lnTo>
                        <a:lnTo>
                          <a:pt x="1905" y="209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28" name="Forma Livre: Forma 227">
                    <a:extLst>
                      <a:ext uri="{FF2B5EF4-FFF2-40B4-BE49-F238E27FC236}">
                        <a16:creationId xmlns:a16="http://schemas.microsoft.com/office/drawing/2014/main" id="{B1265FFF-4038-4140-B28D-61C051AC16BF}"/>
                      </a:ext>
                    </a:extLst>
                  </p:cNvPr>
                  <p:cNvSpPr/>
                  <p:nvPr/>
                </p:nvSpPr>
                <p:spPr>
                  <a:xfrm>
                    <a:off x="13265054" y="3090699"/>
                    <a:ext cx="19050" cy="29527"/>
                  </a:xfrm>
                  <a:custGeom>
                    <a:avLst/>
                    <a:gdLst>
                      <a:gd name="connsiteX0" fmla="*/ 19050 w 19050"/>
                      <a:gd name="connsiteY0" fmla="*/ 29527 h 29527"/>
                      <a:gd name="connsiteX1" fmla="*/ 952 w 19050"/>
                      <a:gd name="connsiteY1" fmla="*/ 29527 h 29527"/>
                      <a:gd name="connsiteX2" fmla="*/ 952 w 19050"/>
                      <a:gd name="connsiteY2" fmla="*/ 28575 h 29527"/>
                      <a:gd name="connsiteX3" fmla="*/ 11430 w 19050"/>
                      <a:gd name="connsiteY3" fmla="*/ 17145 h 29527"/>
                      <a:gd name="connsiteX4" fmla="*/ 15240 w 19050"/>
                      <a:gd name="connsiteY4" fmla="*/ 11430 h 29527"/>
                      <a:gd name="connsiteX5" fmla="*/ 16193 w 19050"/>
                      <a:gd name="connsiteY5" fmla="*/ 7620 h 29527"/>
                      <a:gd name="connsiteX6" fmla="*/ 14288 w 19050"/>
                      <a:gd name="connsiteY6" fmla="*/ 2857 h 29527"/>
                      <a:gd name="connsiteX7" fmla="*/ 8573 w 19050"/>
                      <a:gd name="connsiteY7" fmla="*/ 952 h 29527"/>
                      <a:gd name="connsiteX8" fmla="*/ 4763 w 19050"/>
                      <a:gd name="connsiteY8" fmla="*/ 1905 h 29527"/>
                      <a:gd name="connsiteX9" fmla="*/ 1905 w 19050"/>
                      <a:gd name="connsiteY9" fmla="*/ 4763 h 29527"/>
                      <a:gd name="connsiteX10" fmla="*/ 952 w 19050"/>
                      <a:gd name="connsiteY10" fmla="*/ 8573 h 29527"/>
                      <a:gd name="connsiteX11" fmla="*/ 0 w 19050"/>
                      <a:gd name="connsiteY11" fmla="*/ 8573 h 29527"/>
                      <a:gd name="connsiteX12" fmla="*/ 952 w 19050"/>
                      <a:gd name="connsiteY12" fmla="*/ 3810 h 29527"/>
                      <a:gd name="connsiteX13" fmla="*/ 3810 w 19050"/>
                      <a:gd name="connsiteY13" fmla="*/ 952 h 29527"/>
                      <a:gd name="connsiteX14" fmla="*/ 8573 w 19050"/>
                      <a:gd name="connsiteY14" fmla="*/ 0 h 29527"/>
                      <a:gd name="connsiteX15" fmla="*/ 15240 w 19050"/>
                      <a:gd name="connsiteY15" fmla="*/ 1905 h 29527"/>
                      <a:gd name="connsiteX16" fmla="*/ 17145 w 19050"/>
                      <a:gd name="connsiteY16" fmla="*/ 7620 h 29527"/>
                      <a:gd name="connsiteX17" fmla="*/ 13335 w 19050"/>
                      <a:gd name="connsiteY17" fmla="*/ 16192 h 29527"/>
                      <a:gd name="connsiteX18" fmla="*/ 11430 w 19050"/>
                      <a:gd name="connsiteY18" fmla="*/ 18098 h 29527"/>
                      <a:gd name="connsiteX19" fmla="*/ 1905 w 19050"/>
                      <a:gd name="connsiteY19" fmla="*/ 28575 h 29527"/>
                      <a:gd name="connsiteX20" fmla="*/ 18098 w 19050"/>
                      <a:gd name="connsiteY20" fmla="*/ 28575 h 29527"/>
                      <a:gd name="connsiteX21" fmla="*/ 18098 w 19050"/>
                      <a:gd name="connsiteY21" fmla="*/ 29527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050" h="29527">
                        <a:moveTo>
                          <a:pt x="19050" y="29527"/>
                        </a:moveTo>
                        <a:lnTo>
                          <a:pt x="952" y="29527"/>
                        </a:lnTo>
                        <a:lnTo>
                          <a:pt x="952" y="28575"/>
                        </a:lnTo>
                        <a:lnTo>
                          <a:pt x="11430" y="17145"/>
                        </a:lnTo>
                        <a:cubicBezTo>
                          <a:pt x="13335" y="15240"/>
                          <a:pt x="14288" y="13335"/>
                          <a:pt x="15240" y="11430"/>
                        </a:cubicBezTo>
                        <a:cubicBezTo>
                          <a:pt x="16193" y="9525"/>
                          <a:pt x="16193" y="8573"/>
                          <a:pt x="16193" y="7620"/>
                        </a:cubicBezTo>
                        <a:cubicBezTo>
                          <a:pt x="16193" y="5715"/>
                          <a:pt x="15240" y="3810"/>
                          <a:pt x="14288" y="2857"/>
                        </a:cubicBezTo>
                        <a:cubicBezTo>
                          <a:pt x="13335" y="1905"/>
                          <a:pt x="11430" y="952"/>
                          <a:pt x="8573" y="952"/>
                        </a:cubicBezTo>
                        <a:cubicBezTo>
                          <a:pt x="7620" y="952"/>
                          <a:pt x="5715" y="952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4763"/>
                        </a:cubicBezTo>
                        <a:cubicBezTo>
                          <a:pt x="952" y="5715"/>
                          <a:pt x="952" y="7620"/>
                          <a:pt x="952" y="8573"/>
                        </a:cubicBezTo>
                        <a:lnTo>
                          <a:pt x="0" y="8573"/>
                        </a:lnTo>
                        <a:cubicBezTo>
                          <a:pt x="0" y="6667"/>
                          <a:pt x="0" y="5715"/>
                          <a:pt x="952" y="3810"/>
                        </a:cubicBezTo>
                        <a:cubicBezTo>
                          <a:pt x="1905" y="2857"/>
                          <a:pt x="2857" y="952"/>
                          <a:pt x="3810" y="952"/>
                        </a:cubicBezTo>
                        <a:cubicBezTo>
                          <a:pt x="4763" y="0"/>
                          <a:pt x="6668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1905"/>
                        </a:cubicBezTo>
                        <a:cubicBezTo>
                          <a:pt x="17145" y="2857"/>
                          <a:pt x="17145" y="5715"/>
                          <a:pt x="17145" y="7620"/>
                        </a:cubicBezTo>
                        <a:cubicBezTo>
                          <a:pt x="17145" y="9525"/>
                          <a:pt x="16193" y="12382"/>
                          <a:pt x="13335" y="16192"/>
                        </a:cubicBezTo>
                        <a:lnTo>
                          <a:pt x="11430" y="18098"/>
                        </a:lnTo>
                        <a:lnTo>
                          <a:pt x="1905" y="28575"/>
                        </a:lnTo>
                        <a:lnTo>
                          <a:pt x="18098" y="28575"/>
                        </a:lnTo>
                        <a:lnTo>
                          <a:pt x="18098" y="295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82" name="Gráfico 15">
                  <a:extLst>
                    <a:ext uri="{FF2B5EF4-FFF2-40B4-BE49-F238E27FC236}">
                      <a16:creationId xmlns:a16="http://schemas.microsoft.com/office/drawing/2014/main" id="{C6E6A5AE-1BF8-45C0-84D3-FC342ACBFE21}"/>
                    </a:ext>
                  </a:extLst>
                </p:cNvPr>
                <p:cNvGrpSpPr/>
                <p:nvPr/>
              </p:nvGrpSpPr>
              <p:grpSpPr>
                <a:xfrm>
                  <a:off x="13367924" y="2960206"/>
                  <a:ext cx="121919" cy="160972"/>
                  <a:chOff x="13367924" y="2960206"/>
                  <a:chExt cx="121919" cy="160972"/>
                </a:xfrm>
                <a:solidFill>
                  <a:srgbClr val="FFFFFF"/>
                </a:solidFill>
              </p:grpSpPr>
              <p:sp>
                <p:nvSpPr>
                  <p:cNvPr id="199" name="Forma Livre: Forma 198">
                    <a:extLst>
                      <a:ext uri="{FF2B5EF4-FFF2-40B4-BE49-F238E27FC236}">
                        <a16:creationId xmlns:a16="http://schemas.microsoft.com/office/drawing/2014/main" id="{86B33AA7-E39A-4D7E-8A80-2535E2B05524}"/>
                      </a:ext>
                    </a:extLst>
                  </p:cNvPr>
                  <p:cNvSpPr/>
                  <p:nvPr/>
                </p:nvSpPr>
                <p:spPr>
                  <a:xfrm>
                    <a:off x="13367924" y="2960206"/>
                    <a:ext cx="20955" cy="29527"/>
                  </a:xfrm>
                  <a:custGeom>
                    <a:avLst/>
                    <a:gdLst>
                      <a:gd name="connsiteX0" fmla="*/ 20955 w 20955"/>
                      <a:gd name="connsiteY0" fmla="*/ 17145 h 29527"/>
                      <a:gd name="connsiteX1" fmla="*/ 18098 w 20955"/>
                      <a:gd name="connsiteY1" fmla="*/ 26670 h 29527"/>
                      <a:gd name="connsiteX2" fmla="*/ 10478 w 20955"/>
                      <a:gd name="connsiteY2" fmla="*/ 29528 h 29527"/>
                      <a:gd name="connsiteX3" fmla="*/ 2857 w 20955"/>
                      <a:gd name="connsiteY3" fmla="*/ 26670 h 29527"/>
                      <a:gd name="connsiteX4" fmla="*/ 0 w 20955"/>
                      <a:gd name="connsiteY4" fmla="*/ 17145 h 29527"/>
                      <a:gd name="connsiteX5" fmla="*/ 0 w 20955"/>
                      <a:gd name="connsiteY5" fmla="*/ 12383 h 29527"/>
                      <a:gd name="connsiteX6" fmla="*/ 2857 w 20955"/>
                      <a:gd name="connsiteY6" fmla="*/ 2858 h 29527"/>
                      <a:gd name="connsiteX7" fmla="*/ 10478 w 20955"/>
                      <a:gd name="connsiteY7" fmla="*/ 0 h 29527"/>
                      <a:gd name="connsiteX8" fmla="*/ 18098 w 20955"/>
                      <a:gd name="connsiteY8" fmla="*/ 2858 h 29527"/>
                      <a:gd name="connsiteX9" fmla="*/ 20955 w 20955"/>
                      <a:gd name="connsiteY9" fmla="*/ 12383 h 29527"/>
                      <a:gd name="connsiteX10" fmla="*/ 20955 w 20955"/>
                      <a:gd name="connsiteY10" fmla="*/ 17145 h 29527"/>
                      <a:gd name="connsiteX11" fmla="*/ 16193 w 20955"/>
                      <a:gd name="connsiteY11" fmla="*/ 12383 h 29527"/>
                      <a:gd name="connsiteX12" fmla="*/ 15240 w 20955"/>
                      <a:gd name="connsiteY12" fmla="*/ 5715 h 29527"/>
                      <a:gd name="connsiteX13" fmla="*/ 11430 w 20955"/>
                      <a:gd name="connsiteY13" fmla="*/ 3810 h 29527"/>
                      <a:gd name="connsiteX14" fmla="*/ 7620 w 20955"/>
                      <a:gd name="connsiteY14" fmla="*/ 5715 h 29527"/>
                      <a:gd name="connsiteX15" fmla="*/ 6668 w 20955"/>
                      <a:gd name="connsiteY15" fmla="*/ 11430 h 29527"/>
                      <a:gd name="connsiteX16" fmla="*/ 6668 w 20955"/>
                      <a:gd name="connsiteY16" fmla="*/ 18098 h 29527"/>
                      <a:gd name="connsiteX17" fmla="*/ 7620 w 20955"/>
                      <a:gd name="connsiteY17" fmla="*/ 24765 h 29527"/>
                      <a:gd name="connsiteX18" fmla="*/ 11430 w 20955"/>
                      <a:gd name="connsiteY18" fmla="*/ 26670 h 29527"/>
                      <a:gd name="connsiteX19" fmla="*/ 15240 w 20955"/>
                      <a:gd name="connsiteY19" fmla="*/ 24765 h 29527"/>
                      <a:gd name="connsiteX20" fmla="*/ 16193 w 20955"/>
                      <a:gd name="connsiteY20" fmla="*/ 19050 h 29527"/>
                      <a:gd name="connsiteX21" fmla="*/ 16193 w 20955"/>
                      <a:gd name="connsiteY21" fmla="*/ 12383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0955" h="29527">
                        <a:moveTo>
                          <a:pt x="20955" y="17145"/>
                        </a:moveTo>
                        <a:cubicBezTo>
                          <a:pt x="20955" y="21908"/>
                          <a:pt x="20003" y="24765"/>
                          <a:pt x="18098" y="26670"/>
                        </a:cubicBezTo>
                        <a:cubicBezTo>
                          <a:pt x="16193" y="28575"/>
                          <a:pt x="14288" y="29528"/>
                          <a:pt x="10478" y="29528"/>
                        </a:cubicBezTo>
                        <a:cubicBezTo>
                          <a:pt x="7620" y="29528"/>
                          <a:pt x="4763" y="28575"/>
                          <a:pt x="2857" y="26670"/>
                        </a:cubicBezTo>
                        <a:cubicBezTo>
                          <a:pt x="953" y="24765"/>
                          <a:pt x="0" y="20955"/>
                          <a:pt x="0" y="17145"/>
                        </a:cubicBezTo>
                        <a:lnTo>
                          <a:pt x="0" y="12383"/>
                        </a:lnTo>
                        <a:cubicBezTo>
                          <a:pt x="0" y="7620"/>
                          <a:pt x="953" y="4763"/>
                          <a:pt x="2857" y="2858"/>
                        </a:cubicBezTo>
                        <a:cubicBezTo>
                          <a:pt x="4763" y="953"/>
                          <a:pt x="6668" y="0"/>
                          <a:pt x="10478" y="0"/>
                        </a:cubicBezTo>
                        <a:cubicBezTo>
                          <a:pt x="13335" y="0"/>
                          <a:pt x="16193" y="953"/>
                          <a:pt x="18098" y="2858"/>
                        </a:cubicBezTo>
                        <a:cubicBezTo>
                          <a:pt x="20003" y="4763"/>
                          <a:pt x="20955" y="8573"/>
                          <a:pt x="20955" y="12383"/>
                        </a:cubicBezTo>
                        <a:lnTo>
                          <a:pt x="20955" y="17145"/>
                        </a:lnTo>
                        <a:close/>
                        <a:moveTo>
                          <a:pt x="16193" y="12383"/>
                        </a:moveTo>
                        <a:cubicBezTo>
                          <a:pt x="16193" y="9525"/>
                          <a:pt x="16193" y="7620"/>
                          <a:pt x="15240" y="5715"/>
                        </a:cubicBezTo>
                        <a:cubicBezTo>
                          <a:pt x="14288" y="4763"/>
                          <a:pt x="13335" y="3810"/>
                          <a:pt x="11430" y="3810"/>
                        </a:cubicBezTo>
                        <a:cubicBezTo>
                          <a:pt x="9525" y="3810"/>
                          <a:pt x="8573" y="4763"/>
                          <a:pt x="7620" y="5715"/>
                        </a:cubicBezTo>
                        <a:cubicBezTo>
                          <a:pt x="6668" y="6668"/>
                          <a:pt x="6668" y="8573"/>
                          <a:pt x="6668" y="11430"/>
                        </a:cubicBezTo>
                        <a:lnTo>
                          <a:pt x="6668" y="18098"/>
                        </a:lnTo>
                        <a:cubicBezTo>
                          <a:pt x="6668" y="20955"/>
                          <a:pt x="6668" y="22860"/>
                          <a:pt x="7620" y="24765"/>
                        </a:cubicBezTo>
                        <a:cubicBezTo>
                          <a:pt x="8573" y="25718"/>
                          <a:pt x="9525" y="26670"/>
                          <a:pt x="11430" y="26670"/>
                        </a:cubicBezTo>
                        <a:cubicBezTo>
                          <a:pt x="13335" y="26670"/>
                          <a:pt x="14288" y="25718"/>
                          <a:pt x="15240" y="24765"/>
                        </a:cubicBezTo>
                        <a:cubicBezTo>
                          <a:pt x="16193" y="23813"/>
                          <a:pt x="16193" y="21908"/>
                          <a:pt x="16193" y="19050"/>
                        </a:cubicBezTo>
                        <a:lnTo>
                          <a:pt x="16193" y="12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0" name="Forma Livre: Forma 199">
                    <a:extLst>
                      <a:ext uri="{FF2B5EF4-FFF2-40B4-BE49-F238E27FC236}">
                        <a16:creationId xmlns:a16="http://schemas.microsoft.com/office/drawing/2014/main" id="{B68539ED-8058-461F-8DB5-CDCFB5BCD3D6}"/>
                      </a:ext>
                    </a:extLst>
                  </p:cNvPr>
                  <p:cNvSpPr/>
                  <p:nvPr/>
                </p:nvSpPr>
                <p:spPr>
                  <a:xfrm>
                    <a:off x="13393642" y="2960206"/>
                    <a:ext cx="20002" cy="30480"/>
                  </a:xfrm>
                  <a:custGeom>
                    <a:avLst/>
                    <a:gdLst>
                      <a:gd name="connsiteX0" fmla="*/ 19050 w 20002"/>
                      <a:gd name="connsiteY0" fmla="*/ 7620 h 30480"/>
                      <a:gd name="connsiteX1" fmla="*/ 18098 w 20002"/>
                      <a:gd name="connsiteY1" fmla="*/ 11430 h 30480"/>
                      <a:gd name="connsiteX2" fmla="*/ 15240 w 20002"/>
                      <a:gd name="connsiteY2" fmla="*/ 14288 h 30480"/>
                      <a:gd name="connsiteX3" fmla="*/ 19050 w 20002"/>
                      <a:gd name="connsiteY3" fmla="*/ 17145 h 30480"/>
                      <a:gd name="connsiteX4" fmla="*/ 20002 w 20002"/>
                      <a:gd name="connsiteY4" fmla="*/ 21908 h 30480"/>
                      <a:gd name="connsiteX5" fmla="*/ 17145 w 20002"/>
                      <a:gd name="connsiteY5" fmla="*/ 28575 h 30480"/>
                      <a:gd name="connsiteX6" fmla="*/ 9525 w 20002"/>
                      <a:gd name="connsiteY6" fmla="*/ 30480 h 30480"/>
                      <a:gd name="connsiteX7" fmla="*/ 1905 w 20002"/>
                      <a:gd name="connsiteY7" fmla="*/ 28575 h 30480"/>
                      <a:gd name="connsiteX8" fmla="*/ 0 w 20002"/>
                      <a:gd name="connsiteY8" fmla="*/ 21908 h 30480"/>
                      <a:gd name="connsiteX9" fmla="*/ 952 w 20002"/>
                      <a:gd name="connsiteY9" fmla="*/ 17145 h 30480"/>
                      <a:gd name="connsiteX10" fmla="*/ 4763 w 20002"/>
                      <a:gd name="connsiteY10" fmla="*/ 14288 h 30480"/>
                      <a:gd name="connsiteX11" fmla="*/ 1905 w 20002"/>
                      <a:gd name="connsiteY11" fmla="*/ 11430 h 30480"/>
                      <a:gd name="connsiteX12" fmla="*/ 952 w 20002"/>
                      <a:gd name="connsiteY12" fmla="*/ 7620 h 30480"/>
                      <a:gd name="connsiteX13" fmla="*/ 3810 w 20002"/>
                      <a:gd name="connsiteY13" fmla="*/ 1905 h 30480"/>
                      <a:gd name="connsiteX14" fmla="*/ 10477 w 20002"/>
                      <a:gd name="connsiteY14" fmla="*/ 0 h 30480"/>
                      <a:gd name="connsiteX15" fmla="*/ 17145 w 20002"/>
                      <a:gd name="connsiteY15" fmla="*/ 1905 h 30480"/>
                      <a:gd name="connsiteX16" fmla="*/ 19050 w 20002"/>
                      <a:gd name="connsiteY16" fmla="*/ 7620 h 30480"/>
                      <a:gd name="connsiteX17" fmla="*/ 15240 w 20002"/>
                      <a:gd name="connsiteY17" fmla="*/ 21908 h 30480"/>
                      <a:gd name="connsiteX18" fmla="*/ 14288 w 20002"/>
                      <a:gd name="connsiteY18" fmla="*/ 18098 h 30480"/>
                      <a:gd name="connsiteX19" fmla="*/ 10477 w 20002"/>
                      <a:gd name="connsiteY19" fmla="*/ 17145 h 30480"/>
                      <a:gd name="connsiteX20" fmla="*/ 6668 w 20002"/>
                      <a:gd name="connsiteY20" fmla="*/ 18098 h 30480"/>
                      <a:gd name="connsiteX21" fmla="*/ 5715 w 20002"/>
                      <a:gd name="connsiteY21" fmla="*/ 21908 h 30480"/>
                      <a:gd name="connsiteX22" fmla="*/ 6668 w 20002"/>
                      <a:gd name="connsiteY22" fmla="*/ 25718 h 30480"/>
                      <a:gd name="connsiteX23" fmla="*/ 10477 w 20002"/>
                      <a:gd name="connsiteY23" fmla="*/ 26670 h 30480"/>
                      <a:gd name="connsiteX24" fmla="*/ 14288 w 20002"/>
                      <a:gd name="connsiteY24" fmla="*/ 25718 h 30480"/>
                      <a:gd name="connsiteX25" fmla="*/ 15240 w 20002"/>
                      <a:gd name="connsiteY25" fmla="*/ 21908 h 30480"/>
                      <a:gd name="connsiteX26" fmla="*/ 14288 w 20002"/>
                      <a:gd name="connsiteY26" fmla="*/ 8573 h 30480"/>
                      <a:gd name="connsiteX27" fmla="*/ 13335 w 20002"/>
                      <a:gd name="connsiteY27" fmla="*/ 5715 h 30480"/>
                      <a:gd name="connsiteX28" fmla="*/ 10477 w 20002"/>
                      <a:gd name="connsiteY28" fmla="*/ 4763 h 30480"/>
                      <a:gd name="connsiteX29" fmla="*/ 7620 w 20002"/>
                      <a:gd name="connsiteY29" fmla="*/ 5715 h 30480"/>
                      <a:gd name="connsiteX30" fmla="*/ 6668 w 20002"/>
                      <a:gd name="connsiteY30" fmla="*/ 8573 h 30480"/>
                      <a:gd name="connsiteX31" fmla="*/ 7620 w 20002"/>
                      <a:gd name="connsiteY31" fmla="*/ 11430 h 30480"/>
                      <a:gd name="connsiteX32" fmla="*/ 9525 w 20002"/>
                      <a:gd name="connsiteY32" fmla="*/ 12383 h 30480"/>
                      <a:gd name="connsiteX33" fmla="*/ 12383 w 20002"/>
                      <a:gd name="connsiteY33" fmla="*/ 11430 h 30480"/>
                      <a:gd name="connsiteX34" fmla="*/ 14288 w 20002"/>
                      <a:gd name="connsiteY34" fmla="*/ 8573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002" h="30480">
                        <a:moveTo>
                          <a:pt x="19050" y="7620"/>
                        </a:moveTo>
                        <a:cubicBezTo>
                          <a:pt x="19050" y="9525"/>
                          <a:pt x="19050" y="10478"/>
                          <a:pt x="18098" y="11430"/>
                        </a:cubicBezTo>
                        <a:cubicBezTo>
                          <a:pt x="17145" y="12383"/>
                          <a:pt x="16192" y="13335"/>
                          <a:pt x="15240" y="14288"/>
                        </a:cubicBezTo>
                        <a:cubicBezTo>
                          <a:pt x="17145" y="15240"/>
                          <a:pt x="18098" y="16193"/>
                          <a:pt x="19050" y="17145"/>
                        </a:cubicBezTo>
                        <a:cubicBezTo>
                          <a:pt x="20002" y="18098"/>
                          <a:pt x="20002" y="20003"/>
                          <a:pt x="20002" y="21908"/>
                        </a:cubicBezTo>
                        <a:cubicBezTo>
                          <a:pt x="20002" y="24765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0480"/>
                          <a:pt x="9525" y="30480"/>
                        </a:cubicBezTo>
                        <a:cubicBezTo>
                          <a:pt x="6668" y="30480"/>
                          <a:pt x="3810" y="29528"/>
                          <a:pt x="1905" y="28575"/>
                        </a:cubicBezTo>
                        <a:cubicBezTo>
                          <a:pt x="952" y="26670"/>
                          <a:pt x="0" y="24765"/>
                          <a:pt x="0" y="21908"/>
                        </a:cubicBezTo>
                        <a:cubicBezTo>
                          <a:pt x="0" y="20003"/>
                          <a:pt x="0" y="19050"/>
                          <a:pt x="952" y="17145"/>
                        </a:cubicBezTo>
                        <a:cubicBezTo>
                          <a:pt x="1905" y="16193"/>
                          <a:pt x="2857" y="15240"/>
                          <a:pt x="4763" y="14288"/>
                        </a:cubicBezTo>
                        <a:cubicBezTo>
                          <a:pt x="3810" y="13335"/>
                          <a:pt x="2857" y="12383"/>
                          <a:pt x="1905" y="11430"/>
                        </a:cubicBezTo>
                        <a:cubicBezTo>
                          <a:pt x="952" y="10478"/>
                          <a:pt x="952" y="8573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9050" y="2858"/>
                          <a:pt x="19050" y="5715"/>
                          <a:pt x="19050" y="7620"/>
                        </a:cubicBezTo>
                        <a:close/>
                        <a:moveTo>
                          <a:pt x="15240" y="21908"/>
                        </a:moveTo>
                        <a:cubicBezTo>
                          <a:pt x="15240" y="20003"/>
                          <a:pt x="15240" y="19050"/>
                          <a:pt x="14288" y="18098"/>
                        </a:cubicBezTo>
                        <a:cubicBezTo>
                          <a:pt x="13335" y="17145"/>
                          <a:pt x="12383" y="17145"/>
                          <a:pt x="10477" y="17145"/>
                        </a:cubicBezTo>
                        <a:cubicBezTo>
                          <a:pt x="8573" y="17145"/>
                          <a:pt x="7620" y="17145"/>
                          <a:pt x="6668" y="18098"/>
                        </a:cubicBezTo>
                        <a:cubicBezTo>
                          <a:pt x="5715" y="19050"/>
                          <a:pt x="5715" y="20003"/>
                          <a:pt x="5715" y="21908"/>
                        </a:cubicBezTo>
                        <a:cubicBezTo>
                          <a:pt x="5715" y="23813"/>
                          <a:pt x="5715" y="24765"/>
                          <a:pt x="6668" y="25718"/>
                        </a:cubicBezTo>
                        <a:cubicBezTo>
                          <a:pt x="7620" y="26670"/>
                          <a:pt x="8573" y="26670"/>
                          <a:pt x="10477" y="26670"/>
                        </a:cubicBezTo>
                        <a:cubicBezTo>
                          <a:pt x="12383" y="26670"/>
                          <a:pt x="13335" y="26670"/>
                          <a:pt x="14288" y="25718"/>
                        </a:cubicBezTo>
                        <a:cubicBezTo>
                          <a:pt x="14288" y="24765"/>
                          <a:pt x="15240" y="23813"/>
                          <a:pt x="15240" y="21908"/>
                        </a:cubicBezTo>
                        <a:close/>
                        <a:moveTo>
                          <a:pt x="14288" y="8573"/>
                        </a:moveTo>
                        <a:cubicBezTo>
                          <a:pt x="14288" y="7620"/>
                          <a:pt x="14288" y="5715"/>
                          <a:pt x="13335" y="5715"/>
                        </a:cubicBezTo>
                        <a:cubicBezTo>
                          <a:pt x="12383" y="4763"/>
                          <a:pt x="11430" y="4763"/>
                          <a:pt x="10477" y="4763"/>
                        </a:cubicBezTo>
                        <a:cubicBezTo>
                          <a:pt x="9525" y="4763"/>
                          <a:pt x="8573" y="4763"/>
                          <a:pt x="7620" y="5715"/>
                        </a:cubicBezTo>
                        <a:cubicBezTo>
                          <a:pt x="6668" y="6668"/>
                          <a:pt x="6668" y="7620"/>
                          <a:pt x="6668" y="8573"/>
                        </a:cubicBezTo>
                        <a:cubicBezTo>
                          <a:pt x="6668" y="9525"/>
                          <a:pt x="6668" y="11430"/>
                          <a:pt x="7620" y="11430"/>
                        </a:cubicBezTo>
                        <a:cubicBezTo>
                          <a:pt x="7620" y="12383"/>
                          <a:pt x="8573" y="12383"/>
                          <a:pt x="9525" y="12383"/>
                        </a:cubicBezTo>
                        <a:cubicBezTo>
                          <a:pt x="10477" y="12383"/>
                          <a:pt x="11430" y="12383"/>
                          <a:pt x="12383" y="11430"/>
                        </a:cubicBezTo>
                        <a:cubicBezTo>
                          <a:pt x="13335" y="10478"/>
                          <a:pt x="14288" y="9525"/>
                          <a:pt x="14288" y="857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1" name="Forma Livre: Forma 200">
                    <a:extLst>
                      <a:ext uri="{FF2B5EF4-FFF2-40B4-BE49-F238E27FC236}">
                        <a16:creationId xmlns:a16="http://schemas.microsoft.com/office/drawing/2014/main" id="{CB3932D0-E6F4-496A-A4A2-054C28428DFE}"/>
                      </a:ext>
                    </a:extLst>
                  </p:cNvPr>
                  <p:cNvSpPr/>
                  <p:nvPr/>
                </p:nvSpPr>
                <p:spPr>
                  <a:xfrm>
                    <a:off x="13418406" y="296020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8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3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8 h 31432"/>
                      <a:gd name="connsiteX16" fmla="*/ 14288 w 20002"/>
                      <a:gd name="connsiteY16" fmla="*/ 18098 h 31432"/>
                      <a:gd name="connsiteX17" fmla="*/ 8573 w 20002"/>
                      <a:gd name="connsiteY17" fmla="*/ 16193 h 31432"/>
                      <a:gd name="connsiteX18" fmla="*/ 11430 w 20002"/>
                      <a:gd name="connsiteY18" fmla="*/ 15240 h 31432"/>
                      <a:gd name="connsiteX19" fmla="*/ 13335 w 20002"/>
                      <a:gd name="connsiteY19" fmla="*/ 12383 h 31432"/>
                      <a:gd name="connsiteX20" fmla="*/ 13335 w 20002"/>
                      <a:gd name="connsiteY20" fmla="*/ 10478 h 31432"/>
                      <a:gd name="connsiteX21" fmla="*/ 12383 w 20002"/>
                      <a:gd name="connsiteY21" fmla="*/ 4763 h 31432"/>
                      <a:gd name="connsiteX22" fmla="*/ 8573 w 20002"/>
                      <a:gd name="connsiteY22" fmla="*/ 2858 h 31432"/>
                      <a:gd name="connsiteX23" fmla="*/ 4763 w 20002"/>
                      <a:gd name="connsiteY23" fmla="*/ 4763 h 31432"/>
                      <a:gd name="connsiteX24" fmla="*/ 3810 w 20002"/>
                      <a:gd name="connsiteY24" fmla="*/ 9525 h 31432"/>
                      <a:gd name="connsiteX25" fmla="*/ 4763 w 20002"/>
                      <a:gd name="connsiteY25" fmla="*/ 14288 h 31432"/>
                      <a:gd name="connsiteX26" fmla="*/ 8573 w 20002"/>
                      <a:gd name="connsiteY26" fmla="*/ 16193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3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3"/>
                          <a:pt x="1905" y="18098"/>
                        </a:cubicBezTo>
                        <a:cubicBezTo>
                          <a:pt x="0" y="16193"/>
                          <a:pt x="0" y="13335"/>
                          <a:pt x="0" y="10478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8" y="1905"/>
                          <a:pt x="4763" y="953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3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3"/>
                          <a:pt x="19050" y="23813"/>
                          <a:pt x="16193" y="26670"/>
                        </a:cubicBezTo>
                        <a:cubicBezTo>
                          <a:pt x="13335" y="29528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8"/>
                        </a:cubicBezTo>
                        <a:cubicBezTo>
                          <a:pt x="12383" y="22860"/>
                          <a:pt x="13335" y="20955"/>
                          <a:pt x="14288" y="18098"/>
                        </a:cubicBezTo>
                        <a:close/>
                        <a:moveTo>
                          <a:pt x="8573" y="16193"/>
                        </a:moveTo>
                        <a:cubicBezTo>
                          <a:pt x="9525" y="16193"/>
                          <a:pt x="10477" y="16193"/>
                          <a:pt x="11430" y="15240"/>
                        </a:cubicBezTo>
                        <a:cubicBezTo>
                          <a:pt x="12383" y="14288"/>
                          <a:pt x="13335" y="14288"/>
                          <a:pt x="13335" y="12383"/>
                        </a:cubicBezTo>
                        <a:lnTo>
                          <a:pt x="13335" y="10478"/>
                        </a:lnTo>
                        <a:cubicBezTo>
                          <a:pt x="13335" y="8573"/>
                          <a:pt x="13335" y="6668"/>
                          <a:pt x="12383" y="4763"/>
                        </a:cubicBezTo>
                        <a:cubicBezTo>
                          <a:pt x="11430" y="3810"/>
                          <a:pt x="10477" y="2858"/>
                          <a:pt x="8573" y="2858"/>
                        </a:cubicBezTo>
                        <a:cubicBezTo>
                          <a:pt x="6668" y="2858"/>
                          <a:pt x="5715" y="3810"/>
                          <a:pt x="4763" y="4763"/>
                        </a:cubicBezTo>
                        <a:cubicBezTo>
                          <a:pt x="3810" y="5715"/>
                          <a:pt x="3810" y="7620"/>
                          <a:pt x="3810" y="9525"/>
                        </a:cubicBezTo>
                        <a:cubicBezTo>
                          <a:pt x="3810" y="11430"/>
                          <a:pt x="3810" y="13335"/>
                          <a:pt x="4763" y="14288"/>
                        </a:cubicBezTo>
                        <a:cubicBezTo>
                          <a:pt x="6668" y="16193"/>
                          <a:pt x="7620" y="16193"/>
                          <a:pt x="8573" y="161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2" name="Forma Livre: Forma 201">
                    <a:extLst>
                      <a:ext uri="{FF2B5EF4-FFF2-40B4-BE49-F238E27FC236}">
                        <a16:creationId xmlns:a16="http://schemas.microsoft.com/office/drawing/2014/main" id="{1AA4AD2D-4848-4010-AD0F-A898CF7641EE}"/>
                      </a:ext>
                    </a:extLst>
                  </p:cNvPr>
                  <p:cNvSpPr/>
                  <p:nvPr/>
                </p:nvSpPr>
                <p:spPr>
                  <a:xfrm>
                    <a:off x="13442219" y="2960206"/>
                    <a:ext cx="20002" cy="32385"/>
                  </a:xfrm>
                  <a:custGeom>
                    <a:avLst/>
                    <a:gdLst>
                      <a:gd name="connsiteX0" fmla="*/ 952 w 20002"/>
                      <a:gd name="connsiteY0" fmla="*/ 15240 h 32385"/>
                      <a:gd name="connsiteX1" fmla="*/ 2858 w 20002"/>
                      <a:gd name="connsiteY1" fmla="*/ 0 h 32385"/>
                      <a:gd name="connsiteX2" fmla="*/ 19050 w 20002"/>
                      <a:gd name="connsiteY2" fmla="*/ 0 h 32385"/>
                      <a:gd name="connsiteX3" fmla="*/ 19050 w 20002"/>
                      <a:gd name="connsiteY3" fmla="*/ 4763 h 32385"/>
                      <a:gd name="connsiteX4" fmla="*/ 6668 w 20002"/>
                      <a:gd name="connsiteY4" fmla="*/ 4763 h 32385"/>
                      <a:gd name="connsiteX5" fmla="*/ 5715 w 20002"/>
                      <a:gd name="connsiteY5" fmla="*/ 12383 h 32385"/>
                      <a:gd name="connsiteX6" fmla="*/ 10477 w 20002"/>
                      <a:gd name="connsiteY6" fmla="*/ 11430 h 32385"/>
                      <a:gd name="connsiteX7" fmla="*/ 17145 w 20002"/>
                      <a:gd name="connsiteY7" fmla="*/ 14288 h 32385"/>
                      <a:gd name="connsiteX8" fmla="*/ 20002 w 20002"/>
                      <a:gd name="connsiteY8" fmla="*/ 21908 h 32385"/>
                      <a:gd name="connsiteX9" fmla="*/ 17145 w 20002"/>
                      <a:gd name="connsiteY9" fmla="*/ 29528 h 32385"/>
                      <a:gd name="connsiteX10" fmla="*/ 9525 w 20002"/>
                      <a:gd name="connsiteY10" fmla="*/ 32385 h 32385"/>
                      <a:gd name="connsiteX11" fmla="*/ 2858 w 20002"/>
                      <a:gd name="connsiteY11" fmla="*/ 30480 h 32385"/>
                      <a:gd name="connsiteX12" fmla="*/ 0 w 20002"/>
                      <a:gd name="connsiteY12" fmla="*/ 23813 h 32385"/>
                      <a:gd name="connsiteX13" fmla="*/ 4763 w 20002"/>
                      <a:gd name="connsiteY13" fmla="*/ 23813 h 32385"/>
                      <a:gd name="connsiteX14" fmla="*/ 6668 w 20002"/>
                      <a:gd name="connsiteY14" fmla="*/ 27623 h 32385"/>
                      <a:gd name="connsiteX15" fmla="*/ 10477 w 20002"/>
                      <a:gd name="connsiteY15" fmla="*/ 28575 h 32385"/>
                      <a:gd name="connsiteX16" fmla="*/ 14288 w 20002"/>
                      <a:gd name="connsiteY16" fmla="*/ 26670 h 32385"/>
                      <a:gd name="connsiteX17" fmla="*/ 15240 w 20002"/>
                      <a:gd name="connsiteY17" fmla="*/ 21908 h 32385"/>
                      <a:gd name="connsiteX18" fmla="*/ 13335 w 20002"/>
                      <a:gd name="connsiteY18" fmla="*/ 17145 h 32385"/>
                      <a:gd name="connsiteX19" fmla="*/ 9525 w 20002"/>
                      <a:gd name="connsiteY19" fmla="*/ 15240 h 32385"/>
                      <a:gd name="connsiteX20" fmla="*/ 7620 w 20002"/>
                      <a:gd name="connsiteY20" fmla="*/ 15240 h 32385"/>
                      <a:gd name="connsiteX21" fmla="*/ 5715 w 20002"/>
                      <a:gd name="connsiteY21" fmla="*/ 16193 h 32385"/>
                      <a:gd name="connsiteX22" fmla="*/ 952 w 20002"/>
                      <a:gd name="connsiteY22" fmla="*/ 15240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5">
                        <a:moveTo>
                          <a:pt x="952" y="15240"/>
                        </a:moveTo>
                        <a:lnTo>
                          <a:pt x="2858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3"/>
                        </a:lnTo>
                        <a:cubicBezTo>
                          <a:pt x="6668" y="11430"/>
                          <a:pt x="8573" y="11430"/>
                          <a:pt x="10477" y="11430"/>
                        </a:cubicBezTo>
                        <a:cubicBezTo>
                          <a:pt x="13335" y="11430"/>
                          <a:pt x="15240" y="12383"/>
                          <a:pt x="17145" y="14288"/>
                        </a:cubicBezTo>
                        <a:cubicBezTo>
                          <a:pt x="19050" y="16193"/>
                          <a:pt x="20002" y="19050"/>
                          <a:pt x="20002" y="21908"/>
                        </a:cubicBezTo>
                        <a:cubicBezTo>
                          <a:pt x="20002" y="24765"/>
                          <a:pt x="19050" y="27623"/>
                          <a:pt x="17145" y="29528"/>
                        </a:cubicBezTo>
                        <a:cubicBezTo>
                          <a:pt x="15240" y="31433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3"/>
                          <a:pt x="2858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8"/>
                          <a:pt x="5715" y="26670"/>
                          <a:pt x="6668" y="27623"/>
                        </a:cubicBezTo>
                        <a:cubicBezTo>
                          <a:pt x="7620" y="28575"/>
                          <a:pt x="8573" y="28575"/>
                          <a:pt x="10477" y="28575"/>
                        </a:cubicBezTo>
                        <a:cubicBezTo>
                          <a:pt x="12383" y="28575"/>
                          <a:pt x="13335" y="27623"/>
                          <a:pt x="14288" y="26670"/>
                        </a:cubicBezTo>
                        <a:cubicBezTo>
                          <a:pt x="15240" y="25718"/>
                          <a:pt x="15240" y="23813"/>
                          <a:pt x="15240" y="21908"/>
                        </a:cubicBezTo>
                        <a:cubicBezTo>
                          <a:pt x="15240" y="20003"/>
                          <a:pt x="14288" y="19050"/>
                          <a:pt x="13335" y="17145"/>
                        </a:cubicBezTo>
                        <a:cubicBezTo>
                          <a:pt x="12383" y="16193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3"/>
                          <a:pt x="5715" y="16193"/>
                        </a:cubicBezTo>
                        <a:lnTo>
                          <a:pt x="952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3" name="Forma Livre: Forma 202">
                    <a:extLst>
                      <a:ext uri="{FF2B5EF4-FFF2-40B4-BE49-F238E27FC236}">
                        <a16:creationId xmlns:a16="http://schemas.microsoft.com/office/drawing/2014/main" id="{ADA83BC6-DE2A-46BF-9BB6-29A864523EE2}"/>
                      </a:ext>
                    </a:extLst>
                  </p:cNvPr>
                  <p:cNvSpPr/>
                  <p:nvPr/>
                </p:nvSpPr>
                <p:spPr>
                  <a:xfrm>
                    <a:off x="13463174" y="2960206"/>
                    <a:ext cx="20954" cy="32385"/>
                  </a:xfrm>
                  <a:custGeom>
                    <a:avLst/>
                    <a:gdLst>
                      <a:gd name="connsiteX0" fmla="*/ 8572 w 20954"/>
                      <a:gd name="connsiteY0" fmla="*/ 13335 h 32385"/>
                      <a:gd name="connsiteX1" fmla="*/ 11430 w 20954"/>
                      <a:gd name="connsiteY1" fmla="*/ 13335 h 32385"/>
                      <a:gd name="connsiteX2" fmla="*/ 15240 w 20954"/>
                      <a:gd name="connsiteY2" fmla="*/ 12383 h 32385"/>
                      <a:gd name="connsiteX3" fmla="*/ 16192 w 20954"/>
                      <a:gd name="connsiteY3" fmla="*/ 8573 h 32385"/>
                      <a:gd name="connsiteX4" fmla="*/ 15240 w 20954"/>
                      <a:gd name="connsiteY4" fmla="*/ 4763 h 32385"/>
                      <a:gd name="connsiteX5" fmla="*/ 11430 w 20954"/>
                      <a:gd name="connsiteY5" fmla="*/ 3810 h 32385"/>
                      <a:gd name="connsiteX6" fmla="*/ 7620 w 20954"/>
                      <a:gd name="connsiteY6" fmla="*/ 4763 h 32385"/>
                      <a:gd name="connsiteX7" fmla="*/ 6667 w 20954"/>
                      <a:gd name="connsiteY7" fmla="*/ 7620 h 32385"/>
                      <a:gd name="connsiteX8" fmla="*/ 1905 w 20954"/>
                      <a:gd name="connsiteY8" fmla="*/ 7620 h 32385"/>
                      <a:gd name="connsiteX9" fmla="*/ 2857 w 20954"/>
                      <a:gd name="connsiteY9" fmla="*/ 3810 h 32385"/>
                      <a:gd name="connsiteX10" fmla="*/ 6667 w 20954"/>
                      <a:gd name="connsiteY10" fmla="*/ 953 h 32385"/>
                      <a:gd name="connsiteX11" fmla="*/ 11430 w 20954"/>
                      <a:gd name="connsiteY11" fmla="*/ 0 h 32385"/>
                      <a:gd name="connsiteX12" fmla="*/ 18097 w 20954"/>
                      <a:gd name="connsiteY12" fmla="*/ 1905 h 32385"/>
                      <a:gd name="connsiteX13" fmla="*/ 20955 w 20954"/>
                      <a:gd name="connsiteY13" fmla="*/ 8573 h 32385"/>
                      <a:gd name="connsiteX14" fmla="*/ 20002 w 20954"/>
                      <a:gd name="connsiteY14" fmla="*/ 12383 h 32385"/>
                      <a:gd name="connsiteX15" fmla="*/ 16192 w 20954"/>
                      <a:gd name="connsiteY15" fmla="*/ 15240 h 32385"/>
                      <a:gd name="connsiteX16" fmla="*/ 20002 w 20954"/>
                      <a:gd name="connsiteY16" fmla="*/ 18098 h 32385"/>
                      <a:gd name="connsiteX17" fmla="*/ 20955 w 20954"/>
                      <a:gd name="connsiteY17" fmla="*/ 22860 h 32385"/>
                      <a:gd name="connsiteX18" fmla="*/ 18097 w 20954"/>
                      <a:gd name="connsiteY18" fmla="*/ 29528 h 32385"/>
                      <a:gd name="connsiteX19" fmla="*/ 10477 w 20954"/>
                      <a:gd name="connsiteY19" fmla="*/ 32385 h 32385"/>
                      <a:gd name="connsiteX20" fmla="*/ 2857 w 20954"/>
                      <a:gd name="connsiteY20" fmla="*/ 30480 h 32385"/>
                      <a:gd name="connsiteX21" fmla="*/ 0 w 20954"/>
                      <a:gd name="connsiteY21" fmla="*/ 23813 h 32385"/>
                      <a:gd name="connsiteX22" fmla="*/ 4763 w 20954"/>
                      <a:gd name="connsiteY22" fmla="*/ 23813 h 32385"/>
                      <a:gd name="connsiteX23" fmla="*/ 5715 w 20954"/>
                      <a:gd name="connsiteY23" fmla="*/ 26670 h 32385"/>
                      <a:gd name="connsiteX24" fmla="*/ 9525 w 20954"/>
                      <a:gd name="connsiteY24" fmla="*/ 27623 h 32385"/>
                      <a:gd name="connsiteX25" fmla="*/ 13335 w 20954"/>
                      <a:gd name="connsiteY25" fmla="*/ 26670 h 32385"/>
                      <a:gd name="connsiteX26" fmla="*/ 14288 w 20954"/>
                      <a:gd name="connsiteY26" fmla="*/ 22860 h 32385"/>
                      <a:gd name="connsiteX27" fmla="*/ 13335 w 20954"/>
                      <a:gd name="connsiteY27" fmla="*/ 19050 h 32385"/>
                      <a:gd name="connsiteX28" fmla="*/ 9525 w 20954"/>
                      <a:gd name="connsiteY28" fmla="*/ 18098 h 32385"/>
                      <a:gd name="connsiteX29" fmla="*/ 6667 w 20954"/>
                      <a:gd name="connsiteY29" fmla="*/ 18098 h 32385"/>
                      <a:gd name="connsiteX30" fmla="*/ 6667 w 20954"/>
                      <a:gd name="connsiteY30" fmla="*/ 13335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0954" h="32385">
                        <a:moveTo>
                          <a:pt x="8572" y="13335"/>
                        </a:moveTo>
                        <a:lnTo>
                          <a:pt x="11430" y="13335"/>
                        </a:lnTo>
                        <a:cubicBezTo>
                          <a:pt x="13335" y="13335"/>
                          <a:pt x="14288" y="13335"/>
                          <a:pt x="15240" y="12383"/>
                        </a:cubicBezTo>
                        <a:cubicBezTo>
                          <a:pt x="16192" y="11430"/>
                          <a:pt x="16192" y="10478"/>
                          <a:pt x="16192" y="8573"/>
                        </a:cubicBezTo>
                        <a:cubicBezTo>
                          <a:pt x="16192" y="6668"/>
                          <a:pt x="16192" y="5715"/>
                          <a:pt x="15240" y="4763"/>
                        </a:cubicBezTo>
                        <a:cubicBezTo>
                          <a:pt x="14288" y="3810"/>
                          <a:pt x="13335" y="3810"/>
                          <a:pt x="11430" y="3810"/>
                        </a:cubicBezTo>
                        <a:cubicBezTo>
                          <a:pt x="10477" y="3810"/>
                          <a:pt x="8572" y="3810"/>
                          <a:pt x="7620" y="4763"/>
                        </a:cubicBezTo>
                        <a:cubicBezTo>
                          <a:pt x="6667" y="5715"/>
                          <a:pt x="6667" y="6668"/>
                          <a:pt x="6667" y="7620"/>
                        </a:cubicBezTo>
                        <a:lnTo>
                          <a:pt x="1905" y="7620"/>
                        </a:lnTo>
                        <a:cubicBezTo>
                          <a:pt x="1905" y="5715"/>
                          <a:pt x="1905" y="4763"/>
                          <a:pt x="2857" y="3810"/>
                        </a:cubicBezTo>
                        <a:cubicBezTo>
                          <a:pt x="3810" y="2858"/>
                          <a:pt x="4763" y="1905"/>
                          <a:pt x="6667" y="953"/>
                        </a:cubicBezTo>
                        <a:cubicBezTo>
                          <a:pt x="8572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3"/>
                          <a:pt x="18097" y="1905"/>
                        </a:cubicBezTo>
                        <a:cubicBezTo>
                          <a:pt x="20002" y="3810"/>
                          <a:pt x="20955" y="5715"/>
                          <a:pt x="20955" y="8573"/>
                        </a:cubicBezTo>
                        <a:cubicBezTo>
                          <a:pt x="20955" y="9525"/>
                          <a:pt x="20955" y="11430"/>
                          <a:pt x="20002" y="12383"/>
                        </a:cubicBezTo>
                        <a:cubicBezTo>
                          <a:pt x="19050" y="13335"/>
                          <a:pt x="18097" y="14288"/>
                          <a:pt x="16192" y="15240"/>
                        </a:cubicBezTo>
                        <a:cubicBezTo>
                          <a:pt x="18097" y="16193"/>
                          <a:pt x="19050" y="17145"/>
                          <a:pt x="20002" y="18098"/>
                        </a:cubicBezTo>
                        <a:cubicBezTo>
                          <a:pt x="20955" y="19050"/>
                          <a:pt x="20955" y="20955"/>
                          <a:pt x="20955" y="22860"/>
                        </a:cubicBezTo>
                        <a:cubicBezTo>
                          <a:pt x="20955" y="25718"/>
                          <a:pt x="20002" y="27623"/>
                          <a:pt x="18097" y="29528"/>
                        </a:cubicBezTo>
                        <a:cubicBezTo>
                          <a:pt x="16192" y="31433"/>
                          <a:pt x="13335" y="32385"/>
                          <a:pt x="10477" y="32385"/>
                        </a:cubicBezTo>
                        <a:cubicBezTo>
                          <a:pt x="7620" y="32385"/>
                          <a:pt x="4763" y="31433"/>
                          <a:pt x="2857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4765"/>
                          <a:pt x="4763" y="26670"/>
                          <a:pt x="5715" y="26670"/>
                        </a:cubicBezTo>
                        <a:cubicBezTo>
                          <a:pt x="6667" y="27623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2" y="27623"/>
                          <a:pt x="13335" y="26670"/>
                        </a:cubicBezTo>
                        <a:cubicBezTo>
                          <a:pt x="14288" y="25718"/>
                          <a:pt x="14288" y="24765"/>
                          <a:pt x="14288" y="22860"/>
                        </a:cubicBezTo>
                        <a:cubicBezTo>
                          <a:pt x="14288" y="20955"/>
                          <a:pt x="14288" y="20003"/>
                          <a:pt x="13335" y="19050"/>
                        </a:cubicBezTo>
                        <a:cubicBezTo>
                          <a:pt x="12382" y="18098"/>
                          <a:pt x="11430" y="18098"/>
                          <a:pt x="9525" y="18098"/>
                        </a:cubicBezTo>
                        <a:lnTo>
                          <a:pt x="6667" y="18098"/>
                        </a:lnTo>
                        <a:lnTo>
                          <a:pt x="6667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4" name="Forma Livre: Forma 203">
                    <a:extLst>
                      <a:ext uri="{FF2B5EF4-FFF2-40B4-BE49-F238E27FC236}">
                        <a16:creationId xmlns:a16="http://schemas.microsoft.com/office/drawing/2014/main" id="{ED286BD0-DBDE-4967-A107-4FF427741689}"/>
                      </a:ext>
                    </a:extLst>
                  </p:cNvPr>
                  <p:cNvSpPr/>
                  <p:nvPr/>
                </p:nvSpPr>
                <p:spPr>
                  <a:xfrm>
                    <a:off x="13370781" y="3024976"/>
                    <a:ext cx="12382" cy="30479"/>
                  </a:xfrm>
                  <a:custGeom>
                    <a:avLst/>
                    <a:gdLst>
                      <a:gd name="connsiteX0" fmla="*/ 12383 w 12382"/>
                      <a:gd name="connsiteY0" fmla="*/ 30480 h 30479"/>
                      <a:gd name="connsiteX1" fmla="*/ 7620 w 12382"/>
                      <a:gd name="connsiteY1" fmla="*/ 30480 h 30479"/>
                      <a:gd name="connsiteX2" fmla="*/ 7620 w 12382"/>
                      <a:gd name="connsiteY2" fmla="*/ 5715 h 30479"/>
                      <a:gd name="connsiteX3" fmla="*/ 0 w 12382"/>
                      <a:gd name="connsiteY3" fmla="*/ 8573 h 30479"/>
                      <a:gd name="connsiteX4" fmla="*/ 0 w 12382"/>
                      <a:gd name="connsiteY4" fmla="*/ 4763 h 30479"/>
                      <a:gd name="connsiteX5" fmla="*/ 11430 w 12382"/>
                      <a:gd name="connsiteY5" fmla="*/ 0 h 30479"/>
                      <a:gd name="connsiteX6" fmla="*/ 12383 w 12382"/>
                      <a:gd name="connsiteY6" fmla="*/ 0 h 30479"/>
                      <a:gd name="connsiteX7" fmla="*/ 12383 w 12382"/>
                      <a:gd name="connsiteY7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82" h="30479">
                        <a:moveTo>
                          <a:pt x="12383" y="30480"/>
                        </a:moveTo>
                        <a:lnTo>
                          <a:pt x="7620" y="30480"/>
                        </a:lnTo>
                        <a:lnTo>
                          <a:pt x="7620" y="5715"/>
                        </a:lnTo>
                        <a:lnTo>
                          <a:pt x="0" y="8573"/>
                        </a:lnTo>
                        <a:lnTo>
                          <a:pt x="0" y="4763"/>
                        </a:lnTo>
                        <a:lnTo>
                          <a:pt x="11430" y="0"/>
                        </a:lnTo>
                        <a:lnTo>
                          <a:pt x="12383" y="0"/>
                        </a:lnTo>
                        <a:lnTo>
                          <a:pt x="12383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5" name="Forma Livre: Forma 204">
                    <a:extLst>
                      <a:ext uri="{FF2B5EF4-FFF2-40B4-BE49-F238E27FC236}">
                        <a16:creationId xmlns:a16="http://schemas.microsoft.com/office/drawing/2014/main" id="{1F535C8C-3F16-47F7-BEEA-3F4A5894FD9D}"/>
                      </a:ext>
                    </a:extLst>
                  </p:cNvPr>
                  <p:cNvSpPr/>
                  <p:nvPr/>
                </p:nvSpPr>
                <p:spPr>
                  <a:xfrm>
                    <a:off x="13393642" y="3024976"/>
                    <a:ext cx="20002" cy="32385"/>
                  </a:xfrm>
                  <a:custGeom>
                    <a:avLst/>
                    <a:gdLst>
                      <a:gd name="connsiteX0" fmla="*/ 1905 w 20002"/>
                      <a:gd name="connsiteY0" fmla="*/ 15240 h 32385"/>
                      <a:gd name="connsiteX1" fmla="*/ 3810 w 20002"/>
                      <a:gd name="connsiteY1" fmla="*/ 0 h 32385"/>
                      <a:gd name="connsiteX2" fmla="*/ 19050 w 20002"/>
                      <a:gd name="connsiteY2" fmla="*/ 0 h 32385"/>
                      <a:gd name="connsiteX3" fmla="*/ 19050 w 20002"/>
                      <a:gd name="connsiteY3" fmla="*/ 4763 h 32385"/>
                      <a:gd name="connsiteX4" fmla="*/ 6668 w 20002"/>
                      <a:gd name="connsiteY4" fmla="*/ 4763 h 32385"/>
                      <a:gd name="connsiteX5" fmla="*/ 5715 w 20002"/>
                      <a:gd name="connsiteY5" fmla="*/ 12383 h 32385"/>
                      <a:gd name="connsiteX6" fmla="*/ 10477 w 20002"/>
                      <a:gd name="connsiteY6" fmla="*/ 11430 h 32385"/>
                      <a:gd name="connsiteX7" fmla="*/ 17145 w 20002"/>
                      <a:gd name="connsiteY7" fmla="*/ 14288 h 32385"/>
                      <a:gd name="connsiteX8" fmla="*/ 20002 w 20002"/>
                      <a:gd name="connsiteY8" fmla="*/ 21908 h 32385"/>
                      <a:gd name="connsiteX9" fmla="*/ 17145 w 20002"/>
                      <a:gd name="connsiteY9" fmla="*/ 29527 h 32385"/>
                      <a:gd name="connsiteX10" fmla="*/ 9525 w 20002"/>
                      <a:gd name="connsiteY10" fmla="*/ 32385 h 32385"/>
                      <a:gd name="connsiteX11" fmla="*/ 2857 w 20002"/>
                      <a:gd name="connsiteY11" fmla="*/ 30480 h 32385"/>
                      <a:gd name="connsiteX12" fmla="*/ 0 w 20002"/>
                      <a:gd name="connsiteY12" fmla="*/ 23813 h 32385"/>
                      <a:gd name="connsiteX13" fmla="*/ 4763 w 20002"/>
                      <a:gd name="connsiteY13" fmla="*/ 23813 h 32385"/>
                      <a:gd name="connsiteX14" fmla="*/ 6668 w 20002"/>
                      <a:gd name="connsiteY14" fmla="*/ 27623 h 32385"/>
                      <a:gd name="connsiteX15" fmla="*/ 10477 w 20002"/>
                      <a:gd name="connsiteY15" fmla="*/ 28575 h 32385"/>
                      <a:gd name="connsiteX16" fmla="*/ 14288 w 20002"/>
                      <a:gd name="connsiteY16" fmla="*/ 26670 h 32385"/>
                      <a:gd name="connsiteX17" fmla="*/ 15240 w 20002"/>
                      <a:gd name="connsiteY17" fmla="*/ 21908 h 32385"/>
                      <a:gd name="connsiteX18" fmla="*/ 13335 w 20002"/>
                      <a:gd name="connsiteY18" fmla="*/ 17145 h 32385"/>
                      <a:gd name="connsiteX19" fmla="*/ 9525 w 20002"/>
                      <a:gd name="connsiteY19" fmla="*/ 15240 h 32385"/>
                      <a:gd name="connsiteX20" fmla="*/ 7620 w 20002"/>
                      <a:gd name="connsiteY20" fmla="*/ 15240 h 32385"/>
                      <a:gd name="connsiteX21" fmla="*/ 5715 w 20002"/>
                      <a:gd name="connsiteY21" fmla="*/ 16192 h 32385"/>
                      <a:gd name="connsiteX22" fmla="*/ 1905 w 20002"/>
                      <a:gd name="connsiteY22" fmla="*/ 15240 h 32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0002" h="32385">
                        <a:moveTo>
                          <a:pt x="1905" y="15240"/>
                        </a:moveTo>
                        <a:lnTo>
                          <a:pt x="3810" y="0"/>
                        </a:lnTo>
                        <a:lnTo>
                          <a:pt x="19050" y="0"/>
                        </a:lnTo>
                        <a:lnTo>
                          <a:pt x="19050" y="4763"/>
                        </a:lnTo>
                        <a:lnTo>
                          <a:pt x="6668" y="4763"/>
                        </a:lnTo>
                        <a:lnTo>
                          <a:pt x="5715" y="12383"/>
                        </a:lnTo>
                        <a:cubicBezTo>
                          <a:pt x="6668" y="11430"/>
                          <a:pt x="8573" y="11430"/>
                          <a:pt x="10477" y="11430"/>
                        </a:cubicBezTo>
                        <a:cubicBezTo>
                          <a:pt x="13335" y="11430"/>
                          <a:pt x="15240" y="12383"/>
                          <a:pt x="17145" y="14288"/>
                        </a:cubicBezTo>
                        <a:cubicBezTo>
                          <a:pt x="19050" y="16192"/>
                          <a:pt x="20002" y="19050"/>
                          <a:pt x="20002" y="21908"/>
                        </a:cubicBezTo>
                        <a:cubicBezTo>
                          <a:pt x="20002" y="24765"/>
                          <a:pt x="19050" y="27623"/>
                          <a:pt x="17145" y="29527"/>
                        </a:cubicBezTo>
                        <a:cubicBezTo>
                          <a:pt x="15240" y="31433"/>
                          <a:pt x="13335" y="32385"/>
                          <a:pt x="9525" y="32385"/>
                        </a:cubicBezTo>
                        <a:cubicBezTo>
                          <a:pt x="6668" y="32385"/>
                          <a:pt x="4763" y="31433"/>
                          <a:pt x="2857" y="30480"/>
                        </a:cubicBezTo>
                        <a:cubicBezTo>
                          <a:pt x="952" y="28575"/>
                          <a:pt x="0" y="26670"/>
                          <a:pt x="0" y="23813"/>
                        </a:cubicBezTo>
                        <a:lnTo>
                          <a:pt x="4763" y="23813"/>
                        </a:lnTo>
                        <a:cubicBezTo>
                          <a:pt x="4763" y="25717"/>
                          <a:pt x="5715" y="26670"/>
                          <a:pt x="6668" y="27623"/>
                        </a:cubicBezTo>
                        <a:cubicBezTo>
                          <a:pt x="7620" y="28575"/>
                          <a:pt x="8573" y="28575"/>
                          <a:pt x="10477" y="28575"/>
                        </a:cubicBezTo>
                        <a:cubicBezTo>
                          <a:pt x="12383" y="28575"/>
                          <a:pt x="13335" y="27623"/>
                          <a:pt x="14288" y="26670"/>
                        </a:cubicBezTo>
                        <a:cubicBezTo>
                          <a:pt x="15240" y="25717"/>
                          <a:pt x="15240" y="23813"/>
                          <a:pt x="15240" y="21908"/>
                        </a:cubicBezTo>
                        <a:cubicBezTo>
                          <a:pt x="15240" y="20002"/>
                          <a:pt x="14288" y="19050"/>
                          <a:pt x="13335" y="17145"/>
                        </a:cubicBezTo>
                        <a:cubicBezTo>
                          <a:pt x="12383" y="16192"/>
                          <a:pt x="11430" y="15240"/>
                          <a:pt x="9525" y="15240"/>
                        </a:cubicBezTo>
                        <a:cubicBezTo>
                          <a:pt x="8573" y="15240"/>
                          <a:pt x="7620" y="15240"/>
                          <a:pt x="7620" y="15240"/>
                        </a:cubicBezTo>
                        <a:cubicBezTo>
                          <a:pt x="6668" y="15240"/>
                          <a:pt x="6668" y="16192"/>
                          <a:pt x="5715" y="16192"/>
                        </a:cubicBezTo>
                        <a:lnTo>
                          <a:pt x="1905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6" name="Forma Livre: Forma 205">
                    <a:extLst>
                      <a:ext uri="{FF2B5EF4-FFF2-40B4-BE49-F238E27FC236}">
                        <a16:creationId xmlns:a16="http://schemas.microsoft.com/office/drawing/2014/main" id="{8F01C5B3-ADCC-446C-B59B-921B8DB8F537}"/>
                      </a:ext>
                    </a:extLst>
                  </p:cNvPr>
                  <p:cNvSpPr/>
                  <p:nvPr/>
                </p:nvSpPr>
                <p:spPr>
                  <a:xfrm>
                    <a:off x="13418406" y="3024976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0 h 31432"/>
                      <a:gd name="connsiteX1" fmla="*/ 15240 w 20002"/>
                      <a:gd name="connsiteY1" fmla="*/ 4763 h 31432"/>
                      <a:gd name="connsiteX2" fmla="*/ 14288 w 20002"/>
                      <a:gd name="connsiteY2" fmla="*/ 4763 h 31432"/>
                      <a:gd name="connsiteX3" fmla="*/ 7620 w 20002"/>
                      <a:gd name="connsiteY3" fmla="*/ 6667 h 31432"/>
                      <a:gd name="connsiteX4" fmla="*/ 4763 w 20002"/>
                      <a:gd name="connsiteY4" fmla="*/ 13335 h 31432"/>
                      <a:gd name="connsiteX5" fmla="*/ 11430 w 20002"/>
                      <a:gd name="connsiteY5" fmla="*/ 10477 h 31432"/>
                      <a:gd name="connsiteX6" fmla="*/ 18098 w 20002"/>
                      <a:gd name="connsiteY6" fmla="*/ 13335 h 31432"/>
                      <a:gd name="connsiteX7" fmla="*/ 20002 w 20002"/>
                      <a:gd name="connsiteY7" fmla="*/ 20955 h 31432"/>
                      <a:gd name="connsiteX8" fmla="*/ 17145 w 20002"/>
                      <a:gd name="connsiteY8" fmla="*/ 28575 h 31432"/>
                      <a:gd name="connsiteX9" fmla="*/ 10477 w 20002"/>
                      <a:gd name="connsiteY9" fmla="*/ 31433 h 31432"/>
                      <a:gd name="connsiteX10" fmla="*/ 2858 w 20002"/>
                      <a:gd name="connsiteY10" fmla="*/ 27623 h 31432"/>
                      <a:gd name="connsiteX11" fmla="*/ 0 w 20002"/>
                      <a:gd name="connsiteY11" fmla="*/ 19050 h 31432"/>
                      <a:gd name="connsiteX12" fmla="*/ 0 w 20002"/>
                      <a:gd name="connsiteY12" fmla="*/ 17145 h 31432"/>
                      <a:gd name="connsiteX13" fmla="*/ 3810 w 20002"/>
                      <a:gd name="connsiteY13" fmla="*/ 4763 h 31432"/>
                      <a:gd name="connsiteX14" fmla="*/ 15240 w 20002"/>
                      <a:gd name="connsiteY14" fmla="*/ 0 h 31432"/>
                      <a:gd name="connsiteX15" fmla="*/ 15240 w 20002"/>
                      <a:gd name="connsiteY15" fmla="*/ 0 h 31432"/>
                      <a:gd name="connsiteX16" fmla="*/ 9525 w 20002"/>
                      <a:gd name="connsiteY16" fmla="*/ 14288 h 31432"/>
                      <a:gd name="connsiteX17" fmla="*/ 6668 w 20002"/>
                      <a:gd name="connsiteY17" fmla="*/ 15240 h 31432"/>
                      <a:gd name="connsiteX18" fmla="*/ 4763 w 20002"/>
                      <a:gd name="connsiteY18" fmla="*/ 18098 h 31432"/>
                      <a:gd name="connsiteX19" fmla="*/ 4763 w 20002"/>
                      <a:gd name="connsiteY19" fmla="*/ 20002 h 31432"/>
                      <a:gd name="connsiteX20" fmla="*/ 5715 w 20002"/>
                      <a:gd name="connsiteY20" fmla="*/ 25717 h 31432"/>
                      <a:gd name="connsiteX21" fmla="*/ 9525 w 20002"/>
                      <a:gd name="connsiteY21" fmla="*/ 27623 h 31432"/>
                      <a:gd name="connsiteX22" fmla="*/ 13335 w 20002"/>
                      <a:gd name="connsiteY22" fmla="*/ 25717 h 31432"/>
                      <a:gd name="connsiteX23" fmla="*/ 14288 w 20002"/>
                      <a:gd name="connsiteY23" fmla="*/ 20955 h 31432"/>
                      <a:gd name="connsiteX24" fmla="*/ 13335 w 20002"/>
                      <a:gd name="connsiteY24" fmla="*/ 16192 h 31432"/>
                      <a:gd name="connsiteX25" fmla="*/ 9525 w 20002"/>
                      <a:gd name="connsiteY25" fmla="*/ 14288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0"/>
                        </a:moveTo>
                        <a:lnTo>
                          <a:pt x="15240" y="4763"/>
                        </a:lnTo>
                        <a:lnTo>
                          <a:pt x="14288" y="4763"/>
                        </a:lnTo>
                        <a:cubicBezTo>
                          <a:pt x="11430" y="4763"/>
                          <a:pt x="9525" y="5715"/>
                          <a:pt x="7620" y="6667"/>
                        </a:cubicBezTo>
                        <a:cubicBezTo>
                          <a:pt x="5715" y="7620"/>
                          <a:pt x="4763" y="10477"/>
                          <a:pt x="4763" y="13335"/>
                        </a:cubicBezTo>
                        <a:cubicBezTo>
                          <a:pt x="6668" y="11430"/>
                          <a:pt x="8573" y="10477"/>
                          <a:pt x="11430" y="10477"/>
                        </a:cubicBezTo>
                        <a:cubicBezTo>
                          <a:pt x="14288" y="10477"/>
                          <a:pt x="16193" y="11430"/>
                          <a:pt x="18098" y="13335"/>
                        </a:cubicBezTo>
                        <a:cubicBezTo>
                          <a:pt x="20002" y="15240"/>
                          <a:pt x="20002" y="18098"/>
                          <a:pt x="20002" y="20955"/>
                        </a:cubicBezTo>
                        <a:cubicBezTo>
                          <a:pt x="20002" y="23813"/>
                          <a:pt x="19050" y="26670"/>
                          <a:pt x="17145" y="28575"/>
                        </a:cubicBezTo>
                        <a:cubicBezTo>
                          <a:pt x="15240" y="30480"/>
                          <a:pt x="13335" y="31433"/>
                          <a:pt x="10477" y="31433"/>
                        </a:cubicBezTo>
                        <a:cubicBezTo>
                          <a:pt x="7620" y="31433"/>
                          <a:pt x="4763" y="30480"/>
                          <a:pt x="2858" y="27623"/>
                        </a:cubicBezTo>
                        <a:cubicBezTo>
                          <a:pt x="952" y="25717"/>
                          <a:pt x="0" y="22860"/>
                          <a:pt x="0" y="19050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6668" y="1905"/>
                          <a:pt x="9525" y="0"/>
                          <a:pt x="15240" y="0"/>
                        </a:cubicBezTo>
                        <a:lnTo>
                          <a:pt x="15240" y="0"/>
                        </a:lnTo>
                        <a:close/>
                        <a:moveTo>
                          <a:pt x="9525" y="14288"/>
                        </a:moveTo>
                        <a:cubicBezTo>
                          <a:pt x="8573" y="14288"/>
                          <a:pt x="7620" y="14288"/>
                          <a:pt x="6668" y="15240"/>
                        </a:cubicBezTo>
                        <a:cubicBezTo>
                          <a:pt x="5715" y="16192"/>
                          <a:pt x="4763" y="17145"/>
                          <a:pt x="4763" y="18098"/>
                        </a:cubicBezTo>
                        <a:lnTo>
                          <a:pt x="4763" y="20002"/>
                        </a:lnTo>
                        <a:cubicBezTo>
                          <a:pt x="4763" y="21908"/>
                          <a:pt x="4763" y="23813"/>
                          <a:pt x="5715" y="25717"/>
                        </a:cubicBezTo>
                        <a:cubicBezTo>
                          <a:pt x="6668" y="26670"/>
                          <a:pt x="7620" y="27623"/>
                          <a:pt x="9525" y="27623"/>
                        </a:cubicBezTo>
                        <a:cubicBezTo>
                          <a:pt x="11430" y="27623"/>
                          <a:pt x="12383" y="26670"/>
                          <a:pt x="13335" y="25717"/>
                        </a:cubicBezTo>
                        <a:cubicBezTo>
                          <a:pt x="14288" y="24765"/>
                          <a:pt x="14288" y="22860"/>
                          <a:pt x="14288" y="20955"/>
                        </a:cubicBezTo>
                        <a:cubicBezTo>
                          <a:pt x="14288" y="19050"/>
                          <a:pt x="14288" y="18098"/>
                          <a:pt x="13335" y="16192"/>
                        </a:cubicBezTo>
                        <a:cubicBezTo>
                          <a:pt x="12383" y="15240"/>
                          <a:pt x="11430" y="14288"/>
                          <a:pt x="9525" y="142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7" name="Forma Livre: Forma 206">
                    <a:extLst>
                      <a:ext uri="{FF2B5EF4-FFF2-40B4-BE49-F238E27FC236}">
                        <a16:creationId xmlns:a16="http://schemas.microsoft.com/office/drawing/2014/main" id="{7859A6BD-516E-4E3B-84D4-08528985D2B7}"/>
                      </a:ext>
                    </a:extLst>
                  </p:cNvPr>
                  <p:cNvSpPr/>
                  <p:nvPr/>
                </p:nvSpPr>
                <p:spPr>
                  <a:xfrm>
                    <a:off x="13441267" y="3024976"/>
                    <a:ext cx="20954" cy="30479"/>
                  </a:xfrm>
                  <a:custGeom>
                    <a:avLst/>
                    <a:gdLst>
                      <a:gd name="connsiteX0" fmla="*/ 20955 w 20954"/>
                      <a:gd name="connsiteY0" fmla="*/ 2858 h 30479"/>
                      <a:gd name="connsiteX1" fmla="*/ 8573 w 20954"/>
                      <a:gd name="connsiteY1" fmla="*/ 30480 h 30479"/>
                      <a:gd name="connsiteX2" fmla="*/ 2858 w 20954"/>
                      <a:gd name="connsiteY2" fmla="*/ 30480 h 30479"/>
                      <a:gd name="connsiteX3" fmla="*/ 15240 w 20954"/>
                      <a:gd name="connsiteY3" fmla="*/ 3810 h 30479"/>
                      <a:gd name="connsiteX4" fmla="*/ 0 w 20954"/>
                      <a:gd name="connsiteY4" fmla="*/ 3810 h 30479"/>
                      <a:gd name="connsiteX5" fmla="*/ 0 w 20954"/>
                      <a:gd name="connsiteY5" fmla="*/ 0 h 30479"/>
                      <a:gd name="connsiteX6" fmla="*/ 20955 w 20954"/>
                      <a:gd name="connsiteY6" fmla="*/ 0 h 30479"/>
                      <a:gd name="connsiteX7" fmla="*/ 20955 w 20954"/>
                      <a:gd name="connsiteY7" fmla="*/ 285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54" h="30479">
                        <a:moveTo>
                          <a:pt x="20955" y="2858"/>
                        </a:moveTo>
                        <a:lnTo>
                          <a:pt x="8573" y="30480"/>
                        </a:lnTo>
                        <a:lnTo>
                          <a:pt x="2858" y="30480"/>
                        </a:lnTo>
                        <a:lnTo>
                          <a:pt x="15240" y="3810"/>
                        </a:lnTo>
                        <a:lnTo>
                          <a:pt x="0" y="3810"/>
                        </a:lnTo>
                        <a:lnTo>
                          <a:pt x="0" y="0"/>
                        </a:lnTo>
                        <a:lnTo>
                          <a:pt x="20955" y="0"/>
                        </a:lnTo>
                        <a:lnTo>
                          <a:pt x="20955" y="28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8" name="Forma Livre: Forma 207">
                    <a:extLst>
                      <a:ext uri="{FF2B5EF4-FFF2-40B4-BE49-F238E27FC236}">
                        <a16:creationId xmlns:a16="http://schemas.microsoft.com/office/drawing/2014/main" id="{808B5DF7-D5DD-4A92-8CAF-A4F3819CC178}"/>
                      </a:ext>
                    </a:extLst>
                  </p:cNvPr>
                  <p:cNvSpPr/>
                  <p:nvPr/>
                </p:nvSpPr>
                <p:spPr>
                  <a:xfrm>
                    <a:off x="13466031" y="302497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8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8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3 h 31432"/>
                      <a:gd name="connsiteX12" fmla="*/ 3810 w 20002"/>
                      <a:gd name="connsiteY12" fmla="*/ 31433 h 31432"/>
                      <a:gd name="connsiteX13" fmla="*/ 3810 w 20002"/>
                      <a:gd name="connsiteY13" fmla="*/ 27623 h 31432"/>
                      <a:gd name="connsiteX14" fmla="*/ 4763 w 20002"/>
                      <a:gd name="connsiteY14" fmla="*/ 27623 h 31432"/>
                      <a:gd name="connsiteX15" fmla="*/ 11430 w 20002"/>
                      <a:gd name="connsiteY15" fmla="*/ 25717 h 31432"/>
                      <a:gd name="connsiteX16" fmla="*/ 14288 w 20002"/>
                      <a:gd name="connsiteY16" fmla="*/ 18098 h 31432"/>
                      <a:gd name="connsiteX17" fmla="*/ 9525 w 20002"/>
                      <a:gd name="connsiteY17" fmla="*/ 16192 h 31432"/>
                      <a:gd name="connsiteX18" fmla="*/ 12383 w 20002"/>
                      <a:gd name="connsiteY18" fmla="*/ 15240 h 31432"/>
                      <a:gd name="connsiteX19" fmla="*/ 14288 w 20002"/>
                      <a:gd name="connsiteY19" fmla="*/ 12383 h 31432"/>
                      <a:gd name="connsiteX20" fmla="*/ 14288 w 20002"/>
                      <a:gd name="connsiteY20" fmla="*/ 10477 h 31432"/>
                      <a:gd name="connsiteX21" fmla="*/ 13335 w 20002"/>
                      <a:gd name="connsiteY21" fmla="*/ 4763 h 31432"/>
                      <a:gd name="connsiteX22" fmla="*/ 9525 w 20002"/>
                      <a:gd name="connsiteY22" fmla="*/ 2858 h 31432"/>
                      <a:gd name="connsiteX23" fmla="*/ 5715 w 20002"/>
                      <a:gd name="connsiteY23" fmla="*/ 4763 h 31432"/>
                      <a:gd name="connsiteX24" fmla="*/ 4763 w 20002"/>
                      <a:gd name="connsiteY24" fmla="*/ 9525 h 31432"/>
                      <a:gd name="connsiteX25" fmla="*/ 5715 w 20002"/>
                      <a:gd name="connsiteY25" fmla="*/ 14288 h 31432"/>
                      <a:gd name="connsiteX26" fmla="*/ 9525 w 20002"/>
                      <a:gd name="connsiteY26" fmla="*/ 1619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8"/>
                        </a:moveTo>
                        <a:cubicBezTo>
                          <a:pt x="12383" y="20002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8"/>
                        </a:cubicBezTo>
                        <a:cubicBezTo>
                          <a:pt x="0" y="16192"/>
                          <a:pt x="0" y="13335"/>
                          <a:pt x="0" y="10477"/>
                        </a:cubicBezTo>
                        <a:cubicBezTo>
                          <a:pt x="0" y="8573"/>
                          <a:pt x="0" y="6667"/>
                          <a:pt x="952" y="4763"/>
                        </a:cubicBezTo>
                        <a:cubicBezTo>
                          <a:pt x="1905" y="2858"/>
                          <a:pt x="2858" y="1905"/>
                          <a:pt x="4763" y="952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3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7" y="31433"/>
                          <a:pt x="4763" y="31433"/>
                        </a:cubicBezTo>
                        <a:lnTo>
                          <a:pt x="3810" y="31433"/>
                        </a:lnTo>
                        <a:lnTo>
                          <a:pt x="3810" y="27623"/>
                        </a:lnTo>
                        <a:lnTo>
                          <a:pt x="4763" y="27623"/>
                        </a:lnTo>
                        <a:cubicBezTo>
                          <a:pt x="7620" y="27623"/>
                          <a:pt x="10477" y="26670"/>
                          <a:pt x="11430" y="25717"/>
                        </a:cubicBezTo>
                        <a:cubicBezTo>
                          <a:pt x="13335" y="22860"/>
                          <a:pt x="14288" y="20955"/>
                          <a:pt x="14288" y="18098"/>
                        </a:cubicBezTo>
                        <a:close/>
                        <a:moveTo>
                          <a:pt x="9525" y="16192"/>
                        </a:moveTo>
                        <a:cubicBezTo>
                          <a:pt x="10477" y="16192"/>
                          <a:pt x="11430" y="16192"/>
                          <a:pt x="12383" y="15240"/>
                        </a:cubicBezTo>
                        <a:cubicBezTo>
                          <a:pt x="13335" y="14288"/>
                          <a:pt x="14288" y="14288"/>
                          <a:pt x="14288" y="12383"/>
                        </a:cubicBezTo>
                        <a:lnTo>
                          <a:pt x="14288" y="10477"/>
                        </a:lnTo>
                        <a:cubicBezTo>
                          <a:pt x="14288" y="8573"/>
                          <a:pt x="14288" y="6667"/>
                          <a:pt x="13335" y="4763"/>
                        </a:cubicBezTo>
                        <a:cubicBezTo>
                          <a:pt x="12383" y="3810"/>
                          <a:pt x="11430" y="2858"/>
                          <a:pt x="9525" y="2858"/>
                        </a:cubicBezTo>
                        <a:cubicBezTo>
                          <a:pt x="7620" y="2858"/>
                          <a:pt x="6668" y="3810"/>
                          <a:pt x="5715" y="4763"/>
                        </a:cubicBezTo>
                        <a:cubicBezTo>
                          <a:pt x="4763" y="5715"/>
                          <a:pt x="4763" y="7620"/>
                          <a:pt x="4763" y="9525"/>
                        </a:cubicBezTo>
                        <a:cubicBezTo>
                          <a:pt x="4763" y="11430"/>
                          <a:pt x="4763" y="13335"/>
                          <a:pt x="5715" y="14288"/>
                        </a:cubicBezTo>
                        <a:cubicBezTo>
                          <a:pt x="6668" y="16192"/>
                          <a:pt x="8573" y="16192"/>
                          <a:pt x="9525" y="161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9" name="Forma Livre: Forma 208">
                    <a:extLst>
                      <a:ext uri="{FF2B5EF4-FFF2-40B4-BE49-F238E27FC236}">
                        <a16:creationId xmlns:a16="http://schemas.microsoft.com/office/drawing/2014/main" id="{B2E3773C-A645-495E-BC3B-E5FF3E4BB74F}"/>
                      </a:ext>
                    </a:extLst>
                  </p:cNvPr>
                  <p:cNvSpPr/>
                  <p:nvPr/>
                </p:nvSpPr>
                <p:spPr>
                  <a:xfrm>
                    <a:off x="13369829" y="3089746"/>
                    <a:ext cx="20002" cy="31432"/>
                  </a:xfrm>
                  <a:custGeom>
                    <a:avLst/>
                    <a:gdLst>
                      <a:gd name="connsiteX0" fmla="*/ 14288 w 20002"/>
                      <a:gd name="connsiteY0" fmla="*/ 18097 h 31432"/>
                      <a:gd name="connsiteX1" fmla="*/ 8573 w 20002"/>
                      <a:gd name="connsiteY1" fmla="*/ 20955 h 31432"/>
                      <a:gd name="connsiteX2" fmla="*/ 1905 w 20002"/>
                      <a:gd name="connsiteY2" fmla="*/ 18097 h 31432"/>
                      <a:gd name="connsiteX3" fmla="*/ 0 w 20002"/>
                      <a:gd name="connsiteY3" fmla="*/ 10477 h 31432"/>
                      <a:gd name="connsiteX4" fmla="*/ 952 w 20002"/>
                      <a:gd name="connsiteY4" fmla="*/ 4763 h 31432"/>
                      <a:gd name="connsiteX5" fmla="*/ 4763 w 20002"/>
                      <a:gd name="connsiteY5" fmla="*/ 952 h 31432"/>
                      <a:gd name="connsiteX6" fmla="*/ 9525 w 20002"/>
                      <a:gd name="connsiteY6" fmla="*/ 0 h 31432"/>
                      <a:gd name="connsiteX7" fmla="*/ 17145 w 20002"/>
                      <a:gd name="connsiteY7" fmla="*/ 3810 h 31432"/>
                      <a:gd name="connsiteX8" fmla="*/ 20002 w 20002"/>
                      <a:gd name="connsiteY8" fmla="*/ 13335 h 31432"/>
                      <a:gd name="connsiteX9" fmla="*/ 20002 w 20002"/>
                      <a:gd name="connsiteY9" fmla="*/ 14288 h 31432"/>
                      <a:gd name="connsiteX10" fmla="*/ 16193 w 20002"/>
                      <a:gd name="connsiteY10" fmla="*/ 26670 h 31432"/>
                      <a:gd name="connsiteX11" fmla="*/ 4763 w 20002"/>
                      <a:gd name="connsiteY11" fmla="*/ 31432 h 31432"/>
                      <a:gd name="connsiteX12" fmla="*/ 3810 w 20002"/>
                      <a:gd name="connsiteY12" fmla="*/ 31432 h 31432"/>
                      <a:gd name="connsiteX13" fmla="*/ 3810 w 20002"/>
                      <a:gd name="connsiteY13" fmla="*/ 27622 h 31432"/>
                      <a:gd name="connsiteX14" fmla="*/ 4763 w 20002"/>
                      <a:gd name="connsiteY14" fmla="*/ 27622 h 31432"/>
                      <a:gd name="connsiteX15" fmla="*/ 11430 w 20002"/>
                      <a:gd name="connsiteY15" fmla="*/ 25717 h 31432"/>
                      <a:gd name="connsiteX16" fmla="*/ 14288 w 20002"/>
                      <a:gd name="connsiteY16" fmla="*/ 18097 h 31432"/>
                      <a:gd name="connsiteX17" fmla="*/ 9525 w 20002"/>
                      <a:gd name="connsiteY17" fmla="*/ 17145 h 31432"/>
                      <a:gd name="connsiteX18" fmla="*/ 12382 w 20002"/>
                      <a:gd name="connsiteY18" fmla="*/ 16192 h 31432"/>
                      <a:gd name="connsiteX19" fmla="*/ 14288 w 20002"/>
                      <a:gd name="connsiteY19" fmla="*/ 13335 h 31432"/>
                      <a:gd name="connsiteX20" fmla="*/ 14288 w 20002"/>
                      <a:gd name="connsiteY20" fmla="*/ 11430 h 31432"/>
                      <a:gd name="connsiteX21" fmla="*/ 13335 w 20002"/>
                      <a:gd name="connsiteY21" fmla="*/ 5715 h 31432"/>
                      <a:gd name="connsiteX22" fmla="*/ 9525 w 20002"/>
                      <a:gd name="connsiteY22" fmla="*/ 3810 h 31432"/>
                      <a:gd name="connsiteX23" fmla="*/ 5715 w 20002"/>
                      <a:gd name="connsiteY23" fmla="*/ 5715 h 31432"/>
                      <a:gd name="connsiteX24" fmla="*/ 4763 w 20002"/>
                      <a:gd name="connsiteY24" fmla="*/ 10477 h 31432"/>
                      <a:gd name="connsiteX25" fmla="*/ 5715 w 20002"/>
                      <a:gd name="connsiteY25" fmla="*/ 15240 h 31432"/>
                      <a:gd name="connsiteX26" fmla="*/ 9525 w 20002"/>
                      <a:gd name="connsiteY26" fmla="*/ 1714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4288" y="18097"/>
                        </a:moveTo>
                        <a:cubicBezTo>
                          <a:pt x="12382" y="20002"/>
                          <a:pt x="10477" y="20955"/>
                          <a:pt x="8573" y="20955"/>
                        </a:cubicBezTo>
                        <a:cubicBezTo>
                          <a:pt x="5715" y="20955"/>
                          <a:pt x="3810" y="20002"/>
                          <a:pt x="1905" y="18097"/>
                        </a:cubicBezTo>
                        <a:cubicBezTo>
                          <a:pt x="0" y="16192"/>
                          <a:pt x="0" y="13335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4763" y="952"/>
                        </a:cubicBezTo>
                        <a:cubicBezTo>
                          <a:pt x="6668" y="0"/>
                          <a:pt x="7620" y="0"/>
                          <a:pt x="9525" y="0"/>
                        </a:cubicBezTo>
                        <a:cubicBezTo>
                          <a:pt x="12382" y="0"/>
                          <a:pt x="15240" y="952"/>
                          <a:pt x="17145" y="3810"/>
                        </a:cubicBezTo>
                        <a:cubicBezTo>
                          <a:pt x="19050" y="5715"/>
                          <a:pt x="20002" y="9525"/>
                          <a:pt x="20002" y="13335"/>
                        </a:cubicBezTo>
                        <a:lnTo>
                          <a:pt x="20002" y="14288"/>
                        </a:lnTo>
                        <a:cubicBezTo>
                          <a:pt x="20002" y="20002"/>
                          <a:pt x="19050" y="23813"/>
                          <a:pt x="16193" y="26670"/>
                        </a:cubicBezTo>
                        <a:cubicBezTo>
                          <a:pt x="13335" y="29527"/>
                          <a:pt x="10477" y="31432"/>
                          <a:pt x="4763" y="31432"/>
                        </a:cubicBezTo>
                        <a:lnTo>
                          <a:pt x="3810" y="31432"/>
                        </a:lnTo>
                        <a:lnTo>
                          <a:pt x="3810" y="27622"/>
                        </a:lnTo>
                        <a:lnTo>
                          <a:pt x="4763" y="27622"/>
                        </a:lnTo>
                        <a:cubicBezTo>
                          <a:pt x="7620" y="27622"/>
                          <a:pt x="10477" y="26670"/>
                          <a:pt x="11430" y="25717"/>
                        </a:cubicBezTo>
                        <a:cubicBezTo>
                          <a:pt x="13335" y="22860"/>
                          <a:pt x="14288" y="20955"/>
                          <a:pt x="14288" y="18097"/>
                        </a:cubicBezTo>
                        <a:close/>
                        <a:moveTo>
                          <a:pt x="9525" y="17145"/>
                        </a:moveTo>
                        <a:cubicBezTo>
                          <a:pt x="10477" y="17145"/>
                          <a:pt x="11430" y="17145"/>
                          <a:pt x="12382" y="16192"/>
                        </a:cubicBezTo>
                        <a:cubicBezTo>
                          <a:pt x="13335" y="15240"/>
                          <a:pt x="14288" y="15240"/>
                          <a:pt x="14288" y="13335"/>
                        </a:cubicBezTo>
                        <a:lnTo>
                          <a:pt x="14288" y="11430"/>
                        </a:lnTo>
                        <a:cubicBezTo>
                          <a:pt x="14288" y="9525"/>
                          <a:pt x="14288" y="7620"/>
                          <a:pt x="13335" y="5715"/>
                        </a:cubicBezTo>
                        <a:cubicBezTo>
                          <a:pt x="12382" y="4763"/>
                          <a:pt x="11430" y="3810"/>
                          <a:pt x="9525" y="3810"/>
                        </a:cubicBezTo>
                        <a:cubicBezTo>
                          <a:pt x="7620" y="3810"/>
                          <a:pt x="6668" y="4763"/>
                          <a:pt x="5715" y="5715"/>
                        </a:cubicBezTo>
                        <a:cubicBezTo>
                          <a:pt x="4763" y="6667"/>
                          <a:pt x="4763" y="8572"/>
                          <a:pt x="4763" y="10477"/>
                        </a:cubicBezTo>
                        <a:cubicBezTo>
                          <a:pt x="4763" y="12382"/>
                          <a:pt x="4763" y="14288"/>
                          <a:pt x="5715" y="15240"/>
                        </a:cubicBezTo>
                        <a:cubicBezTo>
                          <a:pt x="6668" y="16192"/>
                          <a:pt x="7620" y="17145"/>
                          <a:pt x="9525" y="171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0" name="Forma Livre: Forma 209">
                    <a:extLst>
                      <a:ext uri="{FF2B5EF4-FFF2-40B4-BE49-F238E27FC236}">
                        <a16:creationId xmlns:a16="http://schemas.microsoft.com/office/drawing/2014/main" id="{8CAD6588-1612-4E6A-8EA9-85477149AB75}"/>
                      </a:ext>
                    </a:extLst>
                  </p:cNvPr>
                  <p:cNvSpPr/>
                  <p:nvPr/>
                </p:nvSpPr>
                <p:spPr>
                  <a:xfrm>
                    <a:off x="13393642" y="3089746"/>
                    <a:ext cx="20954" cy="30479"/>
                  </a:xfrm>
                  <a:custGeom>
                    <a:avLst/>
                    <a:gdLst>
                      <a:gd name="connsiteX0" fmla="*/ 16192 w 20954"/>
                      <a:gd name="connsiteY0" fmla="*/ 0 h 30479"/>
                      <a:gd name="connsiteX1" fmla="*/ 16192 w 20954"/>
                      <a:gd name="connsiteY1" fmla="*/ 3810 h 30479"/>
                      <a:gd name="connsiteX2" fmla="*/ 15240 w 20954"/>
                      <a:gd name="connsiteY2" fmla="*/ 3810 h 30479"/>
                      <a:gd name="connsiteX3" fmla="*/ 8573 w 20954"/>
                      <a:gd name="connsiteY3" fmla="*/ 5715 h 30479"/>
                      <a:gd name="connsiteX4" fmla="*/ 5715 w 20954"/>
                      <a:gd name="connsiteY4" fmla="*/ 12382 h 30479"/>
                      <a:gd name="connsiteX5" fmla="*/ 12383 w 20954"/>
                      <a:gd name="connsiteY5" fmla="*/ 9525 h 30479"/>
                      <a:gd name="connsiteX6" fmla="*/ 19050 w 20954"/>
                      <a:gd name="connsiteY6" fmla="*/ 12382 h 30479"/>
                      <a:gd name="connsiteX7" fmla="*/ 20955 w 20954"/>
                      <a:gd name="connsiteY7" fmla="*/ 20002 h 30479"/>
                      <a:gd name="connsiteX8" fmla="*/ 18098 w 20954"/>
                      <a:gd name="connsiteY8" fmla="*/ 27622 h 30479"/>
                      <a:gd name="connsiteX9" fmla="*/ 11430 w 20954"/>
                      <a:gd name="connsiteY9" fmla="*/ 30480 h 30479"/>
                      <a:gd name="connsiteX10" fmla="*/ 3810 w 20954"/>
                      <a:gd name="connsiteY10" fmla="*/ 26670 h 30479"/>
                      <a:gd name="connsiteX11" fmla="*/ 0 w 20954"/>
                      <a:gd name="connsiteY11" fmla="*/ 19050 h 30479"/>
                      <a:gd name="connsiteX12" fmla="*/ 0 w 20954"/>
                      <a:gd name="connsiteY12" fmla="*/ 17145 h 30479"/>
                      <a:gd name="connsiteX13" fmla="*/ 3810 w 20954"/>
                      <a:gd name="connsiteY13" fmla="*/ 4763 h 30479"/>
                      <a:gd name="connsiteX14" fmla="*/ 16192 w 20954"/>
                      <a:gd name="connsiteY14" fmla="*/ 0 h 30479"/>
                      <a:gd name="connsiteX15" fmla="*/ 16192 w 20954"/>
                      <a:gd name="connsiteY15" fmla="*/ 0 h 30479"/>
                      <a:gd name="connsiteX16" fmla="*/ 10477 w 20954"/>
                      <a:gd name="connsiteY16" fmla="*/ 15240 h 30479"/>
                      <a:gd name="connsiteX17" fmla="*/ 7620 w 20954"/>
                      <a:gd name="connsiteY17" fmla="*/ 16192 h 30479"/>
                      <a:gd name="connsiteX18" fmla="*/ 5715 w 20954"/>
                      <a:gd name="connsiteY18" fmla="*/ 19050 h 30479"/>
                      <a:gd name="connsiteX19" fmla="*/ 5715 w 20954"/>
                      <a:gd name="connsiteY19" fmla="*/ 20955 h 30479"/>
                      <a:gd name="connsiteX20" fmla="*/ 6668 w 20954"/>
                      <a:gd name="connsiteY20" fmla="*/ 26670 h 30479"/>
                      <a:gd name="connsiteX21" fmla="*/ 10477 w 20954"/>
                      <a:gd name="connsiteY21" fmla="*/ 28575 h 30479"/>
                      <a:gd name="connsiteX22" fmla="*/ 14288 w 20954"/>
                      <a:gd name="connsiteY22" fmla="*/ 26670 h 30479"/>
                      <a:gd name="connsiteX23" fmla="*/ 15240 w 20954"/>
                      <a:gd name="connsiteY23" fmla="*/ 21907 h 30479"/>
                      <a:gd name="connsiteX24" fmla="*/ 14288 w 20954"/>
                      <a:gd name="connsiteY24" fmla="*/ 17145 h 30479"/>
                      <a:gd name="connsiteX25" fmla="*/ 10477 w 20954"/>
                      <a:gd name="connsiteY25" fmla="*/ 1524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0954" h="30479">
                        <a:moveTo>
                          <a:pt x="16192" y="0"/>
                        </a:moveTo>
                        <a:lnTo>
                          <a:pt x="16192" y="3810"/>
                        </a:lnTo>
                        <a:lnTo>
                          <a:pt x="15240" y="3810"/>
                        </a:lnTo>
                        <a:cubicBezTo>
                          <a:pt x="12383" y="3810"/>
                          <a:pt x="10477" y="4763"/>
                          <a:pt x="8573" y="5715"/>
                        </a:cubicBezTo>
                        <a:cubicBezTo>
                          <a:pt x="6668" y="7620"/>
                          <a:pt x="5715" y="9525"/>
                          <a:pt x="5715" y="12382"/>
                        </a:cubicBezTo>
                        <a:cubicBezTo>
                          <a:pt x="7620" y="10477"/>
                          <a:pt x="9525" y="9525"/>
                          <a:pt x="12383" y="9525"/>
                        </a:cubicBezTo>
                        <a:cubicBezTo>
                          <a:pt x="15240" y="9525"/>
                          <a:pt x="17145" y="10477"/>
                          <a:pt x="19050" y="12382"/>
                        </a:cubicBezTo>
                        <a:cubicBezTo>
                          <a:pt x="20955" y="14288"/>
                          <a:pt x="20955" y="17145"/>
                          <a:pt x="20955" y="20002"/>
                        </a:cubicBezTo>
                        <a:cubicBezTo>
                          <a:pt x="20955" y="22860"/>
                          <a:pt x="20002" y="25717"/>
                          <a:pt x="18098" y="27622"/>
                        </a:cubicBezTo>
                        <a:cubicBezTo>
                          <a:pt x="16192" y="29527"/>
                          <a:pt x="14288" y="30480"/>
                          <a:pt x="11430" y="30480"/>
                        </a:cubicBezTo>
                        <a:cubicBezTo>
                          <a:pt x="8573" y="30480"/>
                          <a:pt x="5715" y="29527"/>
                          <a:pt x="3810" y="26670"/>
                        </a:cubicBezTo>
                        <a:cubicBezTo>
                          <a:pt x="1905" y="23813"/>
                          <a:pt x="0" y="22860"/>
                          <a:pt x="0" y="19050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6668" y="1905"/>
                          <a:pt x="10477" y="0"/>
                          <a:pt x="16192" y="0"/>
                        </a:cubicBezTo>
                        <a:lnTo>
                          <a:pt x="16192" y="0"/>
                        </a:lnTo>
                        <a:close/>
                        <a:moveTo>
                          <a:pt x="10477" y="15240"/>
                        </a:moveTo>
                        <a:cubicBezTo>
                          <a:pt x="9525" y="15240"/>
                          <a:pt x="8573" y="15240"/>
                          <a:pt x="7620" y="16192"/>
                        </a:cubicBezTo>
                        <a:cubicBezTo>
                          <a:pt x="6668" y="17145"/>
                          <a:pt x="5715" y="18097"/>
                          <a:pt x="5715" y="19050"/>
                        </a:cubicBezTo>
                        <a:lnTo>
                          <a:pt x="5715" y="20955"/>
                        </a:lnTo>
                        <a:cubicBezTo>
                          <a:pt x="5715" y="22860"/>
                          <a:pt x="5715" y="24765"/>
                          <a:pt x="6668" y="26670"/>
                        </a:cubicBezTo>
                        <a:cubicBezTo>
                          <a:pt x="7620" y="27622"/>
                          <a:pt x="8573" y="28575"/>
                          <a:pt x="10477" y="28575"/>
                        </a:cubicBezTo>
                        <a:cubicBezTo>
                          <a:pt x="12383" y="28575"/>
                          <a:pt x="13335" y="27622"/>
                          <a:pt x="14288" y="26670"/>
                        </a:cubicBezTo>
                        <a:cubicBezTo>
                          <a:pt x="15240" y="25717"/>
                          <a:pt x="15240" y="23813"/>
                          <a:pt x="15240" y="21907"/>
                        </a:cubicBezTo>
                        <a:cubicBezTo>
                          <a:pt x="15240" y="20002"/>
                          <a:pt x="15240" y="19050"/>
                          <a:pt x="14288" y="17145"/>
                        </a:cubicBezTo>
                        <a:cubicBezTo>
                          <a:pt x="13335" y="15240"/>
                          <a:pt x="11430" y="15240"/>
                          <a:pt x="10477" y="15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1" name="Forma Livre: Forma 210">
                    <a:extLst>
                      <a:ext uri="{FF2B5EF4-FFF2-40B4-BE49-F238E27FC236}">
                        <a16:creationId xmlns:a16="http://schemas.microsoft.com/office/drawing/2014/main" id="{6FD15515-6132-4298-BDF9-376E60895518}"/>
                      </a:ext>
                    </a:extLst>
                  </p:cNvPr>
                  <p:cNvSpPr/>
                  <p:nvPr/>
                </p:nvSpPr>
                <p:spPr>
                  <a:xfrm>
                    <a:off x="13417454" y="3090699"/>
                    <a:ext cx="20954" cy="30479"/>
                  </a:xfrm>
                  <a:custGeom>
                    <a:avLst/>
                    <a:gdLst>
                      <a:gd name="connsiteX0" fmla="*/ 20002 w 20954"/>
                      <a:gd name="connsiteY0" fmla="*/ 7620 h 30479"/>
                      <a:gd name="connsiteX1" fmla="*/ 19050 w 20954"/>
                      <a:gd name="connsiteY1" fmla="*/ 11430 h 30479"/>
                      <a:gd name="connsiteX2" fmla="*/ 16192 w 20954"/>
                      <a:gd name="connsiteY2" fmla="*/ 14288 h 30479"/>
                      <a:gd name="connsiteX3" fmla="*/ 20002 w 20954"/>
                      <a:gd name="connsiteY3" fmla="*/ 17145 h 30479"/>
                      <a:gd name="connsiteX4" fmla="*/ 20955 w 20954"/>
                      <a:gd name="connsiteY4" fmla="*/ 21907 h 30479"/>
                      <a:gd name="connsiteX5" fmla="*/ 18098 w 20954"/>
                      <a:gd name="connsiteY5" fmla="*/ 28575 h 30479"/>
                      <a:gd name="connsiteX6" fmla="*/ 10477 w 20954"/>
                      <a:gd name="connsiteY6" fmla="*/ 30480 h 30479"/>
                      <a:gd name="connsiteX7" fmla="*/ 2858 w 20954"/>
                      <a:gd name="connsiteY7" fmla="*/ 28575 h 30479"/>
                      <a:gd name="connsiteX8" fmla="*/ 0 w 20954"/>
                      <a:gd name="connsiteY8" fmla="*/ 21907 h 30479"/>
                      <a:gd name="connsiteX9" fmla="*/ 952 w 20954"/>
                      <a:gd name="connsiteY9" fmla="*/ 17145 h 30479"/>
                      <a:gd name="connsiteX10" fmla="*/ 4763 w 20954"/>
                      <a:gd name="connsiteY10" fmla="*/ 14288 h 30479"/>
                      <a:gd name="connsiteX11" fmla="*/ 1905 w 20954"/>
                      <a:gd name="connsiteY11" fmla="*/ 11430 h 30479"/>
                      <a:gd name="connsiteX12" fmla="*/ 952 w 20954"/>
                      <a:gd name="connsiteY12" fmla="*/ 7620 h 30479"/>
                      <a:gd name="connsiteX13" fmla="*/ 3810 w 20954"/>
                      <a:gd name="connsiteY13" fmla="*/ 1905 h 30479"/>
                      <a:gd name="connsiteX14" fmla="*/ 10477 w 20954"/>
                      <a:gd name="connsiteY14" fmla="*/ 0 h 30479"/>
                      <a:gd name="connsiteX15" fmla="*/ 17145 w 20954"/>
                      <a:gd name="connsiteY15" fmla="*/ 1905 h 30479"/>
                      <a:gd name="connsiteX16" fmla="*/ 20002 w 20954"/>
                      <a:gd name="connsiteY16" fmla="*/ 7620 h 30479"/>
                      <a:gd name="connsiteX17" fmla="*/ 15240 w 20954"/>
                      <a:gd name="connsiteY17" fmla="*/ 20955 h 30479"/>
                      <a:gd name="connsiteX18" fmla="*/ 14288 w 20954"/>
                      <a:gd name="connsiteY18" fmla="*/ 17145 h 30479"/>
                      <a:gd name="connsiteX19" fmla="*/ 10477 w 20954"/>
                      <a:gd name="connsiteY19" fmla="*/ 16192 h 30479"/>
                      <a:gd name="connsiteX20" fmla="*/ 6667 w 20954"/>
                      <a:gd name="connsiteY20" fmla="*/ 17145 h 30479"/>
                      <a:gd name="connsiteX21" fmla="*/ 5715 w 20954"/>
                      <a:gd name="connsiteY21" fmla="*/ 20955 h 30479"/>
                      <a:gd name="connsiteX22" fmla="*/ 6667 w 20954"/>
                      <a:gd name="connsiteY22" fmla="*/ 24765 h 30479"/>
                      <a:gd name="connsiteX23" fmla="*/ 10477 w 20954"/>
                      <a:gd name="connsiteY23" fmla="*/ 25717 h 30479"/>
                      <a:gd name="connsiteX24" fmla="*/ 14288 w 20954"/>
                      <a:gd name="connsiteY24" fmla="*/ 24765 h 30479"/>
                      <a:gd name="connsiteX25" fmla="*/ 15240 w 20954"/>
                      <a:gd name="connsiteY25" fmla="*/ 20955 h 30479"/>
                      <a:gd name="connsiteX26" fmla="*/ 14288 w 20954"/>
                      <a:gd name="connsiteY26" fmla="*/ 7620 h 30479"/>
                      <a:gd name="connsiteX27" fmla="*/ 13335 w 20954"/>
                      <a:gd name="connsiteY27" fmla="*/ 4763 h 30479"/>
                      <a:gd name="connsiteX28" fmla="*/ 10477 w 20954"/>
                      <a:gd name="connsiteY28" fmla="*/ 3810 h 30479"/>
                      <a:gd name="connsiteX29" fmla="*/ 7620 w 20954"/>
                      <a:gd name="connsiteY29" fmla="*/ 4763 h 30479"/>
                      <a:gd name="connsiteX30" fmla="*/ 6667 w 20954"/>
                      <a:gd name="connsiteY30" fmla="*/ 7620 h 30479"/>
                      <a:gd name="connsiteX31" fmla="*/ 7620 w 20954"/>
                      <a:gd name="connsiteY31" fmla="*/ 10477 h 30479"/>
                      <a:gd name="connsiteX32" fmla="*/ 10477 w 20954"/>
                      <a:gd name="connsiteY32" fmla="*/ 11430 h 30479"/>
                      <a:gd name="connsiteX33" fmla="*/ 13335 w 20954"/>
                      <a:gd name="connsiteY33" fmla="*/ 10477 h 30479"/>
                      <a:gd name="connsiteX34" fmla="*/ 14288 w 20954"/>
                      <a:gd name="connsiteY34" fmla="*/ 762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954" h="30479">
                        <a:moveTo>
                          <a:pt x="20002" y="7620"/>
                        </a:moveTo>
                        <a:cubicBezTo>
                          <a:pt x="20002" y="9525"/>
                          <a:pt x="20002" y="10477"/>
                          <a:pt x="19050" y="11430"/>
                        </a:cubicBezTo>
                        <a:cubicBezTo>
                          <a:pt x="18098" y="12382"/>
                          <a:pt x="17145" y="13335"/>
                          <a:pt x="16192" y="14288"/>
                        </a:cubicBezTo>
                        <a:cubicBezTo>
                          <a:pt x="18098" y="15240"/>
                          <a:pt x="19050" y="16192"/>
                          <a:pt x="20002" y="17145"/>
                        </a:cubicBezTo>
                        <a:cubicBezTo>
                          <a:pt x="20955" y="18098"/>
                          <a:pt x="20955" y="20002"/>
                          <a:pt x="20955" y="21907"/>
                        </a:cubicBezTo>
                        <a:cubicBezTo>
                          <a:pt x="20955" y="24765"/>
                          <a:pt x="20002" y="26670"/>
                          <a:pt x="18098" y="28575"/>
                        </a:cubicBezTo>
                        <a:cubicBezTo>
                          <a:pt x="16192" y="30480"/>
                          <a:pt x="14288" y="30480"/>
                          <a:pt x="10477" y="30480"/>
                        </a:cubicBezTo>
                        <a:cubicBezTo>
                          <a:pt x="7620" y="30480"/>
                          <a:pt x="4763" y="29527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1907"/>
                        </a:cubicBezTo>
                        <a:cubicBezTo>
                          <a:pt x="0" y="20002"/>
                          <a:pt x="0" y="19050"/>
                          <a:pt x="952" y="17145"/>
                        </a:cubicBezTo>
                        <a:cubicBezTo>
                          <a:pt x="1905" y="16192"/>
                          <a:pt x="2858" y="15240"/>
                          <a:pt x="4763" y="14288"/>
                        </a:cubicBezTo>
                        <a:cubicBezTo>
                          <a:pt x="3810" y="13335"/>
                          <a:pt x="2858" y="12382"/>
                          <a:pt x="1905" y="11430"/>
                        </a:cubicBezTo>
                        <a:cubicBezTo>
                          <a:pt x="952" y="10477"/>
                          <a:pt x="952" y="8573"/>
                          <a:pt x="952" y="7620"/>
                        </a:cubicBezTo>
                        <a:cubicBezTo>
                          <a:pt x="952" y="4763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9050" y="2857"/>
                          <a:pt x="20002" y="4763"/>
                          <a:pt x="20002" y="7620"/>
                        </a:cubicBezTo>
                        <a:close/>
                        <a:moveTo>
                          <a:pt x="15240" y="20955"/>
                        </a:moveTo>
                        <a:cubicBezTo>
                          <a:pt x="15240" y="19050"/>
                          <a:pt x="15240" y="18098"/>
                          <a:pt x="14288" y="17145"/>
                        </a:cubicBezTo>
                        <a:cubicBezTo>
                          <a:pt x="13335" y="16192"/>
                          <a:pt x="12383" y="16192"/>
                          <a:pt x="10477" y="16192"/>
                        </a:cubicBezTo>
                        <a:cubicBezTo>
                          <a:pt x="8573" y="16192"/>
                          <a:pt x="7620" y="16192"/>
                          <a:pt x="6667" y="17145"/>
                        </a:cubicBezTo>
                        <a:cubicBezTo>
                          <a:pt x="5715" y="18098"/>
                          <a:pt x="5715" y="19050"/>
                          <a:pt x="5715" y="20955"/>
                        </a:cubicBezTo>
                        <a:cubicBezTo>
                          <a:pt x="5715" y="22860"/>
                          <a:pt x="5715" y="23813"/>
                          <a:pt x="6667" y="24765"/>
                        </a:cubicBezTo>
                        <a:cubicBezTo>
                          <a:pt x="7620" y="25717"/>
                          <a:pt x="8573" y="25717"/>
                          <a:pt x="10477" y="25717"/>
                        </a:cubicBezTo>
                        <a:cubicBezTo>
                          <a:pt x="12383" y="25717"/>
                          <a:pt x="13335" y="25717"/>
                          <a:pt x="14288" y="24765"/>
                        </a:cubicBezTo>
                        <a:cubicBezTo>
                          <a:pt x="15240" y="23813"/>
                          <a:pt x="15240" y="22860"/>
                          <a:pt x="15240" y="20955"/>
                        </a:cubicBezTo>
                        <a:close/>
                        <a:moveTo>
                          <a:pt x="14288" y="7620"/>
                        </a:moveTo>
                        <a:cubicBezTo>
                          <a:pt x="14288" y="6667"/>
                          <a:pt x="14288" y="4763"/>
                          <a:pt x="13335" y="4763"/>
                        </a:cubicBezTo>
                        <a:cubicBezTo>
                          <a:pt x="12383" y="3810"/>
                          <a:pt x="11430" y="3810"/>
                          <a:pt x="10477" y="3810"/>
                        </a:cubicBezTo>
                        <a:cubicBezTo>
                          <a:pt x="9525" y="3810"/>
                          <a:pt x="8573" y="3810"/>
                          <a:pt x="7620" y="4763"/>
                        </a:cubicBezTo>
                        <a:cubicBezTo>
                          <a:pt x="6667" y="5715"/>
                          <a:pt x="6667" y="6667"/>
                          <a:pt x="6667" y="7620"/>
                        </a:cubicBezTo>
                        <a:cubicBezTo>
                          <a:pt x="6667" y="8573"/>
                          <a:pt x="6667" y="10477"/>
                          <a:pt x="7620" y="10477"/>
                        </a:cubicBezTo>
                        <a:cubicBezTo>
                          <a:pt x="8573" y="10477"/>
                          <a:pt x="9525" y="11430"/>
                          <a:pt x="10477" y="11430"/>
                        </a:cubicBezTo>
                        <a:cubicBezTo>
                          <a:pt x="11430" y="11430"/>
                          <a:pt x="12383" y="11430"/>
                          <a:pt x="13335" y="10477"/>
                        </a:cubicBezTo>
                        <a:cubicBezTo>
                          <a:pt x="14288" y="9525"/>
                          <a:pt x="14288" y="9525"/>
                          <a:pt x="14288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2" name="Forma Livre: Forma 211">
                    <a:extLst>
                      <a:ext uri="{FF2B5EF4-FFF2-40B4-BE49-F238E27FC236}">
                        <a16:creationId xmlns:a16="http://schemas.microsoft.com/office/drawing/2014/main" id="{EB56ACDE-8FD9-432F-8FBE-522566145FC5}"/>
                      </a:ext>
                    </a:extLst>
                  </p:cNvPr>
                  <p:cNvSpPr/>
                  <p:nvPr/>
                </p:nvSpPr>
                <p:spPr>
                  <a:xfrm>
                    <a:off x="13441267" y="3090699"/>
                    <a:ext cx="21907" cy="29527"/>
                  </a:xfrm>
                  <a:custGeom>
                    <a:avLst/>
                    <a:gdLst>
                      <a:gd name="connsiteX0" fmla="*/ 18098 w 21907"/>
                      <a:gd name="connsiteY0" fmla="*/ 19050 h 29527"/>
                      <a:gd name="connsiteX1" fmla="*/ 21908 w 21907"/>
                      <a:gd name="connsiteY1" fmla="*/ 19050 h 29527"/>
                      <a:gd name="connsiteX2" fmla="*/ 21908 w 21907"/>
                      <a:gd name="connsiteY2" fmla="*/ 22860 h 29527"/>
                      <a:gd name="connsiteX3" fmla="*/ 18098 w 21907"/>
                      <a:gd name="connsiteY3" fmla="*/ 22860 h 29527"/>
                      <a:gd name="connsiteX4" fmla="*/ 18098 w 21907"/>
                      <a:gd name="connsiteY4" fmla="*/ 29527 h 29527"/>
                      <a:gd name="connsiteX5" fmla="*/ 13335 w 21907"/>
                      <a:gd name="connsiteY5" fmla="*/ 29527 h 29527"/>
                      <a:gd name="connsiteX6" fmla="*/ 13335 w 21907"/>
                      <a:gd name="connsiteY6" fmla="*/ 22860 h 29527"/>
                      <a:gd name="connsiteX7" fmla="*/ 0 w 21907"/>
                      <a:gd name="connsiteY7" fmla="*/ 22860 h 29527"/>
                      <a:gd name="connsiteX8" fmla="*/ 0 w 21907"/>
                      <a:gd name="connsiteY8" fmla="*/ 20002 h 29527"/>
                      <a:gd name="connsiteX9" fmla="*/ 13335 w 21907"/>
                      <a:gd name="connsiteY9" fmla="*/ 0 h 29527"/>
                      <a:gd name="connsiteX10" fmla="*/ 18098 w 21907"/>
                      <a:gd name="connsiteY10" fmla="*/ 0 h 29527"/>
                      <a:gd name="connsiteX11" fmla="*/ 18098 w 21907"/>
                      <a:gd name="connsiteY11" fmla="*/ 19050 h 29527"/>
                      <a:gd name="connsiteX12" fmla="*/ 4763 w 21907"/>
                      <a:gd name="connsiteY12" fmla="*/ 19050 h 29527"/>
                      <a:gd name="connsiteX13" fmla="*/ 12383 w 21907"/>
                      <a:gd name="connsiteY13" fmla="*/ 19050 h 29527"/>
                      <a:gd name="connsiteX14" fmla="*/ 12383 w 21907"/>
                      <a:gd name="connsiteY14" fmla="*/ 6667 h 29527"/>
                      <a:gd name="connsiteX15" fmla="*/ 12383 w 21907"/>
                      <a:gd name="connsiteY15" fmla="*/ 7620 h 29527"/>
                      <a:gd name="connsiteX16" fmla="*/ 4763 w 21907"/>
                      <a:gd name="connsiteY16" fmla="*/ 1905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907" h="29527">
                        <a:moveTo>
                          <a:pt x="18098" y="19050"/>
                        </a:moveTo>
                        <a:lnTo>
                          <a:pt x="21908" y="19050"/>
                        </a:lnTo>
                        <a:lnTo>
                          <a:pt x="21908" y="22860"/>
                        </a:lnTo>
                        <a:lnTo>
                          <a:pt x="18098" y="22860"/>
                        </a:lnTo>
                        <a:lnTo>
                          <a:pt x="18098" y="29527"/>
                        </a:lnTo>
                        <a:lnTo>
                          <a:pt x="13335" y="29527"/>
                        </a:lnTo>
                        <a:lnTo>
                          <a:pt x="13335" y="22860"/>
                        </a:lnTo>
                        <a:lnTo>
                          <a:pt x="0" y="22860"/>
                        </a:lnTo>
                        <a:lnTo>
                          <a:pt x="0" y="20002"/>
                        </a:lnTo>
                        <a:lnTo>
                          <a:pt x="13335" y="0"/>
                        </a:lnTo>
                        <a:lnTo>
                          <a:pt x="18098" y="0"/>
                        </a:lnTo>
                        <a:lnTo>
                          <a:pt x="18098" y="19050"/>
                        </a:lnTo>
                        <a:close/>
                        <a:moveTo>
                          <a:pt x="4763" y="19050"/>
                        </a:moveTo>
                        <a:lnTo>
                          <a:pt x="12383" y="19050"/>
                        </a:lnTo>
                        <a:lnTo>
                          <a:pt x="12383" y="6667"/>
                        </a:lnTo>
                        <a:lnTo>
                          <a:pt x="12383" y="7620"/>
                        </a:lnTo>
                        <a:lnTo>
                          <a:pt x="4763" y="190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13" name="Forma Livre: Forma 212">
                    <a:extLst>
                      <a:ext uri="{FF2B5EF4-FFF2-40B4-BE49-F238E27FC236}">
                        <a16:creationId xmlns:a16="http://schemas.microsoft.com/office/drawing/2014/main" id="{15EA7D4E-BFAC-403C-BEC4-D1853F860C86}"/>
                      </a:ext>
                    </a:extLst>
                  </p:cNvPr>
                  <p:cNvSpPr/>
                  <p:nvPr/>
                </p:nvSpPr>
                <p:spPr>
                  <a:xfrm>
                    <a:off x="13466984" y="3089746"/>
                    <a:ext cx="22860" cy="30479"/>
                  </a:xfrm>
                  <a:custGeom>
                    <a:avLst/>
                    <a:gdLst>
                      <a:gd name="connsiteX0" fmla="*/ 20003 w 22860"/>
                      <a:gd name="connsiteY0" fmla="*/ 30480 h 30479"/>
                      <a:gd name="connsiteX1" fmla="*/ 0 w 22860"/>
                      <a:gd name="connsiteY1" fmla="*/ 30480 h 30479"/>
                      <a:gd name="connsiteX2" fmla="*/ 0 w 22860"/>
                      <a:gd name="connsiteY2" fmla="*/ 26670 h 30479"/>
                      <a:gd name="connsiteX3" fmla="*/ 10478 w 22860"/>
                      <a:gd name="connsiteY3" fmla="*/ 15240 h 30479"/>
                      <a:gd name="connsiteX4" fmla="*/ 13335 w 22860"/>
                      <a:gd name="connsiteY4" fmla="*/ 11430 h 30479"/>
                      <a:gd name="connsiteX5" fmla="*/ 14288 w 22860"/>
                      <a:gd name="connsiteY5" fmla="*/ 8572 h 30479"/>
                      <a:gd name="connsiteX6" fmla="*/ 13335 w 22860"/>
                      <a:gd name="connsiteY6" fmla="*/ 4763 h 30479"/>
                      <a:gd name="connsiteX7" fmla="*/ 10478 w 22860"/>
                      <a:gd name="connsiteY7" fmla="*/ 3810 h 30479"/>
                      <a:gd name="connsiteX8" fmla="*/ 6668 w 22860"/>
                      <a:gd name="connsiteY8" fmla="*/ 5715 h 30479"/>
                      <a:gd name="connsiteX9" fmla="*/ 5715 w 22860"/>
                      <a:gd name="connsiteY9" fmla="*/ 9525 h 30479"/>
                      <a:gd name="connsiteX10" fmla="*/ 953 w 22860"/>
                      <a:gd name="connsiteY10" fmla="*/ 9525 h 30479"/>
                      <a:gd name="connsiteX11" fmla="*/ 1905 w 22860"/>
                      <a:gd name="connsiteY11" fmla="*/ 4763 h 30479"/>
                      <a:gd name="connsiteX12" fmla="*/ 5715 w 22860"/>
                      <a:gd name="connsiteY12" fmla="*/ 952 h 30479"/>
                      <a:gd name="connsiteX13" fmla="*/ 11430 w 22860"/>
                      <a:gd name="connsiteY13" fmla="*/ 0 h 30479"/>
                      <a:gd name="connsiteX14" fmla="*/ 18098 w 22860"/>
                      <a:gd name="connsiteY14" fmla="*/ 1905 h 30479"/>
                      <a:gd name="connsiteX15" fmla="*/ 20955 w 22860"/>
                      <a:gd name="connsiteY15" fmla="*/ 7620 h 30479"/>
                      <a:gd name="connsiteX16" fmla="*/ 20003 w 22860"/>
                      <a:gd name="connsiteY16" fmla="*/ 12382 h 30479"/>
                      <a:gd name="connsiteX17" fmla="*/ 16193 w 22860"/>
                      <a:gd name="connsiteY17" fmla="*/ 18097 h 30479"/>
                      <a:gd name="connsiteX18" fmla="*/ 8573 w 22860"/>
                      <a:gd name="connsiteY18" fmla="*/ 25717 h 30479"/>
                      <a:gd name="connsiteX19" fmla="*/ 22860 w 22860"/>
                      <a:gd name="connsiteY19" fmla="*/ 25717 h 30479"/>
                      <a:gd name="connsiteX20" fmla="*/ 22860 w 22860"/>
                      <a:gd name="connsiteY20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2860" h="30479">
                        <a:moveTo>
                          <a:pt x="20003" y="30480"/>
                        </a:moveTo>
                        <a:lnTo>
                          <a:pt x="0" y="30480"/>
                        </a:lnTo>
                        <a:lnTo>
                          <a:pt x="0" y="26670"/>
                        </a:lnTo>
                        <a:lnTo>
                          <a:pt x="10478" y="15240"/>
                        </a:lnTo>
                        <a:cubicBezTo>
                          <a:pt x="12383" y="13335"/>
                          <a:pt x="13335" y="12382"/>
                          <a:pt x="13335" y="11430"/>
                        </a:cubicBezTo>
                        <a:cubicBezTo>
                          <a:pt x="14288" y="10477"/>
                          <a:pt x="14288" y="9525"/>
                          <a:pt x="14288" y="8572"/>
                        </a:cubicBezTo>
                        <a:cubicBezTo>
                          <a:pt x="14288" y="6667"/>
                          <a:pt x="14288" y="5715"/>
                          <a:pt x="13335" y="4763"/>
                        </a:cubicBezTo>
                        <a:cubicBezTo>
                          <a:pt x="12383" y="3810"/>
                          <a:pt x="11430" y="3810"/>
                          <a:pt x="10478" y="3810"/>
                        </a:cubicBezTo>
                        <a:cubicBezTo>
                          <a:pt x="8573" y="3810"/>
                          <a:pt x="7620" y="4763"/>
                          <a:pt x="6668" y="5715"/>
                        </a:cubicBezTo>
                        <a:cubicBezTo>
                          <a:pt x="5715" y="6667"/>
                          <a:pt x="5715" y="7620"/>
                          <a:pt x="5715" y="9525"/>
                        </a:cubicBezTo>
                        <a:lnTo>
                          <a:pt x="953" y="9525"/>
                        </a:lnTo>
                        <a:cubicBezTo>
                          <a:pt x="953" y="7620"/>
                          <a:pt x="953" y="5715"/>
                          <a:pt x="1905" y="4763"/>
                        </a:cubicBezTo>
                        <a:cubicBezTo>
                          <a:pt x="2858" y="2857"/>
                          <a:pt x="3810" y="1905"/>
                          <a:pt x="5715" y="952"/>
                        </a:cubicBezTo>
                        <a:cubicBezTo>
                          <a:pt x="7620" y="0"/>
                          <a:pt x="9525" y="0"/>
                          <a:pt x="11430" y="0"/>
                        </a:cubicBezTo>
                        <a:cubicBezTo>
                          <a:pt x="14288" y="0"/>
                          <a:pt x="17145" y="952"/>
                          <a:pt x="18098" y="1905"/>
                        </a:cubicBezTo>
                        <a:cubicBezTo>
                          <a:pt x="20003" y="3810"/>
                          <a:pt x="20955" y="5715"/>
                          <a:pt x="20955" y="7620"/>
                        </a:cubicBezTo>
                        <a:cubicBezTo>
                          <a:pt x="20955" y="9525"/>
                          <a:pt x="20955" y="10477"/>
                          <a:pt x="20003" y="12382"/>
                        </a:cubicBezTo>
                        <a:cubicBezTo>
                          <a:pt x="19050" y="14288"/>
                          <a:pt x="18098" y="16192"/>
                          <a:pt x="16193" y="18097"/>
                        </a:cubicBezTo>
                        <a:lnTo>
                          <a:pt x="8573" y="25717"/>
                        </a:lnTo>
                        <a:lnTo>
                          <a:pt x="22860" y="25717"/>
                        </a:lnTo>
                        <a:lnTo>
                          <a:pt x="22860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183" name="Gráfico 15">
                  <a:extLst>
                    <a:ext uri="{FF2B5EF4-FFF2-40B4-BE49-F238E27FC236}">
                      <a16:creationId xmlns:a16="http://schemas.microsoft.com/office/drawing/2014/main" id="{D3EEBD05-A5A7-412C-9487-7443F8D9E697}"/>
                    </a:ext>
                  </a:extLst>
                </p:cNvPr>
                <p:cNvGrpSpPr/>
                <p:nvPr/>
              </p:nvGrpSpPr>
              <p:grpSpPr>
                <a:xfrm>
                  <a:off x="13531754" y="2959253"/>
                  <a:ext cx="112395" cy="162877"/>
                  <a:chOff x="13531754" y="2959253"/>
                  <a:chExt cx="112395" cy="162877"/>
                </a:xfrm>
                <a:solidFill>
                  <a:srgbClr val="FFFFFF"/>
                </a:solidFill>
              </p:grpSpPr>
              <p:sp>
                <p:nvSpPr>
                  <p:cNvPr id="184" name="Forma Livre: Forma 183">
                    <a:extLst>
                      <a:ext uri="{FF2B5EF4-FFF2-40B4-BE49-F238E27FC236}">
                        <a16:creationId xmlns:a16="http://schemas.microsoft.com/office/drawing/2014/main" id="{B3B02B03-03C3-4D8A-9072-ECC779646030}"/>
                      </a:ext>
                    </a:extLst>
                  </p:cNvPr>
                  <p:cNvSpPr/>
                  <p:nvPr/>
                </p:nvSpPr>
                <p:spPr>
                  <a:xfrm>
                    <a:off x="13532706" y="2959253"/>
                    <a:ext cx="18097" cy="31432"/>
                  </a:xfrm>
                  <a:custGeom>
                    <a:avLst/>
                    <a:gdLst>
                      <a:gd name="connsiteX0" fmla="*/ 18098 w 18097"/>
                      <a:gd name="connsiteY0" fmla="*/ 19050 h 31432"/>
                      <a:gd name="connsiteX1" fmla="*/ 16193 w 18097"/>
                      <a:gd name="connsiteY1" fmla="*/ 28575 h 31432"/>
                      <a:gd name="connsiteX2" fmla="*/ 9525 w 18097"/>
                      <a:gd name="connsiteY2" fmla="*/ 31433 h 31432"/>
                      <a:gd name="connsiteX3" fmla="*/ 2858 w 18097"/>
                      <a:gd name="connsiteY3" fmla="*/ 27623 h 31432"/>
                      <a:gd name="connsiteX4" fmla="*/ 0 w 18097"/>
                      <a:gd name="connsiteY4" fmla="*/ 18098 h 31432"/>
                      <a:gd name="connsiteX5" fmla="*/ 0 w 18097"/>
                      <a:gd name="connsiteY5" fmla="*/ 13335 h 31432"/>
                      <a:gd name="connsiteX6" fmla="*/ 1905 w 18097"/>
                      <a:gd name="connsiteY6" fmla="*/ 3810 h 31432"/>
                      <a:gd name="connsiteX7" fmla="*/ 8573 w 18097"/>
                      <a:gd name="connsiteY7" fmla="*/ 0 h 31432"/>
                      <a:gd name="connsiteX8" fmla="*/ 15240 w 18097"/>
                      <a:gd name="connsiteY8" fmla="*/ 3810 h 31432"/>
                      <a:gd name="connsiteX9" fmla="*/ 18098 w 18097"/>
                      <a:gd name="connsiteY9" fmla="*/ 13335 h 31432"/>
                      <a:gd name="connsiteX10" fmla="*/ 18098 w 18097"/>
                      <a:gd name="connsiteY10" fmla="*/ 19050 h 31432"/>
                      <a:gd name="connsiteX11" fmla="*/ 16193 w 18097"/>
                      <a:gd name="connsiteY11" fmla="*/ 13335 h 31432"/>
                      <a:gd name="connsiteX12" fmla="*/ 14288 w 18097"/>
                      <a:gd name="connsiteY12" fmla="*/ 4763 h 31432"/>
                      <a:gd name="connsiteX13" fmla="*/ 8573 w 18097"/>
                      <a:gd name="connsiteY13" fmla="*/ 1905 h 31432"/>
                      <a:gd name="connsiteX14" fmla="*/ 2858 w 18097"/>
                      <a:gd name="connsiteY14" fmla="*/ 4763 h 31432"/>
                      <a:gd name="connsiteX15" fmla="*/ 952 w 18097"/>
                      <a:gd name="connsiteY15" fmla="*/ 13335 h 31432"/>
                      <a:gd name="connsiteX16" fmla="*/ 952 w 18097"/>
                      <a:gd name="connsiteY16" fmla="*/ 19050 h 31432"/>
                      <a:gd name="connsiteX17" fmla="*/ 2858 w 18097"/>
                      <a:gd name="connsiteY17" fmla="*/ 27623 h 31432"/>
                      <a:gd name="connsiteX18" fmla="*/ 8573 w 18097"/>
                      <a:gd name="connsiteY18" fmla="*/ 30480 h 31432"/>
                      <a:gd name="connsiteX19" fmla="*/ 14288 w 18097"/>
                      <a:gd name="connsiteY19" fmla="*/ 27623 h 31432"/>
                      <a:gd name="connsiteX20" fmla="*/ 16193 w 18097"/>
                      <a:gd name="connsiteY20" fmla="*/ 19050 h 31432"/>
                      <a:gd name="connsiteX21" fmla="*/ 16193 w 18097"/>
                      <a:gd name="connsiteY21" fmla="*/ 13335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8097" h="31432">
                        <a:moveTo>
                          <a:pt x="18098" y="19050"/>
                        </a:moveTo>
                        <a:cubicBezTo>
                          <a:pt x="18098" y="22860"/>
                          <a:pt x="17145" y="26670"/>
                          <a:pt x="16193" y="28575"/>
                        </a:cubicBezTo>
                        <a:cubicBezTo>
                          <a:pt x="14288" y="30480"/>
                          <a:pt x="12383" y="31433"/>
                          <a:pt x="9525" y="31433"/>
                        </a:cubicBezTo>
                        <a:cubicBezTo>
                          <a:pt x="6668" y="31433"/>
                          <a:pt x="4763" y="30480"/>
                          <a:pt x="2858" y="27623"/>
                        </a:cubicBezTo>
                        <a:cubicBezTo>
                          <a:pt x="952" y="25718"/>
                          <a:pt x="0" y="21908"/>
                          <a:pt x="0" y="18098"/>
                        </a:cubicBezTo>
                        <a:lnTo>
                          <a:pt x="0" y="13335"/>
                        </a:lnTo>
                        <a:cubicBezTo>
                          <a:pt x="0" y="9525"/>
                          <a:pt x="952" y="5715"/>
                          <a:pt x="1905" y="3810"/>
                        </a:cubicBezTo>
                        <a:cubicBezTo>
                          <a:pt x="3810" y="1905"/>
                          <a:pt x="5715" y="0"/>
                          <a:pt x="8573" y="0"/>
                        </a:cubicBezTo>
                        <a:cubicBezTo>
                          <a:pt x="11430" y="0"/>
                          <a:pt x="13335" y="952"/>
                          <a:pt x="15240" y="3810"/>
                        </a:cubicBezTo>
                        <a:cubicBezTo>
                          <a:pt x="17145" y="5715"/>
                          <a:pt x="18098" y="9525"/>
                          <a:pt x="18098" y="13335"/>
                        </a:cubicBezTo>
                        <a:lnTo>
                          <a:pt x="18098" y="19050"/>
                        </a:lnTo>
                        <a:close/>
                        <a:moveTo>
                          <a:pt x="16193" y="13335"/>
                        </a:moveTo>
                        <a:cubicBezTo>
                          <a:pt x="16193" y="9525"/>
                          <a:pt x="15240" y="6668"/>
                          <a:pt x="14288" y="4763"/>
                        </a:cubicBezTo>
                        <a:cubicBezTo>
                          <a:pt x="13335" y="2858"/>
                          <a:pt x="11430" y="1905"/>
                          <a:pt x="8573" y="1905"/>
                        </a:cubicBezTo>
                        <a:cubicBezTo>
                          <a:pt x="5715" y="1905"/>
                          <a:pt x="3810" y="2858"/>
                          <a:pt x="2858" y="4763"/>
                        </a:cubicBezTo>
                        <a:cubicBezTo>
                          <a:pt x="1905" y="6668"/>
                          <a:pt x="952" y="9525"/>
                          <a:pt x="952" y="13335"/>
                        </a:cubicBezTo>
                        <a:lnTo>
                          <a:pt x="952" y="19050"/>
                        </a:lnTo>
                        <a:cubicBezTo>
                          <a:pt x="952" y="22860"/>
                          <a:pt x="1905" y="25718"/>
                          <a:pt x="2858" y="27623"/>
                        </a:cubicBezTo>
                        <a:cubicBezTo>
                          <a:pt x="3810" y="29527"/>
                          <a:pt x="6668" y="30480"/>
                          <a:pt x="8573" y="30480"/>
                        </a:cubicBezTo>
                        <a:cubicBezTo>
                          <a:pt x="11430" y="30480"/>
                          <a:pt x="13335" y="29527"/>
                          <a:pt x="14288" y="27623"/>
                        </a:cubicBezTo>
                        <a:cubicBezTo>
                          <a:pt x="15240" y="25718"/>
                          <a:pt x="16193" y="22860"/>
                          <a:pt x="16193" y="19050"/>
                        </a:cubicBezTo>
                        <a:lnTo>
                          <a:pt x="16193" y="133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5" name="Forma Livre: Forma 184">
                    <a:extLst>
                      <a:ext uri="{FF2B5EF4-FFF2-40B4-BE49-F238E27FC236}">
                        <a16:creationId xmlns:a16="http://schemas.microsoft.com/office/drawing/2014/main" id="{83467A7B-E64D-4997-98CE-0CB927443DC3}"/>
                      </a:ext>
                    </a:extLst>
                  </p:cNvPr>
                  <p:cNvSpPr/>
                  <p:nvPr/>
                </p:nvSpPr>
                <p:spPr>
                  <a:xfrm>
                    <a:off x="13555567" y="2960206"/>
                    <a:ext cx="19050" cy="30480"/>
                  </a:xfrm>
                  <a:custGeom>
                    <a:avLst/>
                    <a:gdLst>
                      <a:gd name="connsiteX0" fmla="*/ 18098 w 19050"/>
                      <a:gd name="connsiteY0" fmla="*/ 7620 h 30480"/>
                      <a:gd name="connsiteX1" fmla="*/ 16192 w 19050"/>
                      <a:gd name="connsiteY1" fmla="*/ 12383 h 30480"/>
                      <a:gd name="connsiteX2" fmla="*/ 12383 w 19050"/>
                      <a:gd name="connsiteY2" fmla="*/ 15240 h 30480"/>
                      <a:gd name="connsiteX3" fmla="*/ 17145 w 19050"/>
                      <a:gd name="connsiteY3" fmla="*/ 18098 h 30480"/>
                      <a:gd name="connsiteX4" fmla="*/ 19050 w 19050"/>
                      <a:gd name="connsiteY4" fmla="*/ 22860 h 30480"/>
                      <a:gd name="connsiteX5" fmla="*/ 16192 w 19050"/>
                      <a:gd name="connsiteY5" fmla="*/ 28575 h 30480"/>
                      <a:gd name="connsiteX6" fmla="*/ 9525 w 19050"/>
                      <a:gd name="connsiteY6" fmla="*/ 30480 h 30480"/>
                      <a:gd name="connsiteX7" fmla="*/ 2858 w 19050"/>
                      <a:gd name="connsiteY7" fmla="*/ 28575 h 30480"/>
                      <a:gd name="connsiteX8" fmla="*/ 0 w 19050"/>
                      <a:gd name="connsiteY8" fmla="*/ 22860 h 30480"/>
                      <a:gd name="connsiteX9" fmla="*/ 1905 w 19050"/>
                      <a:gd name="connsiteY9" fmla="*/ 18098 h 30480"/>
                      <a:gd name="connsiteX10" fmla="*/ 6667 w 19050"/>
                      <a:gd name="connsiteY10" fmla="*/ 15240 h 30480"/>
                      <a:gd name="connsiteX11" fmla="*/ 2858 w 19050"/>
                      <a:gd name="connsiteY11" fmla="*/ 12383 h 30480"/>
                      <a:gd name="connsiteX12" fmla="*/ 952 w 19050"/>
                      <a:gd name="connsiteY12" fmla="*/ 7620 h 30480"/>
                      <a:gd name="connsiteX13" fmla="*/ 3810 w 19050"/>
                      <a:gd name="connsiteY13" fmla="*/ 1905 h 30480"/>
                      <a:gd name="connsiteX14" fmla="*/ 10477 w 19050"/>
                      <a:gd name="connsiteY14" fmla="*/ 0 h 30480"/>
                      <a:gd name="connsiteX15" fmla="*/ 17145 w 19050"/>
                      <a:gd name="connsiteY15" fmla="*/ 1905 h 30480"/>
                      <a:gd name="connsiteX16" fmla="*/ 18098 w 19050"/>
                      <a:gd name="connsiteY16" fmla="*/ 7620 h 30480"/>
                      <a:gd name="connsiteX17" fmla="*/ 18098 w 19050"/>
                      <a:gd name="connsiteY17" fmla="*/ 22860 h 30480"/>
                      <a:gd name="connsiteX18" fmla="*/ 15240 w 19050"/>
                      <a:gd name="connsiteY18" fmla="*/ 18098 h 30480"/>
                      <a:gd name="connsiteX19" fmla="*/ 9525 w 19050"/>
                      <a:gd name="connsiteY19" fmla="*/ 16193 h 30480"/>
                      <a:gd name="connsiteX20" fmla="*/ 3810 w 19050"/>
                      <a:gd name="connsiteY20" fmla="*/ 18098 h 30480"/>
                      <a:gd name="connsiteX21" fmla="*/ 1905 w 19050"/>
                      <a:gd name="connsiteY21" fmla="*/ 22860 h 30480"/>
                      <a:gd name="connsiteX22" fmla="*/ 3810 w 19050"/>
                      <a:gd name="connsiteY22" fmla="*/ 27623 h 30480"/>
                      <a:gd name="connsiteX23" fmla="*/ 10477 w 19050"/>
                      <a:gd name="connsiteY23" fmla="*/ 29528 h 30480"/>
                      <a:gd name="connsiteX24" fmla="*/ 16192 w 19050"/>
                      <a:gd name="connsiteY24" fmla="*/ 27623 h 30480"/>
                      <a:gd name="connsiteX25" fmla="*/ 18098 w 19050"/>
                      <a:gd name="connsiteY25" fmla="*/ 22860 h 30480"/>
                      <a:gd name="connsiteX26" fmla="*/ 17145 w 19050"/>
                      <a:gd name="connsiteY26" fmla="*/ 7620 h 30480"/>
                      <a:gd name="connsiteX27" fmla="*/ 15240 w 19050"/>
                      <a:gd name="connsiteY27" fmla="*/ 2858 h 30480"/>
                      <a:gd name="connsiteX28" fmla="*/ 9525 w 19050"/>
                      <a:gd name="connsiteY28" fmla="*/ 953 h 30480"/>
                      <a:gd name="connsiteX29" fmla="*/ 3810 w 19050"/>
                      <a:gd name="connsiteY29" fmla="*/ 2858 h 30480"/>
                      <a:gd name="connsiteX30" fmla="*/ 1905 w 19050"/>
                      <a:gd name="connsiteY30" fmla="*/ 7620 h 30480"/>
                      <a:gd name="connsiteX31" fmla="*/ 3810 w 19050"/>
                      <a:gd name="connsiteY31" fmla="*/ 12383 h 30480"/>
                      <a:gd name="connsiteX32" fmla="*/ 9525 w 19050"/>
                      <a:gd name="connsiteY32" fmla="*/ 14288 h 30480"/>
                      <a:gd name="connsiteX33" fmla="*/ 15240 w 19050"/>
                      <a:gd name="connsiteY33" fmla="*/ 12383 h 30480"/>
                      <a:gd name="connsiteX34" fmla="*/ 17145 w 19050"/>
                      <a:gd name="connsiteY34" fmla="*/ 762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80">
                        <a:moveTo>
                          <a:pt x="18098" y="7620"/>
                        </a:moveTo>
                        <a:cubicBezTo>
                          <a:pt x="18098" y="9525"/>
                          <a:pt x="17145" y="10478"/>
                          <a:pt x="16192" y="12383"/>
                        </a:cubicBezTo>
                        <a:cubicBezTo>
                          <a:pt x="15240" y="13335"/>
                          <a:pt x="13335" y="14288"/>
                          <a:pt x="12383" y="15240"/>
                        </a:cubicBezTo>
                        <a:cubicBezTo>
                          <a:pt x="14288" y="16193"/>
                          <a:pt x="16192" y="17145"/>
                          <a:pt x="17145" y="18098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8" y="27623"/>
                          <a:pt x="16192" y="28575"/>
                        </a:cubicBezTo>
                        <a:cubicBezTo>
                          <a:pt x="14288" y="30480"/>
                          <a:pt x="12383" y="30480"/>
                          <a:pt x="9525" y="30480"/>
                        </a:cubicBezTo>
                        <a:cubicBezTo>
                          <a:pt x="6667" y="30480"/>
                          <a:pt x="3810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8" y="17145"/>
                          <a:pt x="4763" y="16193"/>
                          <a:pt x="6667" y="15240"/>
                        </a:cubicBezTo>
                        <a:cubicBezTo>
                          <a:pt x="4763" y="14288"/>
                          <a:pt x="3810" y="14288"/>
                          <a:pt x="2858" y="12383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8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3"/>
                          <a:pt x="17145" y="1905"/>
                        </a:cubicBezTo>
                        <a:cubicBezTo>
                          <a:pt x="17145" y="3810"/>
                          <a:pt x="18098" y="5715"/>
                          <a:pt x="18098" y="7620"/>
                        </a:cubicBezTo>
                        <a:close/>
                        <a:moveTo>
                          <a:pt x="18098" y="22860"/>
                        </a:moveTo>
                        <a:cubicBezTo>
                          <a:pt x="18098" y="20955"/>
                          <a:pt x="17145" y="19050"/>
                          <a:pt x="15240" y="18098"/>
                        </a:cubicBezTo>
                        <a:cubicBezTo>
                          <a:pt x="13335" y="17145"/>
                          <a:pt x="11430" y="16193"/>
                          <a:pt x="9525" y="16193"/>
                        </a:cubicBezTo>
                        <a:cubicBezTo>
                          <a:pt x="6667" y="16193"/>
                          <a:pt x="4763" y="17145"/>
                          <a:pt x="3810" y="18098"/>
                        </a:cubicBezTo>
                        <a:cubicBezTo>
                          <a:pt x="1905" y="19050"/>
                          <a:pt x="1905" y="20955"/>
                          <a:pt x="1905" y="22860"/>
                        </a:cubicBezTo>
                        <a:cubicBezTo>
                          <a:pt x="1905" y="24765"/>
                          <a:pt x="2858" y="26670"/>
                          <a:pt x="3810" y="27623"/>
                        </a:cubicBezTo>
                        <a:cubicBezTo>
                          <a:pt x="5715" y="28575"/>
                          <a:pt x="7620" y="29528"/>
                          <a:pt x="10477" y="29528"/>
                        </a:cubicBezTo>
                        <a:cubicBezTo>
                          <a:pt x="13335" y="29528"/>
                          <a:pt x="15240" y="28575"/>
                          <a:pt x="16192" y="27623"/>
                        </a:cubicBezTo>
                        <a:cubicBezTo>
                          <a:pt x="17145" y="26670"/>
                          <a:pt x="18098" y="24765"/>
                          <a:pt x="18098" y="22860"/>
                        </a:cubicBezTo>
                        <a:close/>
                        <a:moveTo>
                          <a:pt x="17145" y="7620"/>
                        </a:moveTo>
                        <a:cubicBezTo>
                          <a:pt x="17145" y="5715"/>
                          <a:pt x="16192" y="3810"/>
                          <a:pt x="15240" y="2858"/>
                        </a:cubicBezTo>
                        <a:cubicBezTo>
                          <a:pt x="13335" y="1905"/>
                          <a:pt x="12383" y="953"/>
                          <a:pt x="9525" y="953"/>
                        </a:cubicBezTo>
                        <a:cubicBezTo>
                          <a:pt x="7620" y="953"/>
                          <a:pt x="5715" y="1905"/>
                          <a:pt x="3810" y="2858"/>
                        </a:cubicBezTo>
                        <a:cubicBezTo>
                          <a:pt x="2858" y="3810"/>
                          <a:pt x="1905" y="5715"/>
                          <a:pt x="1905" y="7620"/>
                        </a:cubicBezTo>
                        <a:cubicBezTo>
                          <a:pt x="1905" y="9525"/>
                          <a:pt x="2858" y="11430"/>
                          <a:pt x="3810" y="12383"/>
                        </a:cubicBezTo>
                        <a:cubicBezTo>
                          <a:pt x="4763" y="13335"/>
                          <a:pt x="6667" y="14288"/>
                          <a:pt x="9525" y="14288"/>
                        </a:cubicBezTo>
                        <a:cubicBezTo>
                          <a:pt x="11430" y="14288"/>
                          <a:pt x="13335" y="13335"/>
                          <a:pt x="15240" y="12383"/>
                        </a:cubicBezTo>
                        <a:cubicBezTo>
                          <a:pt x="16192" y="11430"/>
                          <a:pt x="17145" y="9525"/>
                          <a:pt x="17145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6" name="Forma Livre: Forma 185">
                    <a:extLst>
                      <a:ext uri="{FF2B5EF4-FFF2-40B4-BE49-F238E27FC236}">
                        <a16:creationId xmlns:a16="http://schemas.microsoft.com/office/drawing/2014/main" id="{38BCDBD8-BA42-4EB9-A79C-C7066139A153}"/>
                      </a:ext>
                    </a:extLst>
                  </p:cNvPr>
                  <p:cNvSpPr/>
                  <p:nvPr/>
                </p:nvSpPr>
                <p:spPr>
                  <a:xfrm>
                    <a:off x="13578427" y="2961159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4288 h 30479"/>
                      <a:gd name="connsiteX1" fmla="*/ 13335 w 18097"/>
                      <a:gd name="connsiteY1" fmla="*/ 18097 h 30479"/>
                      <a:gd name="connsiteX2" fmla="*/ 8573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3 w 18097"/>
                      <a:gd name="connsiteY8" fmla="*/ 0 h 30479"/>
                      <a:gd name="connsiteX9" fmla="*/ 15240 w 18097"/>
                      <a:gd name="connsiteY9" fmla="*/ 2857 h 30479"/>
                      <a:gd name="connsiteX10" fmla="*/ 18098 w 18097"/>
                      <a:gd name="connsiteY10" fmla="*/ 11430 h 30479"/>
                      <a:gd name="connsiteX11" fmla="*/ 18098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7 w 18097"/>
                      <a:gd name="connsiteY14" fmla="*/ 30480 h 30479"/>
                      <a:gd name="connsiteX15" fmla="*/ 2857 w 18097"/>
                      <a:gd name="connsiteY15" fmla="*/ 29527 h 30479"/>
                      <a:gd name="connsiteX16" fmla="*/ 3810 w 18097"/>
                      <a:gd name="connsiteY16" fmla="*/ 29527 h 30479"/>
                      <a:gd name="connsiteX17" fmla="*/ 13335 w 18097"/>
                      <a:gd name="connsiteY17" fmla="*/ 25717 h 30479"/>
                      <a:gd name="connsiteX18" fmla="*/ 17145 w 18097"/>
                      <a:gd name="connsiteY18" fmla="*/ 14288 h 30479"/>
                      <a:gd name="connsiteX19" fmla="*/ 8573 w 18097"/>
                      <a:gd name="connsiteY19" fmla="*/ 18097 h 30479"/>
                      <a:gd name="connsiteX20" fmla="*/ 14288 w 18097"/>
                      <a:gd name="connsiteY20" fmla="*/ 16192 h 30479"/>
                      <a:gd name="connsiteX21" fmla="*/ 17145 w 18097"/>
                      <a:gd name="connsiteY21" fmla="*/ 11430 h 30479"/>
                      <a:gd name="connsiteX22" fmla="*/ 17145 w 18097"/>
                      <a:gd name="connsiteY22" fmla="*/ 10477 h 30479"/>
                      <a:gd name="connsiteX23" fmla="*/ 15240 w 18097"/>
                      <a:gd name="connsiteY23" fmla="*/ 2857 h 30479"/>
                      <a:gd name="connsiteX24" fmla="*/ 8573 w 18097"/>
                      <a:gd name="connsiteY24" fmla="*/ 0 h 30479"/>
                      <a:gd name="connsiteX25" fmla="*/ 4763 w 18097"/>
                      <a:gd name="connsiteY25" fmla="*/ 952 h 30479"/>
                      <a:gd name="connsiteX26" fmla="*/ 1905 w 18097"/>
                      <a:gd name="connsiteY26" fmla="*/ 4763 h 30479"/>
                      <a:gd name="connsiteX27" fmla="*/ 952 w 18097"/>
                      <a:gd name="connsiteY27" fmla="*/ 9525 h 30479"/>
                      <a:gd name="connsiteX28" fmla="*/ 1905 w 18097"/>
                      <a:gd name="connsiteY28" fmla="*/ 14288 h 30479"/>
                      <a:gd name="connsiteX29" fmla="*/ 4763 w 18097"/>
                      <a:gd name="connsiteY29" fmla="*/ 17145 h 30479"/>
                      <a:gd name="connsiteX30" fmla="*/ 8573 w 18097"/>
                      <a:gd name="connsiteY30" fmla="*/ 18097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4288"/>
                        </a:moveTo>
                        <a:cubicBezTo>
                          <a:pt x="16192" y="16192"/>
                          <a:pt x="15240" y="17145"/>
                          <a:pt x="13335" y="18097"/>
                        </a:cubicBezTo>
                        <a:cubicBezTo>
                          <a:pt x="11430" y="19050"/>
                          <a:pt x="10477" y="20002"/>
                          <a:pt x="8573" y="20002"/>
                        </a:cubicBezTo>
                        <a:cubicBezTo>
                          <a:pt x="6667" y="20002"/>
                          <a:pt x="5715" y="20002"/>
                          <a:pt x="3810" y="19050"/>
                        </a:cubicBezTo>
                        <a:cubicBezTo>
                          <a:pt x="2857" y="18097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2"/>
                          <a:pt x="0" y="10477"/>
                        </a:cubicBezTo>
                        <a:cubicBezTo>
                          <a:pt x="0" y="8572"/>
                          <a:pt x="0" y="6667"/>
                          <a:pt x="952" y="4763"/>
                        </a:cubicBezTo>
                        <a:cubicBezTo>
                          <a:pt x="1905" y="2857"/>
                          <a:pt x="2857" y="1905"/>
                          <a:pt x="3810" y="952"/>
                        </a:cubicBezTo>
                        <a:cubicBezTo>
                          <a:pt x="4763" y="0"/>
                          <a:pt x="6667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7"/>
                        </a:cubicBezTo>
                        <a:cubicBezTo>
                          <a:pt x="16192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3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7" y="28575"/>
                          <a:pt x="13335" y="25717"/>
                        </a:cubicBezTo>
                        <a:cubicBezTo>
                          <a:pt x="16192" y="22860"/>
                          <a:pt x="17145" y="19050"/>
                          <a:pt x="17145" y="14288"/>
                        </a:cubicBezTo>
                        <a:close/>
                        <a:moveTo>
                          <a:pt x="8573" y="18097"/>
                        </a:moveTo>
                        <a:cubicBezTo>
                          <a:pt x="10477" y="18097"/>
                          <a:pt x="12382" y="17145"/>
                          <a:pt x="14288" y="16192"/>
                        </a:cubicBezTo>
                        <a:cubicBezTo>
                          <a:pt x="16192" y="15240"/>
                          <a:pt x="17145" y="13335"/>
                          <a:pt x="17145" y="11430"/>
                        </a:cubicBezTo>
                        <a:lnTo>
                          <a:pt x="17145" y="10477"/>
                        </a:lnTo>
                        <a:cubicBezTo>
                          <a:pt x="17145" y="6667"/>
                          <a:pt x="16192" y="4763"/>
                          <a:pt x="15240" y="2857"/>
                        </a:cubicBezTo>
                        <a:cubicBezTo>
                          <a:pt x="13335" y="952"/>
                          <a:pt x="11430" y="0"/>
                          <a:pt x="8573" y="0"/>
                        </a:cubicBezTo>
                        <a:cubicBezTo>
                          <a:pt x="6667" y="0"/>
                          <a:pt x="5715" y="0"/>
                          <a:pt x="4763" y="952"/>
                        </a:cubicBezTo>
                        <a:cubicBezTo>
                          <a:pt x="3810" y="1905"/>
                          <a:pt x="2857" y="2857"/>
                          <a:pt x="1905" y="4763"/>
                        </a:cubicBezTo>
                        <a:cubicBezTo>
                          <a:pt x="952" y="6667"/>
                          <a:pt x="952" y="7620"/>
                          <a:pt x="952" y="9525"/>
                        </a:cubicBezTo>
                        <a:cubicBezTo>
                          <a:pt x="952" y="11430"/>
                          <a:pt x="952" y="12382"/>
                          <a:pt x="1905" y="14288"/>
                        </a:cubicBezTo>
                        <a:cubicBezTo>
                          <a:pt x="2857" y="15240"/>
                          <a:pt x="3810" y="17145"/>
                          <a:pt x="4763" y="17145"/>
                        </a:cubicBezTo>
                        <a:cubicBezTo>
                          <a:pt x="5715" y="18097"/>
                          <a:pt x="7620" y="18097"/>
                          <a:pt x="8573" y="1809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7" name="Forma Livre: Forma 186">
                    <a:extLst>
                      <a:ext uri="{FF2B5EF4-FFF2-40B4-BE49-F238E27FC236}">
                        <a16:creationId xmlns:a16="http://schemas.microsoft.com/office/drawing/2014/main" id="{C0341E70-5B20-41D5-9E1C-32364BD10CEB}"/>
                      </a:ext>
                    </a:extLst>
                  </p:cNvPr>
                  <p:cNvSpPr/>
                  <p:nvPr/>
                </p:nvSpPr>
                <p:spPr>
                  <a:xfrm>
                    <a:off x="13603192" y="2960206"/>
                    <a:ext cx="18097" cy="30480"/>
                  </a:xfrm>
                  <a:custGeom>
                    <a:avLst/>
                    <a:gdLst>
                      <a:gd name="connsiteX0" fmla="*/ 952 w 18097"/>
                      <a:gd name="connsiteY0" fmla="*/ 14288 h 30480"/>
                      <a:gd name="connsiteX1" fmla="*/ 1905 w 18097"/>
                      <a:gd name="connsiteY1" fmla="*/ 0 h 30480"/>
                      <a:gd name="connsiteX2" fmla="*/ 16192 w 18097"/>
                      <a:gd name="connsiteY2" fmla="*/ 0 h 30480"/>
                      <a:gd name="connsiteX3" fmla="*/ 16192 w 18097"/>
                      <a:gd name="connsiteY3" fmla="*/ 953 h 30480"/>
                      <a:gd name="connsiteX4" fmla="*/ 2858 w 18097"/>
                      <a:gd name="connsiteY4" fmla="*/ 953 h 30480"/>
                      <a:gd name="connsiteX5" fmla="*/ 1905 w 18097"/>
                      <a:gd name="connsiteY5" fmla="*/ 13335 h 30480"/>
                      <a:gd name="connsiteX6" fmla="*/ 4763 w 18097"/>
                      <a:gd name="connsiteY6" fmla="*/ 11430 h 30480"/>
                      <a:gd name="connsiteX7" fmla="*/ 8573 w 18097"/>
                      <a:gd name="connsiteY7" fmla="*/ 10478 h 30480"/>
                      <a:gd name="connsiteX8" fmla="*/ 15240 w 18097"/>
                      <a:gd name="connsiteY8" fmla="*/ 13335 h 30480"/>
                      <a:gd name="connsiteX9" fmla="*/ 18098 w 18097"/>
                      <a:gd name="connsiteY9" fmla="*/ 20003 h 30480"/>
                      <a:gd name="connsiteX10" fmla="*/ 16192 w 18097"/>
                      <a:gd name="connsiteY10" fmla="*/ 27623 h 30480"/>
                      <a:gd name="connsiteX11" fmla="*/ 9525 w 18097"/>
                      <a:gd name="connsiteY11" fmla="*/ 30480 h 30480"/>
                      <a:gd name="connsiteX12" fmla="*/ 2858 w 18097"/>
                      <a:gd name="connsiteY12" fmla="*/ 28575 h 30480"/>
                      <a:gd name="connsiteX13" fmla="*/ 0 w 18097"/>
                      <a:gd name="connsiteY13" fmla="*/ 22860 h 30480"/>
                      <a:gd name="connsiteX14" fmla="*/ 952 w 18097"/>
                      <a:gd name="connsiteY14" fmla="*/ 22860 h 30480"/>
                      <a:gd name="connsiteX15" fmla="*/ 2858 w 18097"/>
                      <a:gd name="connsiteY15" fmla="*/ 28575 h 30480"/>
                      <a:gd name="connsiteX16" fmla="*/ 8573 w 18097"/>
                      <a:gd name="connsiteY16" fmla="*/ 30480 h 30480"/>
                      <a:gd name="connsiteX17" fmla="*/ 14288 w 18097"/>
                      <a:gd name="connsiteY17" fmla="*/ 28575 h 30480"/>
                      <a:gd name="connsiteX18" fmla="*/ 16192 w 18097"/>
                      <a:gd name="connsiteY18" fmla="*/ 21908 h 30480"/>
                      <a:gd name="connsiteX19" fmla="*/ 14288 w 18097"/>
                      <a:gd name="connsiteY19" fmla="*/ 16193 h 30480"/>
                      <a:gd name="connsiteX20" fmla="*/ 8573 w 18097"/>
                      <a:gd name="connsiteY20" fmla="*/ 14288 h 30480"/>
                      <a:gd name="connsiteX21" fmla="*/ 4763 w 18097"/>
                      <a:gd name="connsiteY21" fmla="*/ 15240 h 30480"/>
                      <a:gd name="connsiteX22" fmla="*/ 952 w 18097"/>
                      <a:gd name="connsiteY22" fmla="*/ 14288 h 30480"/>
                      <a:gd name="connsiteX23" fmla="*/ 952 w 18097"/>
                      <a:gd name="connsiteY23" fmla="*/ 14288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80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2" y="0"/>
                        </a:lnTo>
                        <a:lnTo>
                          <a:pt x="16192" y="953"/>
                        </a:lnTo>
                        <a:lnTo>
                          <a:pt x="2858" y="953"/>
                        </a:lnTo>
                        <a:lnTo>
                          <a:pt x="1905" y="13335"/>
                        </a:lnTo>
                        <a:cubicBezTo>
                          <a:pt x="2858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7" y="10478"/>
                          <a:pt x="8573" y="10478"/>
                        </a:cubicBezTo>
                        <a:cubicBezTo>
                          <a:pt x="11430" y="10478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3"/>
                        </a:cubicBezTo>
                        <a:cubicBezTo>
                          <a:pt x="18098" y="22860"/>
                          <a:pt x="17145" y="25718"/>
                          <a:pt x="16192" y="27623"/>
                        </a:cubicBezTo>
                        <a:cubicBezTo>
                          <a:pt x="14288" y="29528"/>
                          <a:pt x="12383" y="30480"/>
                          <a:pt x="9525" y="30480"/>
                        </a:cubicBezTo>
                        <a:cubicBezTo>
                          <a:pt x="6667" y="30480"/>
                          <a:pt x="4763" y="29528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8" y="28575"/>
                        </a:cubicBezTo>
                        <a:cubicBezTo>
                          <a:pt x="3810" y="29528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8"/>
                          <a:pt x="14288" y="28575"/>
                        </a:cubicBezTo>
                        <a:cubicBezTo>
                          <a:pt x="15240" y="26670"/>
                          <a:pt x="16192" y="24765"/>
                          <a:pt x="16192" y="21908"/>
                        </a:cubicBezTo>
                        <a:cubicBezTo>
                          <a:pt x="16192" y="19050"/>
                          <a:pt x="15240" y="17145"/>
                          <a:pt x="14288" y="16193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7" y="14288"/>
                          <a:pt x="5715" y="14288"/>
                          <a:pt x="4763" y="15240"/>
                        </a:cubicBezTo>
                        <a:cubicBezTo>
                          <a:pt x="3810" y="13335"/>
                          <a:pt x="2858" y="14288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8" name="Forma Livre: Forma 187">
                    <a:extLst>
                      <a:ext uri="{FF2B5EF4-FFF2-40B4-BE49-F238E27FC236}">
                        <a16:creationId xmlns:a16="http://schemas.microsoft.com/office/drawing/2014/main" id="{A0460EB2-815D-4857-81FA-93A2D877FD49}"/>
                      </a:ext>
                    </a:extLst>
                  </p:cNvPr>
                  <p:cNvSpPr/>
                  <p:nvPr/>
                </p:nvSpPr>
                <p:spPr>
                  <a:xfrm>
                    <a:off x="13625099" y="2959253"/>
                    <a:ext cx="19050" cy="30480"/>
                  </a:xfrm>
                  <a:custGeom>
                    <a:avLst/>
                    <a:gdLst>
                      <a:gd name="connsiteX0" fmla="*/ 6667 w 19050"/>
                      <a:gd name="connsiteY0" fmla="*/ 15240 h 30480"/>
                      <a:gd name="connsiteX1" fmla="*/ 9525 w 19050"/>
                      <a:gd name="connsiteY1" fmla="*/ 15240 h 30480"/>
                      <a:gd name="connsiteX2" fmla="*/ 15240 w 19050"/>
                      <a:gd name="connsiteY2" fmla="*/ 13335 h 30480"/>
                      <a:gd name="connsiteX3" fmla="*/ 17145 w 19050"/>
                      <a:gd name="connsiteY3" fmla="*/ 8573 h 30480"/>
                      <a:gd name="connsiteX4" fmla="*/ 15240 w 19050"/>
                      <a:gd name="connsiteY4" fmla="*/ 3810 h 30480"/>
                      <a:gd name="connsiteX5" fmla="*/ 9525 w 19050"/>
                      <a:gd name="connsiteY5" fmla="*/ 1905 h 30480"/>
                      <a:gd name="connsiteX6" fmla="*/ 3810 w 19050"/>
                      <a:gd name="connsiteY6" fmla="*/ 3810 h 30480"/>
                      <a:gd name="connsiteX7" fmla="*/ 1905 w 19050"/>
                      <a:gd name="connsiteY7" fmla="*/ 8573 h 30480"/>
                      <a:gd name="connsiteX8" fmla="*/ 952 w 19050"/>
                      <a:gd name="connsiteY8" fmla="*/ 8573 h 30480"/>
                      <a:gd name="connsiteX9" fmla="*/ 1905 w 19050"/>
                      <a:gd name="connsiteY9" fmla="*/ 3810 h 30480"/>
                      <a:gd name="connsiteX10" fmla="*/ 4763 w 19050"/>
                      <a:gd name="connsiteY10" fmla="*/ 952 h 30480"/>
                      <a:gd name="connsiteX11" fmla="*/ 9525 w 19050"/>
                      <a:gd name="connsiteY11" fmla="*/ 0 h 30480"/>
                      <a:gd name="connsiteX12" fmla="*/ 16192 w 19050"/>
                      <a:gd name="connsiteY12" fmla="*/ 1905 h 30480"/>
                      <a:gd name="connsiteX13" fmla="*/ 18097 w 19050"/>
                      <a:gd name="connsiteY13" fmla="*/ 7620 h 30480"/>
                      <a:gd name="connsiteX14" fmla="*/ 16192 w 19050"/>
                      <a:gd name="connsiteY14" fmla="*/ 12383 h 30480"/>
                      <a:gd name="connsiteX15" fmla="*/ 12382 w 19050"/>
                      <a:gd name="connsiteY15" fmla="*/ 15240 h 30480"/>
                      <a:gd name="connsiteX16" fmla="*/ 17145 w 19050"/>
                      <a:gd name="connsiteY16" fmla="*/ 18098 h 30480"/>
                      <a:gd name="connsiteX17" fmla="*/ 19050 w 19050"/>
                      <a:gd name="connsiteY17" fmla="*/ 22860 h 30480"/>
                      <a:gd name="connsiteX18" fmla="*/ 16192 w 19050"/>
                      <a:gd name="connsiteY18" fmla="*/ 28575 h 30480"/>
                      <a:gd name="connsiteX19" fmla="*/ 9525 w 19050"/>
                      <a:gd name="connsiteY19" fmla="*/ 30480 h 30480"/>
                      <a:gd name="connsiteX20" fmla="*/ 4763 w 19050"/>
                      <a:gd name="connsiteY20" fmla="*/ 29527 h 30480"/>
                      <a:gd name="connsiteX21" fmla="*/ 952 w 19050"/>
                      <a:gd name="connsiteY21" fmla="*/ 26670 h 30480"/>
                      <a:gd name="connsiteX22" fmla="*/ 0 w 19050"/>
                      <a:gd name="connsiteY22" fmla="*/ 21908 h 30480"/>
                      <a:gd name="connsiteX23" fmla="*/ 952 w 19050"/>
                      <a:gd name="connsiteY23" fmla="*/ 21908 h 30480"/>
                      <a:gd name="connsiteX24" fmla="*/ 3810 w 19050"/>
                      <a:gd name="connsiteY24" fmla="*/ 27623 h 30480"/>
                      <a:gd name="connsiteX25" fmla="*/ 9525 w 19050"/>
                      <a:gd name="connsiteY25" fmla="*/ 29527 h 30480"/>
                      <a:gd name="connsiteX26" fmla="*/ 15240 w 19050"/>
                      <a:gd name="connsiteY26" fmla="*/ 27623 h 30480"/>
                      <a:gd name="connsiteX27" fmla="*/ 17145 w 19050"/>
                      <a:gd name="connsiteY27" fmla="*/ 21908 h 30480"/>
                      <a:gd name="connsiteX28" fmla="*/ 15240 w 19050"/>
                      <a:gd name="connsiteY28" fmla="*/ 17145 h 30480"/>
                      <a:gd name="connsiteX29" fmla="*/ 8572 w 19050"/>
                      <a:gd name="connsiteY29" fmla="*/ 15240 h 30480"/>
                      <a:gd name="connsiteX30" fmla="*/ 6667 w 19050"/>
                      <a:gd name="connsiteY30" fmla="*/ 15240 h 30480"/>
                      <a:gd name="connsiteX31" fmla="*/ 6667 w 19050"/>
                      <a:gd name="connsiteY31" fmla="*/ 1524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50" h="30480">
                        <a:moveTo>
                          <a:pt x="6667" y="15240"/>
                        </a:moveTo>
                        <a:lnTo>
                          <a:pt x="9525" y="15240"/>
                        </a:lnTo>
                        <a:cubicBezTo>
                          <a:pt x="11430" y="15240"/>
                          <a:pt x="13335" y="14288"/>
                          <a:pt x="15240" y="13335"/>
                        </a:cubicBezTo>
                        <a:cubicBezTo>
                          <a:pt x="17145" y="12383"/>
                          <a:pt x="17145" y="10477"/>
                          <a:pt x="17145" y="8573"/>
                        </a:cubicBezTo>
                        <a:cubicBezTo>
                          <a:pt x="17145" y="6668"/>
                          <a:pt x="16192" y="4763"/>
                          <a:pt x="15240" y="3810"/>
                        </a:cubicBezTo>
                        <a:cubicBezTo>
                          <a:pt x="14288" y="2858"/>
                          <a:pt x="12382" y="1905"/>
                          <a:pt x="9525" y="1905"/>
                        </a:cubicBezTo>
                        <a:cubicBezTo>
                          <a:pt x="7620" y="1905"/>
                          <a:pt x="5715" y="2858"/>
                          <a:pt x="3810" y="3810"/>
                        </a:cubicBezTo>
                        <a:cubicBezTo>
                          <a:pt x="1905" y="4763"/>
                          <a:pt x="1905" y="6668"/>
                          <a:pt x="1905" y="8573"/>
                        </a:cubicBezTo>
                        <a:lnTo>
                          <a:pt x="952" y="8573"/>
                        </a:lnTo>
                        <a:cubicBezTo>
                          <a:pt x="952" y="6668"/>
                          <a:pt x="952" y="5715"/>
                          <a:pt x="1905" y="3810"/>
                        </a:cubicBezTo>
                        <a:cubicBezTo>
                          <a:pt x="2857" y="2858"/>
                          <a:pt x="3810" y="1905"/>
                          <a:pt x="4763" y="952"/>
                        </a:cubicBezTo>
                        <a:cubicBezTo>
                          <a:pt x="5715" y="0"/>
                          <a:pt x="7620" y="0"/>
                          <a:pt x="9525" y="0"/>
                        </a:cubicBezTo>
                        <a:cubicBezTo>
                          <a:pt x="12382" y="0"/>
                          <a:pt x="14288" y="952"/>
                          <a:pt x="16192" y="1905"/>
                        </a:cubicBezTo>
                        <a:cubicBezTo>
                          <a:pt x="18097" y="3810"/>
                          <a:pt x="18097" y="5715"/>
                          <a:pt x="18097" y="7620"/>
                        </a:cubicBezTo>
                        <a:cubicBezTo>
                          <a:pt x="18097" y="9525"/>
                          <a:pt x="17145" y="10477"/>
                          <a:pt x="16192" y="12383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5240"/>
                          <a:pt x="16192" y="16193"/>
                          <a:pt x="17145" y="18098"/>
                        </a:cubicBezTo>
                        <a:cubicBezTo>
                          <a:pt x="18097" y="19050"/>
                          <a:pt x="19050" y="20955"/>
                          <a:pt x="19050" y="22860"/>
                        </a:cubicBezTo>
                        <a:cubicBezTo>
                          <a:pt x="19050" y="25718"/>
                          <a:pt x="18097" y="27623"/>
                          <a:pt x="16192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7620" y="30480"/>
                          <a:pt x="5715" y="30480"/>
                          <a:pt x="4763" y="29527"/>
                        </a:cubicBezTo>
                        <a:cubicBezTo>
                          <a:pt x="2857" y="28575"/>
                          <a:pt x="1905" y="27623"/>
                          <a:pt x="952" y="26670"/>
                        </a:cubicBezTo>
                        <a:cubicBezTo>
                          <a:pt x="0" y="25718"/>
                          <a:pt x="0" y="23813"/>
                          <a:pt x="0" y="21908"/>
                        </a:cubicBezTo>
                        <a:lnTo>
                          <a:pt x="952" y="21908"/>
                        </a:lnTo>
                        <a:cubicBezTo>
                          <a:pt x="952" y="23813"/>
                          <a:pt x="1905" y="25718"/>
                          <a:pt x="3810" y="27623"/>
                        </a:cubicBezTo>
                        <a:cubicBezTo>
                          <a:pt x="5715" y="29527"/>
                          <a:pt x="7620" y="29527"/>
                          <a:pt x="9525" y="29527"/>
                        </a:cubicBezTo>
                        <a:cubicBezTo>
                          <a:pt x="12382" y="29527"/>
                          <a:pt x="14288" y="28575"/>
                          <a:pt x="15240" y="27623"/>
                        </a:cubicBezTo>
                        <a:cubicBezTo>
                          <a:pt x="16192" y="26670"/>
                          <a:pt x="17145" y="24765"/>
                          <a:pt x="17145" y="21908"/>
                        </a:cubicBezTo>
                        <a:cubicBezTo>
                          <a:pt x="17145" y="20002"/>
                          <a:pt x="16192" y="18098"/>
                          <a:pt x="15240" y="17145"/>
                        </a:cubicBezTo>
                        <a:cubicBezTo>
                          <a:pt x="13335" y="16193"/>
                          <a:pt x="11430" y="15240"/>
                          <a:pt x="8572" y="15240"/>
                        </a:cubicBezTo>
                        <a:lnTo>
                          <a:pt x="6667" y="15240"/>
                        </a:lnTo>
                        <a:lnTo>
                          <a:pt x="6667" y="152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89" name="Forma Livre: Forma 188">
                    <a:extLst>
                      <a:ext uri="{FF2B5EF4-FFF2-40B4-BE49-F238E27FC236}">
                        <a16:creationId xmlns:a16="http://schemas.microsoft.com/office/drawing/2014/main" id="{646934B4-A019-495E-9BF1-DEE595041087}"/>
                      </a:ext>
                    </a:extLst>
                  </p:cNvPr>
                  <p:cNvSpPr/>
                  <p:nvPr/>
                </p:nvSpPr>
                <p:spPr>
                  <a:xfrm>
                    <a:off x="13533659" y="3024976"/>
                    <a:ext cx="9525" cy="30479"/>
                  </a:xfrm>
                  <a:custGeom>
                    <a:avLst/>
                    <a:gdLst>
                      <a:gd name="connsiteX0" fmla="*/ 9525 w 9525"/>
                      <a:gd name="connsiteY0" fmla="*/ 30480 h 30479"/>
                      <a:gd name="connsiteX1" fmla="*/ 8573 w 9525"/>
                      <a:gd name="connsiteY1" fmla="*/ 30480 h 30479"/>
                      <a:gd name="connsiteX2" fmla="*/ 8573 w 9525"/>
                      <a:gd name="connsiteY2" fmla="*/ 1905 h 30479"/>
                      <a:gd name="connsiteX3" fmla="*/ 0 w 9525"/>
                      <a:gd name="connsiteY3" fmla="*/ 4763 h 30479"/>
                      <a:gd name="connsiteX4" fmla="*/ 0 w 9525"/>
                      <a:gd name="connsiteY4" fmla="*/ 3810 h 30479"/>
                      <a:gd name="connsiteX5" fmla="*/ 9525 w 9525"/>
                      <a:gd name="connsiteY5" fmla="*/ 0 h 30479"/>
                      <a:gd name="connsiteX6" fmla="*/ 9525 w 9525"/>
                      <a:gd name="connsiteY6" fmla="*/ 0 h 30479"/>
                      <a:gd name="connsiteX7" fmla="*/ 9525 w 9525"/>
                      <a:gd name="connsiteY7" fmla="*/ 3048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25" h="30479">
                        <a:moveTo>
                          <a:pt x="9525" y="30480"/>
                        </a:moveTo>
                        <a:lnTo>
                          <a:pt x="8573" y="30480"/>
                        </a:lnTo>
                        <a:lnTo>
                          <a:pt x="8573" y="1905"/>
                        </a:lnTo>
                        <a:lnTo>
                          <a:pt x="0" y="4763"/>
                        </a:lnTo>
                        <a:lnTo>
                          <a:pt x="0" y="3810"/>
                        </a:lnTo>
                        <a:lnTo>
                          <a:pt x="9525" y="0"/>
                        </a:lnTo>
                        <a:lnTo>
                          <a:pt x="9525" y="0"/>
                        </a:lnTo>
                        <a:lnTo>
                          <a:pt x="9525" y="30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0" name="Forma Livre: Forma 189">
                    <a:extLst>
                      <a:ext uri="{FF2B5EF4-FFF2-40B4-BE49-F238E27FC236}">
                        <a16:creationId xmlns:a16="http://schemas.microsoft.com/office/drawing/2014/main" id="{09CB4AD4-1558-4DBF-AF05-A704825A82BD}"/>
                      </a:ext>
                    </a:extLst>
                  </p:cNvPr>
                  <p:cNvSpPr/>
                  <p:nvPr/>
                </p:nvSpPr>
                <p:spPr>
                  <a:xfrm>
                    <a:off x="13556519" y="3024976"/>
                    <a:ext cx="18097" cy="30479"/>
                  </a:xfrm>
                  <a:custGeom>
                    <a:avLst/>
                    <a:gdLst>
                      <a:gd name="connsiteX0" fmla="*/ 952 w 18097"/>
                      <a:gd name="connsiteY0" fmla="*/ 14288 h 30479"/>
                      <a:gd name="connsiteX1" fmla="*/ 1905 w 18097"/>
                      <a:gd name="connsiteY1" fmla="*/ 0 h 30479"/>
                      <a:gd name="connsiteX2" fmla="*/ 16193 w 18097"/>
                      <a:gd name="connsiteY2" fmla="*/ 0 h 30479"/>
                      <a:gd name="connsiteX3" fmla="*/ 16193 w 18097"/>
                      <a:gd name="connsiteY3" fmla="*/ 952 h 30479"/>
                      <a:gd name="connsiteX4" fmla="*/ 2858 w 18097"/>
                      <a:gd name="connsiteY4" fmla="*/ 952 h 30479"/>
                      <a:gd name="connsiteX5" fmla="*/ 1905 w 18097"/>
                      <a:gd name="connsiteY5" fmla="*/ 13335 h 30479"/>
                      <a:gd name="connsiteX6" fmla="*/ 4763 w 18097"/>
                      <a:gd name="connsiteY6" fmla="*/ 11430 h 30479"/>
                      <a:gd name="connsiteX7" fmla="*/ 8573 w 18097"/>
                      <a:gd name="connsiteY7" fmla="*/ 10477 h 30479"/>
                      <a:gd name="connsiteX8" fmla="*/ 15240 w 18097"/>
                      <a:gd name="connsiteY8" fmla="*/ 13335 h 30479"/>
                      <a:gd name="connsiteX9" fmla="*/ 18098 w 18097"/>
                      <a:gd name="connsiteY9" fmla="*/ 20002 h 30479"/>
                      <a:gd name="connsiteX10" fmla="*/ 16193 w 18097"/>
                      <a:gd name="connsiteY10" fmla="*/ 27623 h 30479"/>
                      <a:gd name="connsiteX11" fmla="*/ 9525 w 18097"/>
                      <a:gd name="connsiteY11" fmla="*/ 30480 h 30479"/>
                      <a:gd name="connsiteX12" fmla="*/ 2858 w 18097"/>
                      <a:gd name="connsiteY12" fmla="*/ 28575 h 30479"/>
                      <a:gd name="connsiteX13" fmla="*/ 0 w 18097"/>
                      <a:gd name="connsiteY13" fmla="*/ 22860 h 30479"/>
                      <a:gd name="connsiteX14" fmla="*/ 952 w 18097"/>
                      <a:gd name="connsiteY14" fmla="*/ 22860 h 30479"/>
                      <a:gd name="connsiteX15" fmla="*/ 2858 w 18097"/>
                      <a:gd name="connsiteY15" fmla="*/ 28575 h 30479"/>
                      <a:gd name="connsiteX16" fmla="*/ 8573 w 18097"/>
                      <a:gd name="connsiteY16" fmla="*/ 30480 h 30479"/>
                      <a:gd name="connsiteX17" fmla="*/ 14288 w 18097"/>
                      <a:gd name="connsiteY17" fmla="*/ 28575 h 30479"/>
                      <a:gd name="connsiteX18" fmla="*/ 16193 w 18097"/>
                      <a:gd name="connsiteY18" fmla="*/ 21908 h 30479"/>
                      <a:gd name="connsiteX19" fmla="*/ 14288 w 18097"/>
                      <a:gd name="connsiteY19" fmla="*/ 16192 h 30479"/>
                      <a:gd name="connsiteX20" fmla="*/ 8573 w 18097"/>
                      <a:gd name="connsiteY20" fmla="*/ 14288 h 30479"/>
                      <a:gd name="connsiteX21" fmla="*/ 4763 w 18097"/>
                      <a:gd name="connsiteY21" fmla="*/ 15240 h 30479"/>
                      <a:gd name="connsiteX22" fmla="*/ 952 w 18097"/>
                      <a:gd name="connsiteY22" fmla="*/ 14288 h 30479"/>
                      <a:gd name="connsiteX23" fmla="*/ 952 w 18097"/>
                      <a:gd name="connsiteY23" fmla="*/ 1428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097" h="30479">
                        <a:moveTo>
                          <a:pt x="952" y="14288"/>
                        </a:moveTo>
                        <a:lnTo>
                          <a:pt x="1905" y="0"/>
                        </a:lnTo>
                        <a:lnTo>
                          <a:pt x="16193" y="0"/>
                        </a:lnTo>
                        <a:lnTo>
                          <a:pt x="16193" y="952"/>
                        </a:lnTo>
                        <a:lnTo>
                          <a:pt x="2858" y="952"/>
                        </a:lnTo>
                        <a:lnTo>
                          <a:pt x="1905" y="13335"/>
                        </a:lnTo>
                        <a:cubicBezTo>
                          <a:pt x="2858" y="12383"/>
                          <a:pt x="3810" y="12383"/>
                          <a:pt x="4763" y="11430"/>
                        </a:cubicBezTo>
                        <a:cubicBezTo>
                          <a:pt x="5715" y="11430"/>
                          <a:pt x="6668" y="10477"/>
                          <a:pt x="8573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002"/>
                        </a:cubicBezTo>
                        <a:cubicBezTo>
                          <a:pt x="18098" y="22860"/>
                          <a:pt x="17145" y="25717"/>
                          <a:pt x="16193" y="27623"/>
                        </a:cubicBezTo>
                        <a:cubicBezTo>
                          <a:pt x="14288" y="29527"/>
                          <a:pt x="12383" y="30480"/>
                          <a:pt x="9525" y="30480"/>
                        </a:cubicBezTo>
                        <a:cubicBezTo>
                          <a:pt x="6668" y="30480"/>
                          <a:pt x="4763" y="29527"/>
                          <a:pt x="2858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lnTo>
                          <a:pt x="952" y="22860"/>
                        </a:lnTo>
                        <a:cubicBezTo>
                          <a:pt x="952" y="24765"/>
                          <a:pt x="1905" y="26670"/>
                          <a:pt x="2858" y="28575"/>
                        </a:cubicBezTo>
                        <a:cubicBezTo>
                          <a:pt x="3810" y="29527"/>
                          <a:pt x="5715" y="30480"/>
                          <a:pt x="8573" y="30480"/>
                        </a:cubicBezTo>
                        <a:cubicBezTo>
                          <a:pt x="11430" y="30480"/>
                          <a:pt x="13335" y="29527"/>
                          <a:pt x="14288" y="28575"/>
                        </a:cubicBezTo>
                        <a:cubicBezTo>
                          <a:pt x="15240" y="26670"/>
                          <a:pt x="16193" y="24765"/>
                          <a:pt x="16193" y="21908"/>
                        </a:cubicBezTo>
                        <a:cubicBezTo>
                          <a:pt x="16193" y="19050"/>
                          <a:pt x="15240" y="17145"/>
                          <a:pt x="14288" y="16192"/>
                        </a:cubicBezTo>
                        <a:cubicBezTo>
                          <a:pt x="13335" y="14288"/>
                          <a:pt x="11430" y="14288"/>
                          <a:pt x="8573" y="14288"/>
                        </a:cubicBezTo>
                        <a:cubicBezTo>
                          <a:pt x="6668" y="14288"/>
                          <a:pt x="5715" y="14288"/>
                          <a:pt x="4763" y="15240"/>
                        </a:cubicBezTo>
                        <a:cubicBezTo>
                          <a:pt x="3810" y="13335"/>
                          <a:pt x="2858" y="14288"/>
                          <a:pt x="952" y="14288"/>
                        </a:cubicBezTo>
                        <a:lnTo>
                          <a:pt x="952" y="142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1" name="Forma Livre: Forma 190">
                    <a:extLst>
                      <a:ext uri="{FF2B5EF4-FFF2-40B4-BE49-F238E27FC236}">
                        <a16:creationId xmlns:a16="http://schemas.microsoft.com/office/drawing/2014/main" id="{7C5177E6-ECA5-4AB3-A392-877AB3C31A04}"/>
                      </a:ext>
                    </a:extLst>
                  </p:cNvPr>
                  <p:cNvSpPr/>
                  <p:nvPr/>
                </p:nvSpPr>
                <p:spPr>
                  <a:xfrm>
                    <a:off x="13580331" y="3024976"/>
                    <a:ext cx="18097" cy="31432"/>
                  </a:xfrm>
                  <a:custGeom>
                    <a:avLst/>
                    <a:gdLst>
                      <a:gd name="connsiteX0" fmla="*/ 13335 w 18097"/>
                      <a:gd name="connsiteY0" fmla="*/ 0 h 31432"/>
                      <a:gd name="connsiteX1" fmla="*/ 13335 w 18097"/>
                      <a:gd name="connsiteY1" fmla="*/ 952 h 31432"/>
                      <a:gd name="connsiteX2" fmla="*/ 3810 w 18097"/>
                      <a:gd name="connsiteY2" fmla="*/ 4763 h 31432"/>
                      <a:gd name="connsiteX3" fmla="*/ 0 w 18097"/>
                      <a:gd name="connsiteY3" fmla="*/ 15240 h 31432"/>
                      <a:gd name="connsiteX4" fmla="*/ 3810 w 18097"/>
                      <a:gd name="connsiteY4" fmla="*/ 11430 h 31432"/>
                      <a:gd name="connsiteX5" fmla="*/ 8573 w 18097"/>
                      <a:gd name="connsiteY5" fmla="*/ 10477 h 31432"/>
                      <a:gd name="connsiteX6" fmla="*/ 15240 w 18097"/>
                      <a:gd name="connsiteY6" fmla="*/ 13335 h 31432"/>
                      <a:gd name="connsiteX7" fmla="*/ 18098 w 18097"/>
                      <a:gd name="connsiteY7" fmla="*/ 20955 h 31432"/>
                      <a:gd name="connsiteX8" fmla="*/ 17145 w 18097"/>
                      <a:gd name="connsiteY8" fmla="*/ 26670 h 31432"/>
                      <a:gd name="connsiteX9" fmla="*/ 14288 w 18097"/>
                      <a:gd name="connsiteY9" fmla="*/ 30480 h 31432"/>
                      <a:gd name="connsiteX10" fmla="*/ 9525 w 18097"/>
                      <a:gd name="connsiteY10" fmla="*/ 31433 h 31432"/>
                      <a:gd name="connsiteX11" fmla="*/ 4763 w 18097"/>
                      <a:gd name="connsiteY11" fmla="*/ 30480 h 31432"/>
                      <a:gd name="connsiteX12" fmla="*/ 952 w 18097"/>
                      <a:gd name="connsiteY12" fmla="*/ 26670 h 31432"/>
                      <a:gd name="connsiteX13" fmla="*/ 0 w 18097"/>
                      <a:gd name="connsiteY13" fmla="*/ 20955 h 31432"/>
                      <a:gd name="connsiteX14" fmla="*/ 0 w 18097"/>
                      <a:gd name="connsiteY14" fmla="*/ 17145 h 31432"/>
                      <a:gd name="connsiteX15" fmla="*/ 3810 w 18097"/>
                      <a:gd name="connsiteY15" fmla="*/ 4763 h 31432"/>
                      <a:gd name="connsiteX16" fmla="*/ 13335 w 18097"/>
                      <a:gd name="connsiteY16" fmla="*/ 0 h 31432"/>
                      <a:gd name="connsiteX17" fmla="*/ 8573 w 18097"/>
                      <a:gd name="connsiteY17" fmla="*/ 11430 h 31432"/>
                      <a:gd name="connsiteX18" fmla="*/ 2858 w 18097"/>
                      <a:gd name="connsiteY18" fmla="*/ 13335 h 31432"/>
                      <a:gd name="connsiteX19" fmla="*/ 0 w 18097"/>
                      <a:gd name="connsiteY19" fmla="*/ 17145 h 31432"/>
                      <a:gd name="connsiteX20" fmla="*/ 0 w 18097"/>
                      <a:gd name="connsiteY20" fmla="*/ 20002 h 31432"/>
                      <a:gd name="connsiteX21" fmla="*/ 2858 w 18097"/>
                      <a:gd name="connsiteY21" fmla="*/ 26670 h 31432"/>
                      <a:gd name="connsiteX22" fmla="*/ 9525 w 18097"/>
                      <a:gd name="connsiteY22" fmla="*/ 29527 h 31432"/>
                      <a:gd name="connsiteX23" fmla="*/ 15240 w 18097"/>
                      <a:gd name="connsiteY23" fmla="*/ 26670 h 31432"/>
                      <a:gd name="connsiteX24" fmla="*/ 17145 w 18097"/>
                      <a:gd name="connsiteY24" fmla="*/ 20002 h 31432"/>
                      <a:gd name="connsiteX25" fmla="*/ 15240 w 18097"/>
                      <a:gd name="connsiteY25" fmla="*/ 13335 h 31432"/>
                      <a:gd name="connsiteX26" fmla="*/ 8573 w 18097"/>
                      <a:gd name="connsiteY26" fmla="*/ 11430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097" h="31432">
                        <a:moveTo>
                          <a:pt x="13335" y="0"/>
                        </a:moveTo>
                        <a:lnTo>
                          <a:pt x="13335" y="952"/>
                        </a:lnTo>
                        <a:cubicBezTo>
                          <a:pt x="9525" y="952"/>
                          <a:pt x="5715" y="1905"/>
                          <a:pt x="3810" y="4763"/>
                        </a:cubicBezTo>
                        <a:cubicBezTo>
                          <a:pt x="1905" y="7620"/>
                          <a:pt x="0" y="10477"/>
                          <a:pt x="0" y="15240"/>
                        </a:cubicBezTo>
                        <a:cubicBezTo>
                          <a:pt x="952" y="14288"/>
                          <a:pt x="1905" y="12383"/>
                          <a:pt x="3810" y="11430"/>
                        </a:cubicBezTo>
                        <a:cubicBezTo>
                          <a:pt x="5715" y="10477"/>
                          <a:pt x="6668" y="10477"/>
                          <a:pt x="8573" y="10477"/>
                        </a:cubicBezTo>
                        <a:cubicBezTo>
                          <a:pt x="11430" y="10477"/>
                          <a:pt x="13335" y="11430"/>
                          <a:pt x="15240" y="13335"/>
                        </a:cubicBezTo>
                        <a:cubicBezTo>
                          <a:pt x="17145" y="15240"/>
                          <a:pt x="18098" y="17145"/>
                          <a:pt x="18098" y="20955"/>
                        </a:cubicBezTo>
                        <a:cubicBezTo>
                          <a:pt x="18098" y="22860"/>
                          <a:pt x="18098" y="24765"/>
                          <a:pt x="17145" y="26670"/>
                        </a:cubicBezTo>
                        <a:cubicBezTo>
                          <a:pt x="16193" y="28575"/>
                          <a:pt x="15240" y="29527"/>
                          <a:pt x="14288" y="30480"/>
                        </a:cubicBezTo>
                        <a:cubicBezTo>
                          <a:pt x="13335" y="31433"/>
                          <a:pt x="11430" y="31433"/>
                          <a:pt x="9525" y="31433"/>
                        </a:cubicBezTo>
                        <a:cubicBezTo>
                          <a:pt x="7620" y="31433"/>
                          <a:pt x="5715" y="31433"/>
                          <a:pt x="4763" y="30480"/>
                        </a:cubicBezTo>
                        <a:cubicBezTo>
                          <a:pt x="2858" y="29527"/>
                          <a:pt x="1905" y="28575"/>
                          <a:pt x="952" y="26670"/>
                        </a:cubicBezTo>
                        <a:cubicBezTo>
                          <a:pt x="0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4763" y="952"/>
                          <a:pt x="8573" y="0"/>
                          <a:pt x="13335" y="0"/>
                        </a:cubicBezTo>
                        <a:close/>
                        <a:moveTo>
                          <a:pt x="8573" y="11430"/>
                        </a:moveTo>
                        <a:cubicBezTo>
                          <a:pt x="6668" y="11430"/>
                          <a:pt x="4763" y="12383"/>
                          <a:pt x="2858" y="13335"/>
                        </a:cubicBezTo>
                        <a:cubicBezTo>
                          <a:pt x="952" y="14288"/>
                          <a:pt x="0" y="16192"/>
                          <a:pt x="0" y="17145"/>
                        </a:cubicBezTo>
                        <a:lnTo>
                          <a:pt x="0" y="20002"/>
                        </a:lnTo>
                        <a:cubicBezTo>
                          <a:pt x="0" y="22860"/>
                          <a:pt x="952" y="24765"/>
                          <a:pt x="2858" y="26670"/>
                        </a:cubicBezTo>
                        <a:cubicBezTo>
                          <a:pt x="4763" y="28575"/>
                          <a:pt x="6668" y="29527"/>
                          <a:pt x="9525" y="29527"/>
                        </a:cubicBezTo>
                        <a:cubicBezTo>
                          <a:pt x="11430" y="29527"/>
                          <a:pt x="13335" y="28575"/>
                          <a:pt x="15240" y="26670"/>
                        </a:cubicBezTo>
                        <a:cubicBezTo>
                          <a:pt x="16193" y="24765"/>
                          <a:pt x="17145" y="22860"/>
                          <a:pt x="17145" y="20002"/>
                        </a:cubicBezTo>
                        <a:cubicBezTo>
                          <a:pt x="17145" y="17145"/>
                          <a:pt x="16193" y="15240"/>
                          <a:pt x="15240" y="13335"/>
                        </a:cubicBezTo>
                        <a:cubicBezTo>
                          <a:pt x="12383" y="12383"/>
                          <a:pt x="10477" y="11430"/>
                          <a:pt x="8573" y="114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2" name="Forma Livre: Forma 191">
                    <a:extLst>
                      <a:ext uri="{FF2B5EF4-FFF2-40B4-BE49-F238E27FC236}">
                        <a16:creationId xmlns:a16="http://schemas.microsoft.com/office/drawing/2014/main" id="{C0A176B2-533D-4396-A778-25DC64977C8A}"/>
                      </a:ext>
                    </a:extLst>
                  </p:cNvPr>
                  <p:cNvSpPr/>
                  <p:nvPr/>
                </p:nvSpPr>
                <p:spPr>
                  <a:xfrm>
                    <a:off x="13601287" y="3024976"/>
                    <a:ext cx="19050" cy="30479"/>
                  </a:xfrm>
                  <a:custGeom>
                    <a:avLst/>
                    <a:gdLst>
                      <a:gd name="connsiteX0" fmla="*/ 19050 w 19050"/>
                      <a:gd name="connsiteY0" fmla="*/ 952 h 30479"/>
                      <a:gd name="connsiteX1" fmla="*/ 5715 w 19050"/>
                      <a:gd name="connsiteY1" fmla="*/ 30480 h 30479"/>
                      <a:gd name="connsiteX2" fmla="*/ 4763 w 19050"/>
                      <a:gd name="connsiteY2" fmla="*/ 30480 h 30479"/>
                      <a:gd name="connsiteX3" fmla="*/ 18097 w 19050"/>
                      <a:gd name="connsiteY3" fmla="*/ 952 h 30479"/>
                      <a:gd name="connsiteX4" fmla="*/ 0 w 19050"/>
                      <a:gd name="connsiteY4" fmla="*/ 952 h 30479"/>
                      <a:gd name="connsiteX5" fmla="*/ 0 w 19050"/>
                      <a:gd name="connsiteY5" fmla="*/ 0 h 30479"/>
                      <a:gd name="connsiteX6" fmla="*/ 19050 w 19050"/>
                      <a:gd name="connsiteY6" fmla="*/ 952 h 30479"/>
                      <a:gd name="connsiteX7" fmla="*/ 19050 w 19050"/>
                      <a:gd name="connsiteY7" fmla="*/ 952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050" h="30479">
                        <a:moveTo>
                          <a:pt x="19050" y="952"/>
                        </a:moveTo>
                        <a:lnTo>
                          <a:pt x="5715" y="30480"/>
                        </a:lnTo>
                        <a:lnTo>
                          <a:pt x="4763" y="30480"/>
                        </a:lnTo>
                        <a:lnTo>
                          <a:pt x="18097" y="952"/>
                        </a:lnTo>
                        <a:lnTo>
                          <a:pt x="0" y="952"/>
                        </a:lnTo>
                        <a:lnTo>
                          <a:pt x="0" y="0"/>
                        </a:lnTo>
                        <a:lnTo>
                          <a:pt x="19050" y="952"/>
                        </a:lnTo>
                        <a:lnTo>
                          <a:pt x="19050" y="95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3" name="Forma Livre: Forma 192">
                    <a:extLst>
                      <a:ext uri="{FF2B5EF4-FFF2-40B4-BE49-F238E27FC236}">
                        <a16:creationId xmlns:a16="http://schemas.microsoft.com/office/drawing/2014/main" id="{A8C23F14-4684-4E10-8D38-9133E597C5A9}"/>
                      </a:ext>
                    </a:extLst>
                  </p:cNvPr>
                  <p:cNvSpPr/>
                  <p:nvPr/>
                </p:nvSpPr>
                <p:spPr>
                  <a:xfrm>
                    <a:off x="13625099" y="3025928"/>
                    <a:ext cx="18097" cy="30480"/>
                  </a:xfrm>
                  <a:custGeom>
                    <a:avLst/>
                    <a:gdLst>
                      <a:gd name="connsiteX0" fmla="*/ 17145 w 18097"/>
                      <a:gd name="connsiteY0" fmla="*/ 14288 h 30480"/>
                      <a:gd name="connsiteX1" fmla="*/ 13335 w 18097"/>
                      <a:gd name="connsiteY1" fmla="*/ 18098 h 30480"/>
                      <a:gd name="connsiteX2" fmla="*/ 8572 w 18097"/>
                      <a:gd name="connsiteY2" fmla="*/ 20002 h 30480"/>
                      <a:gd name="connsiteX3" fmla="*/ 3810 w 18097"/>
                      <a:gd name="connsiteY3" fmla="*/ 19050 h 30480"/>
                      <a:gd name="connsiteX4" fmla="*/ 952 w 18097"/>
                      <a:gd name="connsiteY4" fmla="*/ 15240 h 30480"/>
                      <a:gd name="connsiteX5" fmla="*/ 0 w 18097"/>
                      <a:gd name="connsiteY5" fmla="*/ 10477 h 30480"/>
                      <a:gd name="connsiteX6" fmla="*/ 952 w 18097"/>
                      <a:gd name="connsiteY6" fmla="*/ 4763 h 30480"/>
                      <a:gd name="connsiteX7" fmla="*/ 3810 w 18097"/>
                      <a:gd name="connsiteY7" fmla="*/ 952 h 30480"/>
                      <a:gd name="connsiteX8" fmla="*/ 8572 w 18097"/>
                      <a:gd name="connsiteY8" fmla="*/ 0 h 30480"/>
                      <a:gd name="connsiteX9" fmla="*/ 15240 w 18097"/>
                      <a:gd name="connsiteY9" fmla="*/ 2858 h 30480"/>
                      <a:gd name="connsiteX10" fmla="*/ 18097 w 18097"/>
                      <a:gd name="connsiteY10" fmla="*/ 11430 h 30480"/>
                      <a:gd name="connsiteX11" fmla="*/ 18097 w 18097"/>
                      <a:gd name="connsiteY11" fmla="*/ 15240 h 30480"/>
                      <a:gd name="connsiteX12" fmla="*/ 14288 w 18097"/>
                      <a:gd name="connsiteY12" fmla="*/ 26670 h 30480"/>
                      <a:gd name="connsiteX13" fmla="*/ 3810 w 18097"/>
                      <a:gd name="connsiteY13" fmla="*/ 30480 h 30480"/>
                      <a:gd name="connsiteX14" fmla="*/ 2857 w 18097"/>
                      <a:gd name="connsiteY14" fmla="*/ 30480 h 30480"/>
                      <a:gd name="connsiteX15" fmla="*/ 2857 w 18097"/>
                      <a:gd name="connsiteY15" fmla="*/ 29527 h 30480"/>
                      <a:gd name="connsiteX16" fmla="*/ 3810 w 18097"/>
                      <a:gd name="connsiteY16" fmla="*/ 29527 h 30480"/>
                      <a:gd name="connsiteX17" fmla="*/ 13335 w 18097"/>
                      <a:gd name="connsiteY17" fmla="*/ 25718 h 30480"/>
                      <a:gd name="connsiteX18" fmla="*/ 17145 w 18097"/>
                      <a:gd name="connsiteY18" fmla="*/ 14288 h 30480"/>
                      <a:gd name="connsiteX19" fmla="*/ 8572 w 18097"/>
                      <a:gd name="connsiteY19" fmla="*/ 19050 h 30480"/>
                      <a:gd name="connsiteX20" fmla="*/ 14288 w 18097"/>
                      <a:gd name="connsiteY20" fmla="*/ 17145 h 30480"/>
                      <a:gd name="connsiteX21" fmla="*/ 17145 w 18097"/>
                      <a:gd name="connsiteY21" fmla="*/ 12383 h 30480"/>
                      <a:gd name="connsiteX22" fmla="*/ 17145 w 18097"/>
                      <a:gd name="connsiteY22" fmla="*/ 11430 h 30480"/>
                      <a:gd name="connsiteX23" fmla="*/ 15240 w 18097"/>
                      <a:gd name="connsiteY23" fmla="*/ 3810 h 30480"/>
                      <a:gd name="connsiteX24" fmla="*/ 8572 w 18097"/>
                      <a:gd name="connsiteY24" fmla="*/ 952 h 30480"/>
                      <a:gd name="connsiteX25" fmla="*/ 4763 w 18097"/>
                      <a:gd name="connsiteY25" fmla="*/ 1905 h 30480"/>
                      <a:gd name="connsiteX26" fmla="*/ 1905 w 18097"/>
                      <a:gd name="connsiteY26" fmla="*/ 5715 h 30480"/>
                      <a:gd name="connsiteX27" fmla="*/ 952 w 18097"/>
                      <a:gd name="connsiteY27" fmla="*/ 10477 h 30480"/>
                      <a:gd name="connsiteX28" fmla="*/ 1905 w 18097"/>
                      <a:gd name="connsiteY28" fmla="*/ 15240 h 30480"/>
                      <a:gd name="connsiteX29" fmla="*/ 4763 w 18097"/>
                      <a:gd name="connsiteY29" fmla="*/ 18098 h 30480"/>
                      <a:gd name="connsiteX30" fmla="*/ 8572 w 18097"/>
                      <a:gd name="connsiteY30" fmla="*/ 19050 h 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80">
                        <a:moveTo>
                          <a:pt x="17145" y="14288"/>
                        </a:moveTo>
                        <a:cubicBezTo>
                          <a:pt x="16192" y="16193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7" y="20002"/>
                          <a:pt x="8572" y="20002"/>
                        </a:cubicBezTo>
                        <a:cubicBezTo>
                          <a:pt x="6667" y="20002"/>
                          <a:pt x="5715" y="20002"/>
                          <a:pt x="3810" y="19050"/>
                        </a:cubicBezTo>
                        <a:cubicBezTo>
                          <a:pt x="2857" y="18098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3"/>
                          <a:pt x="0" y="10477"/>
                        </a:cubicBezTo>
                        <a:cubicBezTo>
                          <a:pt x="0" y="8573"/>
                          <a:pt x="0" y="6668"/>
                          <a:pt x="952" y="4763"/>
                        </a:cubicBezTo>
                        <a:cubicBezTo>
                          <a:pt x="1905" y="2858"/>
                          <a:pt x="2857" y="1905"/>
                          <a:pt x="3810" y="952"/>
                        </a:cubicBezTo>
                        <a:cubicBezTo>
                          <a:pt x="4763" y="0"/>
                          <a:pt x="6667" y="0"/>
                          <a:pt x="8572" y="0"/>
                        </a:cubicBezTo>
                        <a:cubicBezTo>
                          <a:pt x="11430" y="0"/>
                          <a:pt x="14288" y="952"/>
                          <a:pt x="15240" y="2858"/>
                        </a:cubicBezTo>
                        <a:cubicBezTo>
                          <a:pt x="17145" y="4763"/>
                          <a:pt x="18097" y="7620"/>
                          <a:pt x="18097" y="11430"/>
                        </a:cubicBezTo>
                        <a:lnTo>
                          <a:pt x="18097" y="15240"/>
                        </a:lnTo>
                        <a:cubicBezTo>
                          <a:pt x="18097" y="20002"/>
                          <a:pt x="17145" y="23813"/>
                          <a:pt x="14288" y="26670"/>
                        </a:cubicBezTo>
                        <a:cubicBezTo>
                          <a:pt x="12382" y="29527"/>
                          <a:pt x="8572" y="30480"/>
                          <a:pt x="3810" y="30480"/>
                        </a:cubicBezTo>
                        <a:lnTo>
                          <a:pt x="2857" y="30480"/>
                        </a:lnTo>
                        <a:lnTo>
                          <a:pt x="2857" y="29527"/>
                        </a:lnTo>
                        <a:lnTo>
                          <a:pt x="3810" y="29527"/>
                        </a:lnTo>
                        <a:cubicBezTo>
                          <a:pt x="7620" y="29527"/>
                          <a:pt x="10477" y="28575"/>
                          <a:pt x="13335" y="25718"/>
                        </a:cubicBezTo>
                        <a:cubicBezTo>
                          <a:pt x="16192" y="22860"/>
                          <a:pt x="17145" y="19050"/>
                          <a:pt x="17145" y="14288"/>
                        </a:cubicBezTo>
                        <a:close/>
                        <a:moveTo>
                          <a:pt x="8572" y="19050"/>
                        </a:moveTo>
                        <a:cubicBezTo>
                          <a:pt x="10477" y="19050"/>
                          <a:pt x="12382" y="18098"/>
                          <a:pt x="14288" y="17145"/>
                        </a:cubicBezTo>
                        <a:cubicBezTo>
                          <a:pt x="16192" y="16193"/>
                          <a:pt x="17145" y="14288"/>
                          <a:pt x="17145" y="12383"/>
                        </a:cubicBezTo>
                        <a:lnTo>
                          <a:pt x="17145" y="11430"/>
                        </a:lnTo>
                        <a:cubicBezTo>
                          <a:pt x="17145" y="7620"/>
                          <a:pt x="16192" y="5715"/>
                          <a:pt x="15240" y="3810"/>
                        </a:cubicBezTo>
                        <a:cubicBezTo>
                          <a:pt x="13335" y="1905"/>
                          <a:pt x="11430" y="952"/>
                          <a:pt x="8572" y="952"/>
                        </a:cubicBezTo>
                        <a:cubicBezTo>
                          <a:pt x="6667" y="952"/>
                          <a:pt x="5715" y="952"/>
                          <a:pt x="4763" y="1905"/>
                        </a:cubicBezTo>
                        <a:cubicBezTo>
                          <a:pt x="3810" y="2858"/>
                          <a:pt x="2857" y="3810"/>
                          <a:pt x="1905" y="5715"/>
                        </a:cubicBezTo>
                        <a:cubicBezTo>
                          <a:pt x="952" y="7620"/>
                          <a:pt x="952" y="8573"/>
                          <a:pt x="952" y="10477"/>
                        </a:cubicBezTo>
                        <a:cubicBezTo>
                          <a:pt x="952" y="12383"/>
                          <a:pt x="952" y="13335"/>
                          <a:pt x="1905" y="15240"/>
                        </a:cubicBezTo>
                        <a:cubicBezTo>
                          <a:pt x="2857" y="16193"/>
                          <a:pt x="3810" y="18098"/>
                          <a:pt x="4763" y="18098"/>
                        </a:cubicBezTo>
                        <a:cubicBezTo>
                          <a:pt x="5715" y="18098"/>
                          <a:pt x="7620" y="19050"/>
                          <a:pt x="8572" y="190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4" name="Forma Livre: Forma 193">
                    <a:extLst>
                      <a:ext uri="{FF2B5EF4-FFF2-40B4-BE49-F238E27FC236}">
                        <a16:creationId xmlns:a16="http://schemas.microsoft.com/office/drawing/2014/main" id="{DAB66203-0958-48B4-8C3F-2C0BB045740E}"/>
                      </a:ext>
                    </a:extLst>
                  </p:cNvPr>
                  <p:cNvSpPr/>
                  <p:nvPr/>
                </p:nvSpPr>
                <p:spPr>
                  <a:xfrm>
                    <a:off x="13531754" y="3091651"/>
                    <a:ext cx="18097" cy="30479"/>
                  </a:xfrm>
                  <a:custGeom>
                    <a:avLst/>
                    <a:gdLst>
                      <a:gd name="connsiteX0" fmla="*/ 17145 w 18097"/>
                      <a:gd name="connsiteY0" fmla="*/ 14288 h 30479"/>
                      <a:gd name="connsiteX1" fmla="*/ 13335 w 18097"/>
                      <a:gd name="connsiteY1" fmla="*/ 18098 h 30479"/>
                      <a:gd name="connsiteX2" fmla="*/ 8573 w 18097"/>
                      <a:gd name="connsiteY2" fmla="*/ 20002 h 30479"/>
                      <a:gd name="connsiteX3" fmla="*/ 3810 w 18097"/>
                      <a:gd name="connsiteY3" fmla="*/ 19050 h 30479"/>
                      <a:gd name="connsiteX4" fmla="*/ 952 w 18097"/>
                      <a:gd name="connsiteY4" fmla="*/ 15240 h 30479"/>
                      <a:gd name="connsiteX5" fmla="*/ 0 w 18097"/>
                      <a:gd name="connsiteY5" fmla="*/ 10477 h 30479"/>
                      <a:gd name="connsiteX6" fmla="*/ 952 w 18097"/>
                      <a:gd name="connsiteY6" fmla="*/ 4763 h 30479"/>
                      <a:gd name="connsiteX7" fmla="*/ 3810 w 18097"/>
                      <a:gd name="connsiteY7" fmla="*/ 952 h 30479"/>
                      <a:gd name="connsiteX8" fmla="*/ 8573 w 18097"/>
                      <a:gd name="connsiteY8" fmla="*/ 0 h 30479"/>
                      <a:gd name="connsiteX9" fmla="*/ 15240 w 18097"/>
                      <a:gd name="connsiteY9" fmla="*/ 2858 h 30479"/>
                      <a:gd name="connsiteX10" fmla="*/ 18098 w 18097"/>
                      <a:gd name="connsiteY10" fmla="*/ 11430 h 30479"/>
                      <a:gd name="connsiteX11" fmla="*/ 18098 w 18097"/>
                      <a:gd name="connsiteY11" fmla="*/ 15240 h 30479"/>
                      <a:gd name="connsiteX12" fmla="*/ 14288 w 18097"/>
                      <a:gd name="connsiteY12" fmla="*/ 26670 h 30479"/>
                      <a:gd name="connsiteX13" fmla="*/ 3810 w 18097"/>
                      <a:gd name="connsiteY13" fmla="*/ 30480 h 30479"/>
                      <a:gd name="connsiteX14" fmla="*/ 2858 w 18097"/>
                      <a:gd name="connsiteY14" fmla="*/ 30480 h 30479"/>
                      <a:gd name="connsiteX15" fmla="*/ 2858 w 18097"/>
                      <a:gd name="connsiteY15" fmla="*/ 29527 h 30479"/>
                      <a:gd name="connsiteX16" fmla="*/ 4763 w 18097"/>
                      <a:gd name="connsiteY16" fmla="*/ 29527 h 30479"/>
                      <a:gd name="connsiteX17" fmla="*/ 14288 w 18097"/>
                      <a:gd name="connsiteY17" fmla="*/ 25717 h 30479"/>
                      <a:gd name="connsiteX18" fmla="*/ 17145 w 18097"/>
                      <a:gd name="connsiteY18" fmla="*/ 14288 h 30479"/>
                      <a:gd name="connsiteX19" fmla="*/ 8573 w 18097"/>
                      <a:gd name="connsiteY19" fmla="*/ 18098 h 30479"/>
                      <a:gd name="connsiteX20" fmla="*/ 14288 w 18097"/>
                      <a:gd name="connsiteY20" fmla="*/ 16192 h 30479"/>
                      <a:gd name="connsiteX21" fmla="*/ 17145 w 18097"/>
                      <a:gd name="connsiteY21" fmla="*/ 11430 h 30479"/>
                      <a:gd name="connsiteX22" fmla="*/ 17145 w 18097"/>
                      <a:gd name="connsiteY22" fmla="*/ 10477 h 30479"/>
                      <a:gd name="connsiteX23" fmla="*/ 15240 w 18097"/>
                      <a:gd name="connsiteY23" fmla="*/ 2858 h 30479"/>
                      <a:gd name="connsiteX24" fmla="*/ 8573 w 18097"/>
                      <a:gd name="connsiteY24" fmla="*/ 0 h 30479"/>
                      <a:gd name="connsiteX25" fmla="*/ 4763 w 18097"/>
                      <a:gd name="connsiteY25" fmla="*/ 952 h 30479"/>
                      <a:gd name="connsiteX26" fmla="*/ 1905 w 18097"/>
                      <a:gd name="connsiteY26" fmla="*/ 4763 h 30479"/>
                      <a:gd name="connsiteX27" fmla="*/ 952 w 18097"/>
                      <a:gd name="connsiteY27" fmla="*/ 9525 h 30479"/>
                      <a:gd name="connsiteX28" fmla="*/ 1905 w 18097"/>
                      <a:gd name="connsiteY28" fmla="*/ 14288 h 30479"/>
                      <a:gd name="connsiteX29" fmla="*/ 4763 w 18097"/>
                      <a:gd name="connsiteY29" fmla="*/ 17145 h 30479"/>
                      <a:gd name="connsiteX30" fmla="*/ 8573 w 18097"/>
                      <a:gd name="connsiteY30" fmla="*/ 18098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097" h="30479">
                        <a:moveTo>
                          <a:pt x="17145" y="14288"/>
                        </a:moveTo>
                        <a:cubicBezTo>
                          <a:pt x="16192" y="16192"/>
                          <a:pt x="15240" y="17145"/>
                          <a:pt x="13335" y="18098"/>
                        </a:cubicBezTo>
                        <a:cubicBezTo>
                          <a:pt x="11430" y="19050"/>
                          <a:pt x="10477" y="20002"/>
                          <a:pt x="8573" y="20002"/>
                        </a:cubicBezTo>
                        <a:cubicBezTo>
                          <a:pt x="6667" y="20002"/>
                          <a:pt x="5715" y="20002"/>
                          <a:pt x="3810" y="19050"/>
                        </a:cubicBezTo>
                        <a:cubicBezTo>
                          <a:pt x="2858" y="18098"/>
                          <a:pt x="1905" y="17145"/>
                          <a:pt x="952" y="15240"/>
                        </a:cubicBezTo>
                        <a:cubicBezTo>
                          <a:pt x="0" y="13335"/>
                          <a:pt x="0" y="12383"/>
                          <a:pt x="0" y="10477"/>
                        </a:cubicBezTo>
                        <a:cubicBezTo>
                          <a:pt x="0" y="8573"/>
                          <a:pt x="0" y="6667"/>
                          <a:pt x="952" y="4763"/>
                        </a:cubicBezTo>
                        <a:cubicBezTo>
                          <a:pt x="1905" y="2858"/>
                          <a:pt x="2858" y="1905"/>
                          <a:pt x="3810" y="952"/>
                        </a:cubicBezTo>
                        <a:cubicBezTo>
                          <a:pt x="4763" y="0"/>
                          <a:pt x="6667" y="0"/>
                          <a:pt x="8573" y="0"/>
                        </a:cubicBezTo>
                        <a:cubicBezTo>
                          <a:pt x="11430" y="0"/>
                          <a:pt x="14288" y="952"/>
                          <a:pt x="15240" y="2858"/>
                        </a:cubicBezTo>
                        <a:cubicBezTo>
                          <a:pt x="17145" y="4763"/>
                          <a:pt x="18098" y="7620"/>
                          <a:pt x="18098" y="11430"/>
                        </a:cubicBezTo>
                        <a:lnTo>
                          <a:pt x="18098" y="15240"/>
                        </a:lnTo>
                        <a:cubicBezTo>
                          <a:pt x="18098" y="20002"/>
                          <a:pt x="17145" y="23813"/>
                          <a:pt x="14288" y="26670"/>
                        </a:cubicBezTo>
                        <a:cubicBezTo>
                          <a:pt x="12383" y="29527"/>
                          <a:pt x="8573" y="30480"/>
                          <a:pt x="3810" y="30480"/>
                        </a:cubicBezTo>
                        <a:lnTo>
                          <a:pt x="2858" y="30480"/>
                        </a:lnTo>
                        <a:lnTo>
                          <a:pt x="2858" y="29527"/>
                        </a:lnTo>
                        <a:lnTo>
                          <a:pt x="4763" y="29527"/>
                        </a:lnTo>
                        <a:cubicBezTo>
                          <a:pt x="8573" y="29527"/>
                          <a:pt x="11430" y="28575"/>
                          <a:pt x="14288" y="25717"/>
                        </a:cubicBezTo>
                        <a:cubicBezTo>
                          <a:pt x="16192" y="21908"/>
                          <a:pt x="17145" y="18098"/>
                          <a:pt x="17145" y="14288"/>
                        </a:cubicBezTo>
                        <a:close/>
                        <a:moveTo>
                          <a:pt x="8573" y="18098"/>
                        </a:moveTo>
                        <a:cubicBezTo>
                          <a:pt x="10477" y="18098"/>
                          <a:pt x="12383" y="17145"/>
                          <a:pt x="14288" y="16192"/>
                        </a:cubicBezTo>
                        <a:cubicBezTo>
                          <a:pt x="16192" y="15240"/>
                          <a:pt x="17145" y="13335"/>
                          <a:pt x="17145" y="11430"/>
                        </a:cubicBezTo>
                        <a:lnTo>
                          <a:pt x="17145" y="10477"/>
                        </a:lnTo>
                        <a:cubicBezTo>
                          <a:pt x="17145" y="6667"/>
                          <a:pt x="16192" y="4763"/>
                          <a:pt x="15240" y="2858"/>
                        </a:cubicBezTo>
                        <a:cubicBezTo>
                          <a:pt x="14288" y="952"/>
                          <a:pt x="11430" y="0"/>
                          <a:pt x="8573" y="0"/>
                        </a:cubicBezTo>
                        <a:cubicBezTo>
                          <a:pt x="6667" y="0"/>
                          <a:pt x="5715" y="0"/>
                          <a:pt x="4763" y="952"/>
                        </a:cubicBezTo>
                        <a:cubicBezTo>
                          <a:pt x="3810" y="1905"/>
                          <a:pt x="2858" y="2858"/>
                          <a:pt x="1905" y="4763"/>
                        </a:cubicBezTo>
                        <a:cubicBezTo>
                          <a:pt x="952" y="6667"/>
                          <a:pt x="952" y="7620"/>
                          <a:pt x="952" y="9525"/>
                        </a:cubicBezTo>
                        <a:cubicBezTo>
                          <a:pt x="952" y="11430"/>
                          <a:pt x="952" y="12383"/>
                          <a:pt x="1905" y="14288"/>
                        </a:cubicBezTo>
                        <a:cubicBezTo>
                          <a:pt x="2858" y="15240"/>
                          <a:pt x="3810" y="17145"/>
                          <a:pt x="4763" y="17145"/>
                        </a:cubicBezTo>
                        <a:cubicBezTo>
                          <a:pt x="5715" y="17145"/>
                          <a:pt x="7620" y="18098"/>
                          <a:pt x="8573" y="180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5" name="Forma Livre: Forma 194">
                    <a:extLst>
                      <a:ext uri="{FF2B5EF4-FFF2-40B4-BE49-F238E27FC236}">
                        <a16:creationId xmlns:a16="http://schemas.microsoft.com/office/drawing/2014/main" id="{30985C71-A0B6-4212-A5B4-984B4250DA04}"/>
                      </a:ext>
                    </a:extLst>
                  </p:cNvPr>
                  <p:cNvSpPr/>
                  <p:nvPr/>
                </p:nvSpPr>
                <p:spPr>
                  <a:xfrm>
                    <a:off x="13555567" y="3089746"/>
                    <a:ext cx="20002" cy="31432"/>
                  </a:xfrm>
                  <a:custGeom>
                    <a:avLst/>
                    <a:gdLst>
                      <a:gd name="connsiteX0" fmla="*/ 15240 w 20002"/>
                      <a:gd name="connsiteY0" fmla="*/ 0 h 31432"/>
                      <a:gd name="connsiteX1" fmla="*/ 15240 w 20002"/>
                      <a:gd name="connsiteY1" fmla="*/ 952 h 31432"/>
                      <a:gd name="connsiteX2" fmla="*/ 5715 w 20002"/>
                      <a:gd name="connsiteY2" fmla="*/ 4763 h 31432"/>
                      <a:gd name="connsiteX3" fmla="*/ 1905 w 20002"/>
                      <a:gd name="connsiteY3" fmla="*/ 15240 h 31432"/>
                      <a:gd name="connsiteX4" fmla="*/ 5715 w 20002"/>
                      <a:gd name="connsiteY4" fmla="*/ 11430 h 31432"/>
                      <a:gd name="connsiteX5" fmla="*/ 10477 w 20002"/>
                      <a:gd name="connsiteY5" fmla="*/ 10477 h 31432"/>
                      <a:gd name="connsiteX6" fmla="*/ 17145 w 20002"/>
                      <a:gd name="connsiteY6" fmla="*/ 13335 h 31432"/>
                      <a:gd name="connsiteX7" fmla="*/ 20002 w 20002"/>
                      <a:gd name="connsiteY7" fmla="*/ 20955 h 31432"/>
                      <a:gd name="connsiteX8" fmla="*/ 19050 w 20002"/>
                      <a:gd name="connsiteY8" fmla="*/ 26670 h 31432"/>
                      <a:gd name="connsiteX9" fmla="*/ 16192 w 20002"/>
                      <a:gd name="connsiteY9" fmla="*/ 30480 h 31432"/>
                      <a:gd name="connsiteX10" fmla="*/ 11430 w 20002"/>
                      <a:gd name="connsiteY10" fmla="*/ 31432 h 31432"/>
                      <a:gd name="connsiteX11" fmla="*/ 6667 w 20002"/>
                      <a:gd name="connsiteY11" fmla="*/ 30480 h 31432"/>
                      <a:gd name="connsiteX12" fmla="*/ 2858 w 20002"/>
                      <a:gd name="connsiteY12" fmla="*/ 26670 h 31432"/>
                      <a:gd name="connsiteX13" fmla="*/ 0 w 20002"/>
                      <a:gd name="connsiteY13" fmla="*/ 20955 h 31432"/>
                      <a:gd name="connsiteX14" fmla="*/ 0 w 20002"/>
                      <a:gd name="connsiteY14" fmla="*/ 17145 h 31432"/>
                      <a:gd name="connsiteX15" fmla="*/ 3810 w 20002"/>
                      <a:gd name="connsiteY15" fmla="*/ 4763 h 31432"/>
                      <a:gd name="connsiteX16" fmla="*/ 15240 w 20002"/>
                      <a:gd name="connsiteY16" fmla="*/ 0 h 31432"/>
                      <a:gd name="connsiteX17" fmla="*/ 9525 w 20002"/>
                      <a:gd name="connsiteY17" fmla="*/ 12382 h 31432"/>
                      <a:gd name="connsiteX18" fmla="*/ 3810 w 20002"/>
                      <a:gd name="connsiteY18" fmla="*/ 14288 h 31432"/>
                      <a:gd name="connsiteX19" fmla="*/ 952 w 20002"/>
                      <a:gd name="connsiteY19" fmla="*/ 18097 h 31432"/>
                      <a:gd name="connsiteX20" fmla="*/ 952 w 20002"/>
                      <a:gd name="connsiteY20" fmla="*/ 20955 h 31432"/>
                      <a:gd name="connsiteX21" fmla="*/ 3810 w 20002"/>
                      <a:gd name="connsiteY21" fmla="*/ 27622 h 31432"/>
                      <a:gd name="connsiteX22" fmla="*/ 10477 w 20002"/>
                      <a:gd name="connsiteY22" fmla="*/ 30480 h 31432"/>
                      <a:gd name="connsiteX23" fmla="*/ 16192 w 20002"/>
                      <a:gd name="connsiteY23" fmla="*/ 27622 h 31432"/>
                      <a:gd name="connsiteX24" fmla="*/ 18098 w 20002"/>
                      <a:gd name="connsiteY24" fmla="*/ 20955 h 31432"/>
                      <a:gd name="connsiteX25" fmla="*/ 16192 w 20002"/>
                      <a:gd name="connsiteY25" fmla="*/ 14288 h 31432"/>
                      <a:gd name="connsiteX26" fmla="*/ 9525 w 20002"/>
                      <a:gd name="connsiteY26" fmla="*/ 12382 h 31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002" h="31432">
                        <a:moveTo>
                          <a:pt x="15240" y="0"/>
                        </a:moveTo>
                        <a:lnTo>
                          <a:pt x="15240" y="952"/>
                        </a:lnTo>
                        <a:cubicBezTo>
                          <a:pt x="11430" y="952"/>
                          <a:pt x="7620" y="1905"/>
                          <a:pt x="5715" y="4763"/>
                        </a:cubicBezTo>
                        <a:cubicBezTo>
                          <a:pt x="3810" y="7620"/>
                          <a:pt x="1905" y="10477"/>
                          <a:pt x="1905" y="15240"/>
                        </a:cubicBezTo>
                        <a:cubicBezTo>
                          <a:pt x="2858" y="14288"/>
                          <a:pt x="3810" y="12382"/>
                          <a:pt x="5715" y="11430"/>
                        </a:cubicBezTo>
                        <a:cubicBezTo>
                          <a:pt x="7620" y="10477"/>
                          <a:pt x="8573" y="10477"/>
                          <a:pt x="10477" y="10477"/>
                        </a:cubicBezTo>
                        <a:cubicBezTo>
                          <a:pt x="13335" y="10477"/>
                          <a:pt x="15240" y="11430"/>
                          <a:pt x="17145" y="13335"/>
                        </a:cubicBezTo>
                        <a:cubicBezTo>
                          <a:pt x="19050" y="15240"/>
                          <a:pt x="20002" y="17145"/>
                          <a:pt x="20002" y="20955"/>
                        </a:cubicBezTo>
                        <a:cubicBezTo>
                          <a:pt x="20002" y="22860"/>
                          <a:pt x="20002" y="24765"/>
                          <a:pt x="19050" y="26670"/>
                        </a:cubicBezTo>
                        <a:cubicBezTo>
                          <a:pt x="18098" y="28575"/>
                          <a:pt x="17145" y="29527"/>
                          <a:pt x="16192" y="30480"/>
                        </a:cubicBezTo>
                        <a:cubicBezTo>
                          <a:pt x="15240" y="31432"/>
                          <a:pt x="13335" y="31432"/>
                          <a:pt x="11430" y="31432"/>
                        </a:cubicBezTo>
                        <a:cubicBezTo>
                          <a:pt x="9525" y="31432"/>
                          <a:pt x="7620" y="31432"/>
                          <a:pt x="6667" y="30480"/>
                        </a:cubicBezTo>
                        <a:cubicBezTo>
                          <a:pt x="4763" y="29527"/>
                          <a:pt x="3810" y="28575"/>
                          <a:pt x="2858" y="26670"/>
                        </a:cubicBezTo>
                        <a:cubicBezTo>
                          <a:pt x="1905" y="24765"/>
                          <a:pt x="0" y="22860"/>
                          <a:pt x="0" y="20955"/>
                        </a:cubicBezTo>
                        <a:lnTo>
                          <a:pt x="0" y="17145"/>
                        </a:lnTo>
                        <a:cubicBezTo>
                          <a:pt x="0" y="11430"/>
                          <a:pt x="952" y="7620"/>
                          <a:pt x="3810" y="4763"/>
                        </a:cubicBezTo>
                        <a:cubicBezTo>
                          <a:pt x="6667" y="1905"/>
                          <a:pt x="10477" y="0"/>
                          <a:pt x="15240" y="0"/>
                        </a:cubicBezTo>
                        <a:close/>
                        <a:moveTo>
                          <a:pt x="9525" y="12382"/>
                        </a:moveTo>
                        <a:cubicBezTo>
                          <a:pt x="7620" y="12382"/>
                          <a:pt x="5715" y="13335"/>
                          <a:pt x="3810" y="14288"/>
                        </a:cubicBezTo>
                        <a:cubicBezTo>
                          <a:pt x="1905" y="15240"/>
                          <a:pt x="952" y="17145"/>
                          <a:pt x="952" y="18097"/>
                        </a:cubicBezTo>
                        <a:lnTo>
                          <a:pt x="952" y="20955"/>
                        </a:lnTo>
                        <a:cubicBezTo>
                          <a:pt x="952" y="23813"/>
                          <a:pt x="1905" y="25717"/>
                          <a:pt x="3810" y="27622"/>
                        </a:cubicBezTo>
                        <a:cubicBezTo>
                          <a:pt x="5715" y="29527"/>
                          <a:pt x="7620" y="30480"/>
                          <a:pt x="10477" y="30480"/>
                        </a:cubicBezTo>
                        <a:cubicBezTo>
                          <a:pt x="12383" y="30480"/>
                          <a:pt x="14288" y="29527"/>
                          <a:pt x="16192" y="27622"/>
                        </a:cubicBezTo>
                        <a:cubicBezTo>
                          <a:pt x="17145" y="25717"/>
                          <a:pt x="18098" y="23813"/>
                          <a:pt x="18098" y="20955"/>
                        </a:cubicBezTo>
                        <a:cubicBezTo>
                          <a:pt x="18098" y="18097"/>
                          <a:pt x="17145" y="16192"/>
                          <a:pt x="16192" y="14288"/>
                        </a:cubicBezTo>
                        <a:cubicBezTo>
                          <a:pt x="14288" y="12382"/>
                          <a:pt x="12383" y="12382"/>
                          <a:pt x="9525" y="123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6" name="Forma Livre: Forma 195">
                    <a:extLst>
                      <a:ext uri="{FF2B5EF4-FFF2-40B4-BE49-F238E27FC236}">
                        <a16:creationId xmlns:a16="http://schemas.microsoft.com/office/drawing/2014/main" id="{EC4C9483-A7D2-40E4-B67D-BC2F8712B513}"/>
                      </a:ext>
                    </a:extLst>
                  </p:cNvPr>
                  <p:cNvSpPr/>
                  <p:nvPr/>
                </p:nvSpPr>
                <p:spPr>
                  <a:xfrm>
                    <a:off x="13578427" y="3090699"/>
                    <a:ext cx="19050" cy="30479"/>
                  </a:xfrm>
                  <a:custGeom>
                    <a:avLst/>
                    <a:gdLst>
                      <a:gd name="connsiteX0" fmla="*/ 18098 w 19050"/>
                      <a:gd name="connsiteY0" fmla="*/ 7620 h 30479"/>
                      <a:gd name="connsiteX1" fmla="*/ 16192 w 19050"/>
                      <a:gd name="connsiteY1" fmla="*/ 12382 h 30479"/>
                      <a:gd name="connsiteX2" fmla="*/ 12382 w 19050"/>
                      <a:gd name="connsiteY2" fmla="*/ 15240 h 30479"/>
                      <a:gd name="connsiteX3" fmla="*/ 17145 w 19050"/>
                      <a:gd name="connsiteY3" fmla="*/ 18098 h 30479"/>
                      <a:gd name="connsiteX4" fmla="*/ 19050 w 19050"/>
                      <a:gd name="connsiteY4" fmla="*/ 22860 h 30479"/>
                      <a:gd name="connsiteX5" fmla="*/ 16192 w 19050"/>
                      <a:gd name="connsiteY5" fmla="*/ 28575 h 30479"/>
                      <a:gd name="connsiteX6" fmla="*/ 9525 w 19050"/>
                      <a:gd name="connsiteY6" fmla="*/ 30480 h 30479"/>
                      <a:gd name="connsiteX7" fmla="*/ 2857 w 19050"/>
                      <a:gd name="connsiteY7" fmla="*/ 28575 h 30479"/>
                      <a:gd name="connsiteX8" fmla="*/ 0 w 19050"/>
                      <a:gd name="connsiteY8" fmla="*/ 22860 h 30479"/>
                      <a:gd name="connsiteX9" fmla="*/ 1905 w 19050"/>
                      <a:gd name="connsiteY9" fmla="*/ 18098 h 30479"/>
                      <a:gd name="connsiteX10" fmla="*/ 6667 w 19050"/>
                      <a:gd name="connsiteY10" fmla="*/ 15240 h 30479"/>
                      <a:gd name="connsiteX11" fmla="*/ 2857 w 19050"/>
                      <a:gd name="connsiteY11" fmla="*/ 12382 h 30479"/>
                      <a:gd name="connsiteX12" fmla="*/ 952 w 19050"/>
                      <a:gd name="connsiteY12" fmla="*/ 7620 h 30479"/>
                      <a:gd name="connsiteX13" fmla="*/ 3810 w 19050"/>
                      <a:gd name="connsiteY13" fmla="*/ 1905 h 30479"/>
                      <a:gd name="connsiteX14" fmla="*/ 10477 w 19050"/>
                      <a:gd name="connsiteY14" fmla="*/ 0 h 30479"/>
                      <a:gd name="connsiteX15" fmla="*/ 17145 w 19050"/>
                      <a:gd name="connsiteY15" fmla="*/ 1905 h 30479"/>
                      <a:gd name="connsiteX16" fmla="*/ 18098 w 19050"/>
                      <a:gd name="connsiteY16" fmla="*/ 7620 h 30479"/>
                      <a:gd name="connsiteX17" fmla="*/ 18098 w 19050"/>
                      <a:gd name="connsiteY17" fmla="*/ 21907 h 30479"/>
                      <a:gd name="connsiteX18" fmla="*/ 15240 w 19050"/>
                      <a:gd name="connsiteY18" fmla="*/ 17145 h 30479"/>
                      <a:gd name="connsiteX19" fmla="*/ 9525 w 19050"/>
                      <a:gd name="connsiteY19" fmla="*/ 15240 h 30479"/>
                      <a:gd name="connsiteX20" fmla="*/ 3810 w 19050"/>
                      <a:gd name="connsiteY20" fmla="*/ 17145 h 30479"/>
                      <a:gd name="connsiteX21" fmla="*/ 1905 w 19050"/>
                      <a:gd name="connsiteY21" fmla="*/ 21907 h 30479"/>
                      <a:gd name="connsiteX22" fmla="*/ 3810 w 19050"/>
                      <a:gd name="connsiteY22" fmla="*/ 26670 h 30479"/>
                      <a:gd name="connsiteX23" fmla="*/ 10477 w 19050"/>
                      <a:gd name="connsiteY23" fmla="*/ 28575 h 30479"/>
                      <a:gd name="connsiteX24" fmla="*/ 16192 w 19050"/>
                      <a:gd name="connsiteY24" fmla="*/ 26670 h 30479"/>
                      <a:gd name="connsiteX25" fmla="*/ 18098 w 19050"/>
                      <a:gd name="connsiteY25" fmla="*/ 21907 h 30479"/>
                      <a:gd name="connsiteX26" fmla="*/ 17145 w 19050"/>
                      <a:gd name="connsiteY26" fmla="*/ 7620 h 30479"/>
                      <a:gd name="connsiteX27" fmla="*/ 15240 w 19050"/>
                      <a:gd name="connsiteY27" fmla="*/ 2857 h 30479"/>
                      <a:gd name="connsiteX28" fmla="*/ 9525 w 19050"/>
                      <a:gd name="connsiteY28" fmla="*/ 952 h 30479"/>
                      <a:gd name="connsiteX29" fmla="*/ 3810 w 19050"/>
                      <a:gd name="connsiteY29" fmla="*/ 2857 h 30479"/>
                      <a:gd name="connsiteX30" fmla="*/ 1905 w 19050"/>
                      <a:gd name="connsiteY30" fmla="*/ 7620 h 30479"/>
                      <a:gd name="connsiteX31" fmla="*/ 3810 w 19050"/>
                      <a:gd name="connsiteY31" fmla="*/ 12382 h 30479"/>
                      <a:gd name="connsiteX32" fmla="*/ 9525 w 19050"/>
                      <a:gd name="connsiteY32" fmla="*/ 14288 h 30479"/>
                      <a:gd name="connsiteX33" fmla="*/ 15240 w 19050"/>
                      <a:gd name="connsiteY33" fmla="*/ 12382 h 30479"/>
                      <a:gd name="connsiteX34" fmla="*/ 17145 w 19050"/>
                      <a:gd name="connsiteY34" fmla="*/ 7620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9050" h="30479">
                        <a:moveTo>
                          <a:pt x="18098" y="7620"/>
                        </a:moveTo>
                        <a:cubicBezTo>
                          <a:pt x="18098" y="9525"/>
                          <a:pt x="17145" y="10477"/>
                          <a:pt x="16192" y="12382"/>
                        </a:cubicBezTo>
                        <a:cubicBezTo>
                          <a:pt x="15240" y="13335"/>
                          <a:pt x="13335" y="14288"/>
                          <a:pt x="12382" y="15240"/>
                        </a:cubicBezTo>
                        <a:cubicBezTo>
                          <a:pt x="14288" y="16192"/>
                          <a:pt x="16192" y="17145"/>
                          <a:pt x="17145" y="18098"/>
                        </a:cubicBezTo>
                        <a:cubicBezTo>
                          <a:pt x="18098" y="19050"/>
                          <a:pt x="19050" y="20955"/>
                          <a:pt x="19050" y="22860"/>
                        </a:cubicBezTo>
                        <a:cubicBezTo>
                          <a:pt x="19050" y="25717"/>
                          <a:pt x="18098" y="27623"/>
                          <a:pt x="16192" y="28575"/>
                        </a:cubicBezTo>
                        <a:cubicBezTo>
                          <a:pt x="14288" y="30480"/>
                          <a:pt x="12382" y="30480"/>
                          <a:pt x="9525" y="30480"/>
                        </a:cubicBezTo>
                        <a:cubicBezTo>
                          <a:pt x="6667" y="30480"/>
                          <a:pt x="3810" y="29527"/>
                          <a:pt x="2857" y="28575"/>
                        </a:cubicBezTo>
                        <a:cubicBezTo>
                          <a:pt x="952" y="26670"/>
                          <a:pt x="0" y="24765"/>
                          <a:pt x="0" y="22860"/>
                        </a:cubicBezTo>
                        <a:cubicBezTo>
                          <a:pt x="0" y="20955"/>
                          <a:pt x="952" y="19050"/>
                          <a:pt x="1905" y="18098"/>
                        </a:cubicBezTo>
                        <a:cubicBezTo>
                          <a:pt x="2857" y="17145"/>
                          <a:pt x="4763" y="16192"/>
                          <a:pt x="6667" y="15240"/>
                        </a:cubicBezTo>
                        <a:cubicBezTo>
                          <a:pt x="4763" y="14288"/>
                          <a:pt x="3810" y="14288"/>
                          <a:pt x="2857" y="12382"/>
                        </a:cubicBezTo>
                        <a:cubicBezTo>
                          <a:pt x="1905" y="11430"/>
                          <a:pt x="952" y="9525"/>
                          <a:pt x="952" y="7620"/>
                        </a:cubicBezTo>
                        <a:cubicBezTo>
                          <a:pt x="952" y="4763"/>
                          <a:pt x="1905" y="2857"/>
                          <a:pt x="3810" y="1905"/>
                        </a:cubicBezTo>
                        <a:cubicBezTo>
                          <a:pt x="5715" y="0"/>
                          <a:pt x="7620" y="0"/>
                          <a:pt x="10477" y="0"/>
                        </a:cubicBezTo>
                        <a:cubicBezTo>
                          <a:pt x="13335" y="0"/>
                          <a:pt x="15240" y="952"/>
                          <a:pt x="17145" y="1905"/>
                        </a:cubicBezTo>
                        <a:cubicBezTo>
                          <a:pt x="17145" y="2857"/>
                          <a:pt x="18098" y="4763"/>
                          <a:pt x="18098" y="7620"/>
                        </a:cubicBezTo>
                        <a:close/>
                        <a:moveTo>
                          <a:pt x="18098" y="21907"/>
                        </a:moveTo>
                        <a:cubicBezTo>
                          <a:pt x="18098" y="20002"/>
                          <a:pt x="17145" y="18098"/>
                          <a:pt x="15240" y="17145"/>
                        </a:cubicBezTo>
                        <a:cubicBezTo>
                          <a:pt x="13335" y="16192"/>
                          <a:pt x="12382" y="15240"/>
                          <a:pt x="9525" y="15240"/>
                        </a:cubicBezTo>
                        <a:cubicBezTo>
                          <a:pt x="6667" y="15240"/>
                          <a:pt x="4763" y="16192"/>
                          <a:pt x="3810" y="17145"/>
                        </a:cubicBezTo>
                        <a:cubicBezTo>
                          <a:pt x="1905" y="18098"/>
                          <a:pt x="1905" y="20002"/>
                          <a:pt x="1905" y="21907"/>
                        </a:cubicBezTo>
                        <a:cubicBezTo>
                          <a:pt x="1905" y="23813"/>
                          <a:pt x="2857" y="25717"/>
                          <a:pt x="3810" y="26670"/>
                        </a:cubicBezTo>
                        <a:cubicBezTo>
                          <a:pt x="5715" y="27623"/>
                          <a:pt x="7620" y="28575"/>
                          <a:pt x="10477" y="28575"/>
                        </a:cubicBezTo>
                        <a:cubicBezTo>
                          <a:pt x="13335" y="28575"/>
                          <a:pt x="15240" y="27623"/>
                          <a:pt x="16192" y="26670"/>
                        </a:cubicBezTo>
                        <a:cubicBezTo>
                          <a:pt x="17145" y="25717"/>
                          <a:pt x="18098" y="23813"/>
                          <a:pt x="18098" y="21907"/>
                        </a:cubicBezTo>
                        <a:close/>
                        <a:moveTo>
                          <a:pt x="17145" y="7620"/>
                        </a:moveTo>
                        <a:cubicBezTo>
                          <a:pt x="17145" y="5715"/>
                          <a:pt x="16192" y="3810"/>
                          <a:pt x="15240" y="2857"/>
                        </a:cubicBezTo>
                        <a:cubicBezTo>
                          <a:pt x="14288" y="1905"/>
                          <a:pt x="12382" y="952"/>
                          <a:pt x="9525" y="952"/>
                        </a:cubicBezTo>
                        <a:cubicBezTo>
                          <a:pt x="7620" y="952"/>
                          <a:pt x="5715" y="1905"/>
                          <a:pt x="3810" y="2857"/>
                        </a:cubicBezTo>
                        <a:cubicBezTo>
                          <a:pt x="1905" y="3810"/>
                          <a:pt x="1905" y="5715"/>
                          <a:pt x="1905" y="7620"/>
                        </a:cubicBezTo>
                        <a:cubicBezTo>
                          <a:pt x="1905" y="9525"/>
                          <a:pt x="2857" y="11430"/>
                          <a:pt x="3810" y="12382"/>
                        </a:cubicBezTo>
                        <a:cubicBezTo>
                          <a:pt x="4763" y="13335"/>
                          <a:pt x="6667" y="14288"/>
                          <a:pt x="9525" y="14288"/>
                        </a:cubicBezTo>
                        <a:cubicBezTo>
                          <a:pt x="11430" y="14288"/>
                          <a:pt x="13335" y="13335"/>
                          <a:pt x="15240" y="12382"/>
                        </a:cubicBezTo>
                        <a:cubicBezTo>
                          <a:pt x="16192" y="10477"/>
                          <a:pt x="17145" y="9525"/>
                          <a:pt x="17145" y="76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7" name="Forma Livre: Forma 196">
                    <a:extLst>
                      <a:ext uri="{FF2B5EF4-FFF2-40B4-BE49-F238E27FC236}">
                        <a16:creationId xmlns:a16="http://schemas.microsoft.com/office/drawing/2014/main" id="{C56DF2F8-6734-442C-BCF7-EECDCF26F61C}"/>
                      </a:ext>
                    </a:extLst>
                  </p:cNvPr>
                  <p:cNvSpPr/>
                  <p:nvPr/>
                </p:nvSpPr>
                <p:spPr>
                  <a:xfrm>
                    <a:off x="13602239" y="3090699"/>
                    <a:ext cx="20002" cy="30479"/>
                  </a:xfrm>
                  <a:custGeom>
                    <a:avLst/>
                    <a:gdLst>
                      <a:gd name="connsiteX0" fmla="*/ 15240 w 20002"/>
                      <a:gd name="connsiteY0" fmla="*/ 20955 h 30479"/>
                      <a:gd name="connsiteX1" fmla="*/ 20002 w 20002"/>
                      <a:gd name="connsiteY1" fmla="*/ 20955 h 30479"/>
                      <a:gd name="connsiteX2" fmla="*/ 20002 w 20002"/>
                      <a:gd name="connsiteY2" fmla="*/ 21907 h 30479"/>
                      <a:gd name="connsiteX3" fmla="*/ 15240 w 20002"/>
                      <a:gd name="connsiteY3" fmla="*/ 21907 h 30479"/>
                      <a:gd name="connsiteX4" fmla="*/ 15240 w 20002"/>
                      <a:gd name="connsiteY4" fmla="*/ 30480 h 30479"/>
                      <a:gd name="connsiteX5" fmla="*/ 14288 w 20002"/>
                      <a:gd name="connsiteY5" fmla="*/ 30480 h 30479"/>
                      <a:gd name="connsiteX6" fmla="*/ 14288 w 20002"/>
                      <a:gd name="connsiteY6" fmla="*/ 21907 h 30479"/>
                      <a:gd name="connsiteX7" fmla="*/ 0 w 20002"/>
                      <a:gd name="connsiteY7" fmla="*/ 21907 h 30479"/>
                      <a:gd name="connsiteX8" fmla="*/ 0 w 20002"/>
                      <a:gd name="connsiteY8" fmla="*/ 20955 h 30479"/>
                      <a:gd name="connsiteX9" fmla="*/ 14288 w 20002"/>
                      <a:gd name="connsiteY9" fmla="*/ 0 h 30479"/>
                      <a:gd name="connsiteX10" fmla="*/ 15240 w 20002"/>
                      <a:gd name="connsiteY10" fmla="*/ 0 h 30479"/>
                      <a:gd name="connsiteX11" fmla="*/ 15240 w 20002"/>
                      <a:gd name="connsiteY11" fmla="*/ 20955 h 30479"/>
                      <a:gd name="connsiteX12" fmla="*/ 952 w 20002"/>
                      <a:gd name="connsiteY12" fmla="*/ 20955 h 30479"/>
                      <a:gd name="connsiteX13" fmla="*/ 14288 w 20002"/>
                      <a:gd name="connsiteY13" fmla="*/ 20955 h 30479"/>
                      <a:gd name="connsiteX14" fmla="*/ 14288 w 20002"/>
                      <a:gd name="connsiteY14" fmla="*/ 952 h 30479"/>
                      <a:gd name="connsiteX15" fmla="*/ 12382 w 20002"/>
                      <a:gd name="connsiteY15" fmla="*/ 3810 h 30479"/>
                      <a:gd name="connsiteX16" fmla="*/ 952 w 20002"/>
                      <a:gd name="connsiteY16" fmla="*/ 20955 h 3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0002" h="30479">
                        <a:moveTo>
                          <a:pt x="15240" y="20955"/>
                        </a:moveTo>
                        <a:lnTo>
                          <a:pt x="20002" y="20955"/>
                        </a:lnTo>
                        <a:lnTo>
                          <a:pt x="20002" y="21907"/>
                        </a:lnTo>
                        <a:lnTo>
                          <a:pt x="15240" y="21907"/>
                        </a:lnTo>
                        <a:lnTo>
                          <a:pt x="15240" y="30480"/>
                        </a:lnTo>
                        <a:lnTo>
                          <a:pt x="14288" y="30480"/>
                        </a:lnTo>
                        <a:lnTo>
                          <a:pt x="14288" y="21907"/>
                        </a:lnTo>
                        <a:lnTo>
                          <a:pt x="0" y="21907"/>
                        </a:lnTo>
                        <a:lnTo>
                          <a:pt x="0" y="20955"/>
                        </a:lnTo>
                        <a:lnTo>
                          <a:pt x="14288" y="0"/>
                        </a:lnTo>
                        <a:lnTo>
                          <a:pt x="15240" y="0"/>
                        </a:lnTo>
                        <a:lnTo>
                          <a:pt x="15240" y="20955"/>
                        </a:lnTo>
                        <a:close/>
                        <a:moveTo>
                          <a:pt x="952" y="20955"/>
                        </a:moveTo>
                        <a:lnTo>
                          <a:pt x="14288" y="20955"/>
                        </a:lnTo>
                        <a:lnTo>
                          <a:pt x="14288" y="952"/>
                        </a:lnTo>
                        <a:lnTo>
                          <a:pt x="12382" y="3810"/>
                        </a:lnTo>
                        <a:lnTo>
                          <a:pt x="952" y="209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198" name="Forma Livre: Forma 197">
                    <a:extLst>
                      <a:ext uri="{FF2B5EF4-FFF2-40B4-BE49-F238E27FC236}">
                        <a16:creationId xmlns:a16="http://schemas.microsoft.com/office/drawing/2014/main" id="{7AFB28E6-03DF-4D04-A821-71E6272F17DD}"/>
                      </a:ext>
                    </a:extLst>
                  </p:cNvPr>
                  <p:cNvSpPr/>
                  <p:nvPr/>
                </p:nvSpPr>
                <p:spPr>
                  <a:xfrm>
                    <a:off x="13625099" y="3090699"/>
                    <a:ext cx="19050" cy="29527"/>
                  </a:xfrm>
                  <a:custGeom>
                    <a:avLst/>
                    <a:gdLst>
                      <a:gd name="connsiteX0" fmla="*/ 19050 w 19050"/>
                      <a:gd name="connsiteY0" fmla="*/ 29527 h 29527"/>
                      <a:gd name="connsiteX1" fmla="*/ 952 w 19050"/>
                      <a:gd name="connsiteY1" fmla="*/ 29527 h 29527"/>
                      <a:gd name="connsiteX2" fmla="*/ 952 w 19050"/>
                      <a:gd name="connsiteY2" fmla="*/ 28575 h 29527"/>
                      <a:gd name="connsiteX3" fmla="*/ 11430 w 19050"/>
                      <a:gd name="connsiteY3" fmla="*/ 17145 h 29527"/>
                      <a:gd name="connsiteX4" fmla="*/ 15240 w 19050"/>
                      <a:gd name="connsiteY4" fmla="*/ 11430 h 29527"/>
                      <a:gd name="connsiteX5" fmla="*/ 16192 w 19050"/>
                      <a:gd name="connsiteY5" fmla="*/ 7620 h 29527"/>
                      <a:gd name="connsiteX6" fmla="*/ 14288 w 19050"/>
                      <a:gd name="connsiteY6" fmla="*/ 2857 h 29527"/>
                      <a:gd name="connsiteX7" fmla="*/ 8572 w 19050"/>
                      <a:gd name="connsiteY7" fmla="*/ 952 h 29527"/>
                      <a:gd name="connsiteX8" fmla="*/ 4763 w 19050"/>
                      <a:gd name="connsiteY8" fmla="*/ 1905 h 29527"/>
                      <a:gd name="connsiteX9" fmla="*/ 1905 w 19050"/>
                      <a:gd name="connsiteY9" fmla="*/ 4763 h 29527"/>
                      <a:gd name="connsiteX10" fmla="*/ 952 w 19050"/>
                      <a:gd name="connsiteY10" fmla="*/ 8573 h 29527"/>
                      <a:gd name="connsiteX11" fmla="*/ 0 w 19050"/>
                      <a:gd name="connsiteY11" fmla="*/ 8573 h 29527"/>
                      <a:gd name="connsiteX12" fmla="*/ 952 w 19050"/>
                      <a:gd name="connsiteY12" fmla="*/ 3810 h 29527"/>
                      <a:gd name="connsiteX13" fmla="*/ 3810 w 19050"/>
                      <a:gd name="connsiteY13" fmla="*/ 952 h 29527"/>
                      <a:gd name="connsiteX14" fmla="*/ 8572 w 19050"/>
                      <a:gd name="connsiteY14" fmla="*/ 0 h 29527"/>
                      <a:gd name="connsiteX15" fmla="*/ 15240 w 19050"/>
                      <a:gd name="connsiteY15" fmla="*/ 1905 h 29527"/>
                      <a:gd name="connsiteX16" fmla="*/ 17145 w 19050"/>
                      <a:gd name="connsiteY16" fmla="*/ 7620 h 29527"/>
                      <a:gd name="connsiteX17" fmla="*/ 13335 w 19050"/>
                      <a:gd name="connsiteY17" fmla="*/ 16192 h 29527"/>
                      <a:gd name="connsiteX18" fmla="*/ 11430 w 19050"/>
                      <a:gd name="connsiteY18" fmla="*/ 18098 h 29527"/>
                      <a:gd name="connsiteX19" fmla="*/ 1905 w 19050"/>
                      <a:gd name="connsiteY19" fmla="*/ 28575 h 29527"/>
                      <a:gd name="connsiteX20" fmla="*/ 18097 w 19050"/>
                      <a:gd name="connsiteY20" fmla="*/ 28575 h 29527"/>
                      <a:gd name="connsiteX21" fmla="*/ 18097 w 19050"/>
                      <a:gd name="connsiteY21" fmla="*/ 29527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050" h="29527">
                        <a:moveTo>
                          <a:pt x="19050" y="29527"/>
                        </a:moveTo>
                        <a:lnTo>
                          <a:pt x="952" y="29527"/>
                        </a:lnTo>
                        <a:lnTo>
                          <a:pt x="952" y="28575"/>
                        </a:lnTo>
                        <a:lnTo>
                          <a:pt x="11430" y="17145"/>
                        </a:lnTo>
                        <a:cubicBezTo>
                          <a:pt x="13335" y="15240"/>
                          <a:pt x="14288" y="13335"/>
                          <a:pt x="15240" y="11430"/>
                        </a:cubicBezTo>
                        <a:cubicBezTo>
                          <a:pt x="16192" y="9525"/>
                          <a:pt x="16192" y="8573"/>
                          <a:pt x="16192" y="7620"/>
                        </a:cubicBezTo>
                        <a:cubicBezTo>
                          <a:pt x="16192" y="5715"/>
                          <a:pt x="15240" y="3810"/>
                          <a:pt x="14288" y="2857"/>
                        </a:cubicBezTo>
                        <a:cubicBezTo>
                          <a:pt x="13335" y="1905"/>
                          <a:pt x="11430" y="952"/>
                          <a:pt x="8572" y="952"/>
                        </a:cubicBezTo>
                        <a:cubicBezTo>
                          <a:pt x="7620" y="952"/>
                          <a:pt x="5715" y="952"/>
                          <a:pt x="4763" y="1905"/>
                        </a:cubicBezTo>
                        <a:cubicBezTo>
                          <a:pt x="3810" y="2857"/>
                          <a:pt x="2857" y="3810"/>
                          <a:pt x="1905" y="4763"/>
                        </a:cubicBezTo>
                        <a:cubicBezTo>
                          <a:pt x="952" y="5715"/>
                          <a:pt x="952" y="7620"/>
                          <a:pt x="952" y="8573"/>
                        </a:cubicBezTo>
                        <a:lnTo>
                          <a:pt x="0" y="8573"/>
                        </a:lnTo>
                        <a:cubicBezTo>
                          <a:pt x="0" y="6667"/>
                          <a:pt x="0" y="5715"/>
                          <a:pt x="952" y="3810"/>
                        </a:cubicBezTo>
                        <a:cubicBezTo>
                          <a:pt x="1905" y="2857"/>
                          <a:pt x="2857" y="952"/>
                          <a:pt x="3810" y="952"/>
                        </a:cubicBezTo>
                        <a:cubicBezTo>
                          <a:pt x="4763" y="0"/>
                          <a:pt x="6667" y="0"/>
                          <a:pt x="8572" y="0"/>
                        </a:cubicBezTo>
                        <a:cubicBezTo>
                          <a:pt x="11430" y="0"/>
                          <a:pt x="13335" y="952"/>
                          <a:pt x="15240" y="1905"/>
                        </a:cubicBezTo>
                        <a:cubicBezTo>
                          <a:pt x="17145" y="2857"/>
                          <a:pt x="17145" y="5715"/>
                          <a:pt x="17145" y="7620"/>
                        </a:cubicBezTo>
                        <a:cubicBezTo>
                          <a:pt x="17145" y="9525"/>
                          <a:pt x="16192" y="12382"/>
                          <a:pt x="13335" y="16192"/>
                        </a:cubicBezTo>
                        <a:lnTo>
                          <a:pt x="11430" y="18098"/>
                        </a:lnTo>
                        <a:lnTo>
                          <a:pt x="1905" y="28575"/>
                        </a:lnTo>
                        <a:lnTo>
                          <a:pt x="18097" y="28575"/>
                        </a:lnTo>
                        <a:lnTo>
                          <a:pt x="18097" y="295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</p:grpSp>
        </p:grpSp>
      </p:grpSp>
      <p:grpSp>
        <p:nvGrpSpPr>
          <p:cNvPr id="162" name="Gráfico 7">
            <a:extLst>
              <a:ext uri="{FF2B5EF4-FFF2-40B4-BE49-F238E27FC236}">
                <a16:creationId xmlns:a16="http://schemas.microsoft.com/office/drawing/2014/main" id="{C6F74C2D-7F1E-47EB-8EBA-C6B12CF733B8}"/>
              </a:ext>
            </a:extLst>
          </p:cNvPr>
          <p:cNvGrpSpPr/>
          <p:nvPr/>
        </p:nvGrpSpPr>
        <p:grpSpPr>
          <a:xfrm>
            <a:off x="8403821" y="2537789"/>
            <a:ext cx="3322219" cy="3312850"/>
            <a:chOff x="2660660" y="1917700"/>
            <a:chExt cx="2409552" cy="2402757"/>
          </a:xfrm>
          <a:solidFill>
            <a:srgbClr val="FFD225"/>
          </a:solidFill>
        </p:grpSpPr>
        <p:sp>
          <p:nvSpPr>
            <p:cNvPr id="163" name="Forma Livre: Forma 162">
              <a:extLst>
                <a:ext uri="{FF2B5EF4-FFF2-40B4-BE49-F238E27FC236}">
                  <a16:creationId xmlns:a16="http://schemas.microsoft.com/office/drawing/2014/main" id="{039AF02A-AD2D-469E-8B62-D4CAAE919064}"/>
                </a:ext>
              </a:extLst>
            </p:cNvPr>
            <p:cNvSpPr/>
            <p:nvPr/>
          </p:nvSpPr>
          <p:spPr>
            <a:xfrm>
              <a:off x="2903362" y="2159432"/>
              <a:ext cx="1915416" cy="1917352"/>
            </a:xfrm>
            <a:custGeom>
              <a:avLst/>
              <a:gdLst>
                <a:gd name="connsiteX0" fmla="*/ 957220 w 1915416"/>
                <a:gd name="connsiteY0" fmla="*/ 1917352 h 1917352"/>
                <a:gd name="connsiteX1" fmla="*/ 770824 w 1915416"/>
                <a:gd name="connsiteY1" fmla="*/ 1898907 h 1917352"/>
                <a:gd name="connsiteX2" fmla="*/ 784416 w 1915416"/>
                <a:gd name="connsiteY2" fmla="*/ 1828038 h 1917352"/>
                <a:gd name="connsiteX3" fmla="*/ 957220 w 1915416"/>
                <a:gd name="connsiteY3" fmla="*/ 1844541 h 1917352"/>
                <a:gd name="connsiteX4" fmla="*/ 1255259 w 1915416"/>
                <a:gd name="connsiteY4" fmla="*/ 1793089 h 1917352"/>
                <a:gd name="connsiteX5" fmla="*/ 1509612 w 1915416"/>
                <a:gd name="connsiteY5" fmla="*/ 1651350 h 1917352"/>
                <a:gd name="connsiteX6" fmla="*/ 1554269 w 1915416"/>
                <a:gd name="connsiteY6" fmla="*/ 1707657 h 1917352"/>
                <a:gd name="connsiteX7" fmla="*/ 1278559 w 1915416"/>
                <a:gd name="connsiteY7" fmla="*/ 1861045 h 1917352"/>
                <a:gd name="connsiteX8" fmla="*/ 957220 w 1915416"/>
                <a:gd name="connsiteY8" fmla="*/ 1917352 h 1917352"/>
                <a:gd name="connsiteX9" fmla="*/ 743641 w 1915416"/>
                <a:gd name="connsiteY9" fmla="*/ 1893082 h 1917352"/>
                <a:gd name="connsiteX10" fmla="*/ 367938 w 1915416"/>
                <a:gd name="connsiteY10" fmla="*/ 1714453 h 1917352"/>
                <a:gd name="connsiteX11" fmla="*/ 105818 w 1915416"/>
                <a:gd name="connsiteY11" fmla="*/ 1397968 h 1917352"/>
                <a:gd name="connsiteX12" fmla="*/ 169892 w 1915416"/>
                <a:gd name="connsiteY12" fmla="*/ 1364961 h 1917352"/>
                <a:gd name="connsiteX13" fmla="*/ 412595 w 1915416"/>
                <a:gd name="connsiteY13" fmla="*/ 1657175 h 1917352"/>
                <a:gd name="connsiteX14" fmla="*/ 759174 w 1915416"/>
                <a:gd name="connsiteY14" fmla="*/ 1822213 h 1917352"/>
                <a:gd name="connsiteX15" fmla="*/ 743641 w 1915416"/>
                <a:gd name="connsiteY15" fmla="*/ 1893082 h 1917352"/>
                <a:gd name="connsiteX16" fmla="*/ 1576598 w 1915416"/>
                <a:gd name="connsiteY16" fmla="*/ 1690183 h 1917352"/>
                <a:gd name="connsiteX17" fmla="*/ 1529999 w 1915416"/>
                <a:gd name="connsiteY17" fmla="*/ 1634846 h 1917352"/>
                <a:gd name="connsiteX18" fmla="*/ 1843571 w 1915416"/>
                <a:gd name="connsiteY18" fmla="*/ 958191 h 1917352"/>
                <a:gd name="connsiteX19" fmla="*/ 1915411 w 1915416"/>
                <a:gd name="connsiteY19" fmla="*/ 958191 h 1917352"/>
                <a:gd name="connsiteX20" fmla="*/ 1576598 w 1915416"/>
                <a:gd name="connsiteY20" fmla="*/ 1690183 h 1917352"/>
                <a:gd name="connsiteX21" fmla="*/ 94169 w 1915416"/>
                <a:gd name="connsiteY21" fmla="*/ 1373698 h 1917352"/>
                <a:gd name="connsiteX22" fmla="*/ 0 w 1915416"/>
                <a:gd name="connsiteY22" fmla="*/ 958191 h 1917352"/>
                <a:gd name="connsiteX23" fmla="*/ 83490 w 1915416"/>
                <a:gd name="connsiteY23" fmla="*/ 565983 h 1917352"/>
                <a:gd name="connsiteX24" fmla="*/ 149505 w 1915416"/>
                <a:gd name="connsiteY24" fmla="*/ 595107 h 1917352"/>
                <a:gd name="connsiteX25" fmla="*/ 71840 w 1915416"/>
                <a:gd name="connsiteY25" fmla="*/ 957220 h 1917352"/>
                <a:gd name="connsiteX26" fmla="*/ 159213 w 1915416"/>
                <a:gd name="connsiteY26" fmla="*/ 1340690 h 1917352"/>
                <a:gd name="connsiteX27" fmla="*/ 94169 w 1915416"/>
                <a:gd name="connsiteY27" fmla="*/ 1373698 h 1917352"/>
                <a:gd name="connsiteX28" fmla="*/ 1843571 w 1915416"/>
                <a:gd name="connsiteY28" fmla="*/ 934891 h 1917352"/>
                <a:gd name="connsiteX29" fmla="*/ 1511553 w 1915416"/>
                <a:gd name="connsiteY29" fmla="*/ 266973 h 1917352"/>
                <a:gd name="connsiteX30" fmla="*/ 1556211 w 1915416"/>
                <a:gd name="connsiteY30" fmla="*/ 210666 h 1917352"/>
                <a:gd name="connsiteX31" fmla="*/ 1915411 w 1915416"/>
                <a:gd name="connsiteY31" fmla="*/ 932950 h 1917352"/>
                <a:gd name="connsiteX32" fmla="*/ 1843571 w 1915416"/>
                <a:gd name="connsiteY32" fmla="*/ 934891 h 1917352"/>
                <a:gd name="connsiteX33" fmla="*/ 159213 w 1915416"/>
                <a:gd name="connsiteY33" fmla="*/ 572779 h 1917352"/>
                <a:gd name="connsiteX34" fmla="*/ 94169 w 1915416"/>
                <a:gd name="connsiteY34" fmla="*/ 541713 h 1917352"/>
                <a:gd name="connsiteX35" fmla="*/ 349492 w 1915416"/>
                <a:gd name="connsiteY35" fmla="*/ 218433 h 1917352"/>
                <a:gd name="connsiteX36" fmla="*/ 719371 w 1915416"/>
                <a:gd name="connsiteY36" fmla="*/ 30095 h 1917352"/>
                <a:gd name="connsiteX37" fmla="*/ 736846 w 1915416"/>
                <a:gd name="connsiteY37" fmla="*/ 99994 h 1917352"/>
                <a:gd name="connsiteX38" fmla="*/ 395120 w 1915416"/>
                <a:gd name="connsiteY38" fmla="*/ 273769 h 1917352"/>
                <a:gd name="connsiteX39" fmla="*/ 159213 w 1915416"/>
                <a:gd name="connsiteY39" fmla="*/ 572779 h 1917352"/>
                <a:gd name="connsiteX40" fmla="*/ 1491166 w 1915416"/>
                <a:gd name="connsiteY40" fmla="*/ 251440 h 1917352"/>
                <a:gd name="connsiteX41" fmla="*/ 957220 w 1915416"/>
                <a:gd name="connsiteY41" fmla="*/ 72811 h 1917352"/>
                <a:gd name="connsiteX42" fmla="*/ 957220 w 1915416"/>
                <a:gd name="connsiteY42" fmla="*/ 72811 h 1917352"/>
                <a:gd name="connsiteX43" fmla="*/ 761116 w 1915416"/>
                <a:gd name="connsiteY43" fmla="*/ 94169 h 1917352"/>
                <a:gd name="connsiteX44" fmla="*/ 745583 w 1915416"/>
                <a:gd name="connsiteY44" fmla="*/ 23299 h 1917352"/>
                <a:gd name="connsiteX45" fmla="*/ 957220 w 1915416"/>
                <a:gd name="connsiteY45" fmla="*/ 0 h 1917352"/>
                <a:gd name="connsiteX46" fmla="*/ 957220 w 1915416"/>
                <a:gd name="connsiteY46" fmla="*/ 0 h 1917352"/>
                <a:gd name="connsiteX47" fmla="*/ 1533882 w 1915416"/>
                <a:gd name="connsiteY47" fmla="*/ 193191 h 1917352"/>
                <a:gd name="connsiteX48" fmla="*/ 1491166 w 1915416"/>
                <a:gd name="connsiteY48" fmla="*/ 251440 h 191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15416" h="1917352">
                  <a:moveTo>
                    <a:pt x="957220" y="1917352"/>
                  </a:moveTo>
                  <a:cubicBezTo>
                    <a:pt x="894117" y="1917352"/>
                    <a:pt x="831985" y="1911528"/>
                    <a:pt x="770824" y="1898907"/>
                  </a:cubicBezTo>
                  <a:lnTo>
                    <a:pt x="784416" y="1828038"/>
                  </a:lnTo>
                  <a:cubicBezTo>
                    <a:pt x="840723" y="1838717"/>
                    <a:pt x="898971" y="1844541"/>
                    <a:pt x="957220" y="1844541"/>
                  </a:cubicBezTo>
                  <a:cubicBezTo>
                    <a:pt x="1059155" y="1844541"/>
                    <a:pt x="1159149" y="1827067"/>
                    <a:pt x="1255259" y="1793089"/>
                  </a:cubicBezTo>
                  <a:cubicBezTo>
                    <a:pt x="1347486" y="1760081"/>
                    <a:pt x="1432918" y="1712511"/>
                    <a:pt x="1509612" y="1651350"/>
                  </a:cubicBezTo>
                  <a:lnTo>
                    <a:pt x="1554269" y="1707657"/>
                  </a:lnTo>
                  <a:cubicBezTo>
                    <a:pt x="1470779" y="1773672"/>
                    <a:pt x="1378552" y="1825125"/>
                    <a:pt x="1278559" y="1861045"/>
                  </a:cubicBezTo>
                  <a:cubicBezTo>
                    <a:pt x="1176623" y="1897936"/>
                    <a:pt x="1067892" y="1917352"/>
                    <a:pt x="957220" y="1917352"/>
                  </a:cubicBezTo>
                  <a:close/>
                  <a:moveTo>
                    <a:pt x="743641" y="1893082"/>
                  </a:moveTo>
                  <a:cubicBezTo>
                    <a:pt x="605786" y="1862016"/>
                    <a:pt x="479581" y="1801826"/>
                    <a:pt x="367938" y="1714453"/>
                  </a:cubicBezTo>
                  <a:cubicBezTo>
                    <a:pt x="259207" y="1629992"/>
                    <a:pt x="168921" y="1520291"/>
                    <a:pt x="105818" y="1397968"/>
                  </a:cubicBezTo>
                  <a:lnTo>
                    <a:pt x="169892" y="1364961"/>
                  </a:lnTo>
                  <a:cubicBezTo>
                    <a:pt x="228141" y="1477575"/>
                    <a:pt x="312601" y="1578539"/>
                    <a:pt x="412595" y="1657175"/>
                  </a:cubicBezTo>
                  <a:cubicBezTo>
                    <a:pt x="515501" y="1737752"/>
                    <a:pt x="631998" y="1793089"/>
                    <a:pt x="759174" y="1822213"/>
                  </a:cubicBezTo>
                  <a:lnTo>
                    <a:pt x="743641" y="1893082"/>
                  </a:lnTo>
                  <a:close/>
                  <a:moveTo>
                    <a:pt x="1576598" y="1690183"/>
                  </a:moveTo>
                  <a:lnTo>
                    <a:pt x="1529999" y="1634846"/>
                  </a:lnTo>
                  <a:cubicBezTo>
                    <a:pt x="1729986" y="1465925"/>
                    <a:pt x="1843571" y="1219339"/>
                    <a:pt x="1843571" y="958191"/>
                  </a:cubicBezTo>
                  <a:lnTo>
                    <a:pt x="1915411" y="958191"/>
                  </a:lnTo>
                  <a:cubicBezTo>
                    <a:pt x="1916381" y="1240697"/>
                    <a:pt x="1792118" y="1507670"/>
                    <a:pt x="1576598" y="1690183"/>
                  </a:cubicBezTo>
                  <a:close/>
                  <a:moveTo>
                    <a:pt x="94169" y="1373698"/>
                  </a:moveTo>
                  <a:cubicBezTo>
                    <a:pt x="32037" y="1243609"/>
                    <a:pt x="0" y="1103813"/>
                    <a:pt x="0" y="958191"/>
                  </a:cubicBezTo>
                  <a:cubicBezTo>
                    <a:pt x="0" y="821306"/>
                    <a:pt x="28154" y="690247"/>
                    <a:pt x="83490" y="565983"/>
                  </a:cubicBezTo>
                  <a:lnTo>
                    <a:pt x="149505" y="595107"/>
                  </a:lnTo>
                  <a:cubicBezTo>
                    <a:pt x="98052" y="709663"/>
                    <a:pt x="71840" y="831014"/>
                    <a:pt x="71840" y="957220"/>
                  </a:cubicBezTo>
                  <a:cubicBezTo>
                    <a:pt x="71840" y="1092163"/>
                    <a:pt x="100964" y="1221281"/>
                    <a:pt x="159213" y="1340690"/>
                  </a:cubicBezTo>
                  <a:lnTo>
                    <a:pt x="94169" y="1373698"/>
                  </a:lnTo>
                  <a:close/>
                  <a:moveTo>
                    <a:pt x="1843571" y="934891"/>
                  </a:moveTo>
                  <a:cubicBezTo>
                    <a:pt x="1836775" y="673743"/>
                    <a:pt x="1715424" y="430069"/>
                    <a:pt x="1511553" y="266973"/>
                  </a:cubicBezTo>
                  <a:lnTo>
                    <a:pt x="1556211" y="210666"/>
                  </a:lnTo>
                  <a:cubicBezTo>
                    <a:pt x="1776585" y="387354"/>
                    <a:pt x="1907644" y="651414"/>
                    <a:pt x="1915411" y="932950"/>
                  </a:cubicBezTo>
                  <a:lnTo>
                    <a:pt x="1843571" y="934891"/>
                  </a:lnTo>
                  <a:close/>
                  <a:moveTo>
                    <a:pt x="159213" y="572779"/>
                  </a:moveTo>
                  <a:lnTo>
                    <a:pt x="94169" y="541713"/>
                  </a:lnTo>
                  <a:cubicBezTo>
                    <a:pt x="154359" y="417449"/>
                    <a:pt x="242703" y="305806"/>
                    <a:pt x="349492" y="218433"/>
                  </a:cubicBezTo>
                  <a:cubicBezTo>
                    <a:pt x="456281" y="130089"/>
                    <a:pt x="584428" y="65044"/>
                    <a:pt x="719371" y="30095"/>
                  </a:cubicBezTo>
                  <a:lnTo>
                    <a:pt x="736846" y="99994"/>
                  </a:lnTo>
                  <a:cubicBezTo>
                    <a:pt x="610640" y="132030"/>
                    <a:pt x="496085" y="191250"/>
                    <a:pt x="395120" y="273769"/>
                  </a:cubicBezTo>
                  <a:cubicBezTo>
                    <a:pt x="296097" y="355317"/>
                    <a:pt x="214549" y="458223"/>
                    <a:pt x="159213" y="572779"/>
                  </a:cubicBezTo>
                  <a:close/>
                  <a:moveTo>
                    <a:pt x="1491166" y="251440"/>
                  </a:moveTo>
                  <a:cubicBezTo>
                    <a:pt x="1336807" y="134943"/>
                    <a:pt x="1152353" y="72811"/>
                    <a:pt x="957220" y="72811"/>
                  </a:cubicBezTo>
                  <a:cubicBezTo>
                    <a:pt x="957220" y="72811"/>
                    <a:pt x="957220" y="72811"/>
                    <a:pt x="957220" y="72811"/>
                  </a:cubicBezTo>
                  <a:cubicBezTo>
                    <a:pt x="891205" y="72811"/>
                    <a:pt x="825190" y="80577"/>
                    <a:pt x="761116" y="94169"/>
                  </a:cubicBezTo>
                  <a:lnTo>
                    <a:pt x="745583" y="23299"/>
                  </a:lnTo>
                  <a:cubicBezTo>
                    <a:pt x="814511" y="7767"/>
                    <a:pt x="885380" y="0"/>
                    <a:pt x="957220" y="0"/>
                  </a:cubicBezTo>
                  <a:cubicBezTo>
                    <a:pt x="957220" y="0"/>
                    <a:pt x="957220" y="0"/>
                    <a:pt x="957220" y="0"/>
                  </a:cubicBezTo>
                  <a:cubicBezTo>
                    <a:pt x="1167886" y="0"/>
                    <a:pt x="1366902" y="66986"/>
                    <a:pt x="1533882" y="193191"/>
                  </a:cubicBezTo>
                  <a:lnTo>
                    <a:pt x="1491166" y="251440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id="{817CE08F-5EA1-4E17-B1DD-F2D1BCF1EDA3}"/>
                </a:ext>
              </a:extLst>
            </p:cNvPr>
            <p:cNvSpPr/>
            <p:nvPr/>
          </p:nvSpPr>
          <p:spPr>
            <a:xfrm>
              <a:off x="2702404" y="1959444"/>
              <a:ext cx="2317326" cy="2317326"/>
            </a:xfrm>
            <a:custGeom>
              <a:avLst/>
              <a:gdLst>
                <a:gd name="connsiteX0" fmla="*/ 1156236 w 2317326"/>
                <a:gd name="connsiteY0" fmla="*/ 2314414 h 2317326"/>
                <a:gd name="connsiteX1" fmla="*/ 1159149 w 2317326"/>
                <a:gd name="connsiteY1" fmla="*/ 2311502 h 2317326"/>
                <a:gd name="connsiteX2" fmla="*/ 1159149 w 2317326"/>
                <a:gd name="connsiteY2" fmla="*/ 2311502 h 2317326"/>
                <a:gd name="connsiteX3" fmla="*/ 1162061 w 2317326"/>
                <a:gd name="connsiteY3" fmla="*/ 2314414 h 2317326"/>
                <a:gd name="connsiteX4" fmla="*/ 1162061 w 2317326"/>
                <a:gd name="connsiteY4" fmla="*/ 2314414 h 2317326"/>
                <a:gd name="connsiteX5" fmla="*/ 1159149 w 2317326"/>
                <a:gd name="connsiteY5" fmla="*/ 2317327 h 2317326"/>
                <a:gd name="connsiteX6" fmla="*/ 1159149 w 2317326"/>
                <a:gd name="connsiteY6" fmla="*/ 2317327 h 2317326"/>
                <a:gd name="connsiteX7" fmla="*/ 1156236 w 2317326"/>
                <a:gd name="connsiteY7" fmla="*/ 2314414 h 2317326"/>
                <a:gd name="connsiteX8" fmla="*/ 1131966 w 2317326"/>
                <a:gd name="connsiteY8" fmla="*/ 2316356 h 2317326"/>
                <a:gd name="connsiteX9" fmla="*/ 1129054 w 2317326"/>
                <a:gd name="connsiteY9" fmla="*/ 2313443 h 2317326"/>
                <a:gd name="connsiteX10" fmla="*/ 1129054 w 2317326"/>
                <a:gd name="connsiteY10" fmla="*/ 2313443 h 2317326"/>
                <a:gd name="connsiteX11" fmla="*/ 1131966 w 2317326"/>
                <a:gd name="connsiteY11" fmla="*/ 2310531 h 2317326"/>
                <a:gd name="connsiteX12" fmla="*/ 1131966 w 2317326"/>
                <a:gd name="connsiteY12" fmla="*/ 2310531 h 2317326"/>
                <a:gd name="connsiteX13" fmla="*/ 1134878 w 2317326"/>
                <a:gd name="connsiteY13" fmla="*/ 2313443 h 2317326"/>
                <a:gd name="connsiteX14" fmla="*/ 1134878 w 2317326"/>
                <a:gd name="connsiteY14" fmla="*/ 2313443 h 2317326"/>
                <a:gd name="connsiteX15" fmla="*/ 1131966 w 2317326"/>
                <a:gd name="connsiteY15" fmla="*/ 2316356 h 2317326"/>
                <a:gd name="connsiteX16" fmla="*/ 1131966 w 2317326"/>
                <a:gd name="connsiteY16" fmla="*/ 2316356 h 2317326"/>
                <a:gd name="connsiteX17" fmla="*/ 1131966 w 2317326"/>
                <a:gd name="connsiteY17" fmla="*/ 2316356 h 2317326"/>
                <a:gd name="connsiteX18" fmla="*/ 1104783 w 2317326"/>
                <a:gd name="connsiteY18" fmla="*/ 2316356 h 2317326"/>
                <a:gd name="connsiteX19" fmla="*/ 1101871 w 2317326"/>
                <a:gd name="connsiteY19" fmla="*/ 2313443 h 2317326"/>
                <a:gd name="connsiteX20" fmla="*/ 1101871 w 2317326"/>
                <a:gd name="connsiteY20" fmla="*/ 2313443 h 2317326"/>
                <a:gd name="connsiteX21" fmla="*/ 1104783 w 2317326"/>
                <a:gd name="connsiteY21" fmla="*/ 2310531 h 2317326"/>
                <a:gd name="connsiteX22" fmla="*/ 1104783 w 2317326"/>
                <a:gd name="connsiteY22" fmla="*/ 2310531 h 2317326"/>
                <a:gd name="connsiteX23" fmla="*/ 1107696 w 2317326"/>
                <a:gd name="connsiteY23" fmla="*/ 2313443 h 2317326"/>
                <a:gd name="connsiteX24" fmla="*/ 1107696 w 2317326"/>
                <a:gd name="connsiteY24" fmla="*/ 2313443 h 2317326"/>
                <a:gd name="connsiteX25" fmla="*/ 1104783 w 2317326"/>
                <a:gd name="connsiteY25" fmla="*/ 2316356 h 2317326"/>
                <a:gd name="connsiteX26" fmla="*/ 1104783 w 2317326"/>
                <a:gd name="connsiteY26" fmla="*/ 2316356 h 2317326"/>
                <a:gd name="connsiteX27" fmla="*/ 1104783 w 2317326"/>
                <a:gd name="connsiteY27" fmla="*/ 2316356 h 2317326"/>
                <a:gd name="connsiteX28" fmla="*/ 1078571 w 2317326"/>
                <a:gd name="connsiteY28" fmla="*/ 2314414 h 2317326"/>
                <a:gd name="connsiteX29" fmla="*/ 1075659 w 2317326"/>
                <a:gd name="connsiteY29" fmla="*/ 2311502 h 2317326"/>
                <a:gd name="connsiteX30" fmla="*/ 1075659 w 2317326"/>
                <a:gd name="connsiteY30" fmla="*/ 2311502 h 2317326"/>
                <a:gd name="connsiteX31" fmla="*/ 1078571 w 2317326"/>
                <a:gd name="connsiteY31" fmla="*/ 2308589 h 2317326"/>
                <a:gd name="connsiteX32" fmla="*/ 1078571 w 2317326"/>
                <a:gd name="connsiteY32" fmla="*/ 2308589 h 2317326"/>
                <a:gd name="connsiteX33" fmla="*/ 1081484 w 2317326"/>
                <a:gd name="connsiteY33" fmla="*/ 2311502 h 2317326"/>
                <a:gd name="connsiteX34" fmla="*/ 1081484 w 2317326"/>
                <a:gd name="connsiteY34" fmla="*/ 2311502 h 2317326"/>
                <a:gd name="connsiteX35" fmla="*/ 1078571 w 2317326"/>
                <a:gd name="connsiteY35" fmla="*/ 2314414 h 2317326"/>
                <a:gd name="connsiteX36" fmla="*/ 1078571 w 2317326"/>
                <a:gd name="connsiteY36" fmla="*/ 2314414 h 2317326"/>
                <a:gd name="connsiteX37" fmla="*/ 1078571 w 2317326"/>
                <a:gd name="connsiteY37" fmla="*/ 2314414 h 2317326"/>
                <a:gd name="connsiteX38" fmla="*/ 1051389 w 2317326"/>
                <a:gd name="connsiteY38" fmla="*/ 2312473 h 2317326"/>
                <a:gd name="connsiteX39" fmla="*/ 1048476 w 2317326"/>
                <a:gd name="connsiteY39" fmla="*/ 2309560 h 2317326"/>
                <a:gd name="connsiteX40" fmla="*/ 1048476 w 2317326"/>
                <a:gd name="connsiteY40" fmla="*/ 2309560 h 2317326"/>
                <a:gd name="connsiteX41" fmla="*/ 1051389 w 2317326"/>
                <a:gd name="connsiteY41" fmla="*/ 2307619 h 2317326"/>
                <a:gd name="connsiteX42" fmla="*/ 1051389 w 2317326"/>
                <a:gd name="connsiteY42" fmla="*/ 2307619 h 2317326"/>
                <a:gd name="connsiteX43" fmla="*/ 1053330 w 2317326"/>
                <a:gd name="connsiteY43" fmla="*/ 2310531 h 2317326"/>
                <a:gd name="connsiteX44" fmla="*/ 1053330 w 2317326"/>
                <a:gd name="connsiteY44" fmla="*/ 2310531 h 2317326"/>
                <a:gd name="connsiteX45" fmla="*/ 1051389 w 2317326"/>
                <a:gd name="connsiteY45" fmla="*/ 2312473 h 2317326"/>
                <a:gd name="connsiteX46" fmla="*/ 1051389 w 2317326"/>
                <a:gd name="connsiteY46" fmla="*/ 2312473 h 2317326"/>
                <a:gd name="connsiteX47" fmla="*/ 1051389 w 2317326"/>
                <a:gd name="connsiteY47" fmla="*/ 2312473 h 2317326"/>
                <a:gd name="connsiteX48" fmla="*/ 1025177 w 2317326"/>
                <a:gd name="connsiteY48" fmla="*/ 2309560 h 2317326"/>
                <a:gd name="connsiteX49" fmla="*/ 1023235 w 2317326"/>
                <a:gd name="connsiteY49" fmla="*/ 2306648 h 2317326"/>
                <a:gd name="connsiteX50" fmla="*/ 1023235 w 2317326"/>
                <a:gd name="connsiteY50" fmla="*/ 2306648 h 2317326"/>
                <a:gd name="connsiteX51" fmla="*/ 1026148 w 2317326"/>
                <a:gd name="connsiteY51" fmla="*/ 2304706 h 2317326"/>
                <a:gd name="connsiteX52" fmla="*/ 1026148 w 2317326"/>
                <a:gd name="connsiteY52" fmla="*/ 2304706 h 2317326"/>
                <a:gd name="connsiteX53" fmla="*/ 1028089 w 2317326"/>
                <a:gd name="connsiteY53" fmla="*/ 2307619 h 2317326"/>
                <a:gd name="connsiteX54" fmla="*/ 1028089 w 2317326"/>
                <a:gd name="connsiteY54" fmla="*/ 2307619 h 2317326"/>
                <a:gd name="connsiteX55" fmla="*/ 1025177 w 2317326"/>
                <a:gd name="connsiteY55" fmla="*/ 2309560 h 2317326"/>
                <a:gd name="connsiteX56" fmla="*/ 1025177 w 2317326"/>
                <a:gd name="connsiteY56" fmla="*/ 2309560 h 2317326"/>
                <a:gd name="connsiteX57" fmla="*/ 1025177 w 2317326"/>
                <a:gd name="connsiteY57" fmla="*/ 2309560 h 2317326"/>
                <a:gd name="connsiteX58" fmla="*/ 997994 w 2317326"/>
                <a:gd name="connsiteY58" fmla="*/ 2305677 h 2317326"/>
                <a:gd name="connsiteX59" fmla="*/ 996052 w 2317326"/>
                <a:gd name="connsiteY59" fmla="*/ 2302765 h 2317326"/>
                <a:gd name="connsiteX60" fmla="*/ 996052 w 2317326"/>
                <a:gd name="connsiteY60" fmla="*/ 2302765 h 2317326"/>
                <a:gd name="connsiteX61" fmla="*/ 998965 w 2317326"/>
                <a:gd name="connsiteY61" fmla="*/ 2300823 h 2317326"/>
                <a:gd name="connsiteX62" fmla="*/ 998965 w 2317326"/>
                <a:gd name="connsiteY62" fmla="*/ 2300823 h 2317326"/>
                <a:gd name="connsiteX63" fmla="*/ 1000906 w 2317326"/>
                <a:gd name="connsiteY63" fmla="*/ 2303735 h 2317326"/>
                <a:gd name="connsiteX64" fmla="*/ 1000906 w 2317326"/>
                <a:gd name="connsiteY64" fmla="*/ 2303735 h 2317326"/>
                <a:gd name="connsiteX65" fmla="*/ 997994 w 2317326"/>
                <a:gd name="connsiteY65" fmla="*/ 2305677 h 2317326"/>
                <a:gd name="connsiteX66" fmla="*/ 997994 w 2317326"/>
                <a:gd name="connsiteY66" fmla="*/ 2305677 h 2317326"/>
                <a:gd name="connsiteX67" fmla="*/ 997994 w 2317326"/>
                <a:gd name="connsiteY67" fmla="*/ 2305677 h 2317326"/>
                <a:gd name="connsiteX68" fmla="*/ 971782 w 2317326"/>
                <a:gd name="connsiteY68" fmla="*/ 2301794 h 2317326"/>
                <a:gd name="connsiteX69" fmla="*/ 969840 w 2317326"/>
                <a:gd name="connsiteY69" fmla="*/ 2298881 h 2317326"/>
                <a:gd name="connsiteX70" fmla="*/ 969840 w 2317326"/>
                <a:gd name="connsiteY70" fmla="*/ 2298881 h 2317326"/>
                <a:gd name="connsiteX71" fmla="*/ 972753 w 2317326"/>
                <a:gd name="connsiteY71" fmla="*/ 2296940 h 2317326"/>
                <a:gd name="connsiteX72" fmla="*/ 972753 w 2317326"/>
                <a:gd name="connsiteY72" fmla="*/ 2296940 h 2317326"/>
                <a:gd name="connsiteX73" fmla="*/ 974695 w 2317326"/>
                <a:gd name="connsiteY73" fmla="*/ 2299852 h 2317326"/>
                <a:gd name="connsiteX74" fmla="*/ 974695 w 2317326"/>
                <a:gd name="connsiteY74" fmla="*/ 2299852 h 2317326"/>
                <a:gd name="connsiteX75" fmla="*/ 971782 w 2317326"/>
                <a:gd name="connsiteY75" fmla="*/ 2301794 h 2317326"/>
                <a:gd name="connsiteX76" fmla="*/ 971782 w 2317326"/>
                <a:gd name="connsiteY76" fmla="*/ 2301794 h 2317326"/>
                <a:gd name="connsiteX77" fmla="*/ 971782 w 2317326"/>
                <a:gd name="connsiteY77" fmla="*/ 2301794 h 2317326"/>
                <a:gd name="connsiteX78" fmla="*/ 945570 w 2317326"/>
                <a:gd name="connsiteY78" fmla="*/ 2297910 h 2317326"/>
                <a:gd name="connsiteX79" fmla="*/ 945570 w 2317326"/>
                <a:gd name="connsiteY79" fmla="*/ 2297910 h 2317326"/>
                <a:gd name="connsiteX80" fmla="*/ 945570 w 2317326"/>
                <a:gd name="connsiteY80" fmla="*/ 2297910 h 2317326"/>
                <a:gd name="connsiteX81" fmla="*/ 943629 w 2317326"/>
                <a:gd name="connsiteY81" fmla="*/ 2294998 h 2317326"/>
                <a:gd name="connsiteX82" fmla="*/ 943629 w 2317326"/>
                <a:gd name="connsiteY82" fmla="*/ 2294998 h 2317326"/>
                <a:gd name="connsiteX83" fmla="*/ 946541 w 2317326"/>
                <a:gd name="connsiteY83" fmla="*/ 2293056 h 2317326"/>
                <a:gd name="connsiteX84" fmla="*/ 946541 w 2317326"/>
                <a:gd name="connsiteY84" fmla="*/ 2293056 h 2317326"/>
                <a:gd name="connsiteX85" fmla="*/ 948483 w 2317326"/>
                <a:gd name="connsiteY85" fmla="*/ 2295969 h 2317326"/>
                <a:gd name="connsiteX86" fmla="*/ 948483 w 2317326"/>
                <a:gd name="connsiteY86" fmla="*/ 2295969 h 2317326"/>
                <a:gd name="connsiteX87" fmla="*/ 945570 w 2317326"/>
                <a:gd name="connsiteY87" fmla="*/ 2297910 h 2317326"/>
                <a:gd name="connsiteX88" fmla="*/ 945570 w 2317326"/>
                <a:gd name="connsiteY88" fmla="*/ 2297910 h 2317326"/>
                <a:gd name="connsiteX89" fmla="*/ 945570 w 2317326"/>
                <a:gd name="connsiteY89" fmla="*/ 2297910 h 2317326"/>
                <a:gd name="connsiteX90" fmla="*/ 919358 w 2317326"/>
                <a:gd name="connsiteY90" fmla="*/ 2292086 h 2317326"/>
                <a:gd name="connsiteX91" fmla="*/ 919358 w 2317326"/>
                <a:gd name="connsiteY91" fmla="*/ 2292086 h 2317326"/>
                <a:gd name="connsiteX92" fmla="*/ 919358 w 2317326"/>
                <a:gd name="connsiteY92" fmla="*/ 2292086 h 2317326"/>
                <a:gd name="connsiteX93" fmla="*/ 917417 w 2317326"/>
                <a:gd name="connsiteY93" fmla="*/ 2289173 h 2317326"/>
                <a:gd name="connsiteX94" fmla="*/ 917417 w 2317326"/>
                <a:gd name="connsiteY94" fmla="*/ 2289173 h 2317326"/>
                <a:gd name="connsiteX95" fmla="*/ 920329 w 2317326"/>
                <a:gd name="connsiteY95" fmla="*/ 2287231 h 2317326"/>
                <a:gd name="connsiteX96" fmla="*/ 920329 w 2317326"/>
                <a:gd name="connsiteY96" fmla="*/ 2287231 h 2317326"/>
                <a:gd name="connsiteX97" fmla="*/ 922271 w 2317326"/>
                <a:gd name="connsiteY97" fmla="*/ 2290144 h 2317326"/>
                <a:gd name="connsiteX98" fmla="*/ 922271 w 2317326"/>
                <a:gd name="connsiteY98" fmla="*/ 2290144 h 2317326"/>
                <a:gd name="connsiteX99" fmla="*/ 919358 w 2317326"/>
                <a:gd name="connsiteY99" fmla="*/ 2292086 h 2317326"/>
                <a:gd name="connsiteX100" fmla="*/ 919358 w 2317326"/>
                <a:gd name="connsiteY100" fmla="*/ 2292086 h 2317326"/>
                <a:gd name="connsiteX101" fmla="*/ 919358 w 2317326"/>
                <a:gd name="connsiteY101" fmla="*/ 2292086 h 2317326"/>
                <a:gd name="connsiteX102" fmla="*/ 893146 w 2317326"/>
                <a:gd name="connsiteY102" fmla="*/ 2286261 h 2317326"/>
                <a:gd name="connsiteX103" fmla="*/ 891205 w 2317326"/>
                <a:gd name="connsiteY103" fmla="*/ 2283348 h 2317326"/>
                <a:gd name="connsiteX104" fmla="*/ 891205 w 2317326"/>
                <a:gd name="connsiteY104" fmla="*/ 2283348 h 2317326"/>
                <a:gd name="connsiteX105" fmla="*/ 894117 w 2317326"/>
                <a:gd name="connsiteY105" fmla="*/ 2281407 h 2317326"/>
                <a:gd name="connsiteX106" fmla="*/ 894117 w 2317326"/>
                <a:gd name="connsiteY106" fmla="*/ 2281407 h 2317326"/>
                <a:gd name="connsiteX107" fmla="*/ 896059 w 2317326"/>
                <a:gd name="connsiteY107" fmla="*/ 2284319 h 2317326"/>
                <a:gd name="connsiteX108" fmla="*/ 896059 w 2317326"/>
                <a:gd name="connsiteY108" fmla="*/ 2284319 h 2317326"/>
                <a:gd name="connsiteX109" fmla="*/ 893146 w 2317326"/>
                <a:gd name="connsiteY109" fmla="*/ 2286261 h 2317326"/>
                <a:gd name="connsiteX110" fmla="*/ 893146 w 2317326"/>
                <a:gd name="connsiteY110" fmla="*/ 2286261 h 2317326"/>
                <a:gd name="connsiteX111" fmla="*/ 893146 w 2317326"/>
                <a:gd name="connsiteY111" fmla="*/ 2286261 h 2317326"/>
                <a:gd name="connsiteX112" fmla="*/ 866934 w 2317326"/>
                <a:gd name="connsiteY112" fmla="*/ 2280436 h 2317326"/>
                <a:gd name="connsiteX113" fmla="*/ 864993 w 2317326"/>
                <a:gd name="connsiteY113" fmla="*/ 2277523 h 2317326"/>
                <a:gd name="connsiteX114" fmla="*/ 864993 w 2317326"/>
                <a:gd name="connsiteY114" fmla="*/ 2277523 h 2317326"/>
                <a:gd name="connsiteX115" fmla="*/ 867905 w 2317326"/>
                <a:gd name="connsiteY115" fmla="*/ 2275582 h 2317326"/>
                <a:gd name="connsiteX116" fmla="*/ 867905 w 2317326"/>
                <a:gd name="connsiteY116" fmla="*/ 2275582 h 2317326"/>
                <a:gd name="connsiteX117" fmla="*/ 869847 w 2317326"/>
                <a:gd name="connsiteY117" fmla="*/ 2278494 h 2317326"/>
                <a:gd name="connsiteX118" fmla="*/ 869847 w 2317326"/>
                <a:gd name="connsiteY118" fmla="*/ 2278494 h 2317326"/>
                <a:gd name="connsiteX119" fmla="*/ 866934 w 2317326"/>
                <a:gd name="connsiteY119" fmla="*/ 2280436 h 2317326"/>
                <a:gd name="connsiteX120" fmla="*/ 866934 w 2317326"/>
                <a:gd name="connsiteY120" fmla="*/ 2280436 h 2317326"/>
                <a:gd name="connsiteX121" fmla="*/ 866934 w 2317326"/>
                <a:gd name="connsiteY121" fmla="*/ 2280436 h 2317326"/>
                <a:gd name="connsiteX122" fmla="*/ 841693 w 2317326"/>
                <a:gd name="connsiteY122" fmla="*/ 2272669 h 2317326"/>
                <a:gd name="connsiteX123" fmla="*/ 839752 w 2317326"/>
                <a:gd name="connsiteY123" fmla="*/ 2269757 h 2317326"/>
                <a:gd name="connsiteX124" fmla="*/ 839752 w 2317326"/>
                <a:gd name="connsiteY124" fmla="*/ 2269757 h 2317326"/>
                <a:gd name="connsiteX125" fmla="*/ 842664 w 2317326"/>
                <a:gd name="connsiteY125" fmla="*/ 2267815 h 2317326"/>
                <a:gd name="connsiteX126" fmla="*/ 842664 w 2317326"/>
                <a:gd name="connsiteY126" fmla="*/ 2267815 h 2317326"/>
                <a:gd name="connsiteX127" fmla="*/ 844606 w 2317326"/>
                <a:gd name="connsiteY127" fmla="*/ 2270728 h 2317326"/>
                <a:gd name="connsiteX128" fmla="*/ 844606 w 2317326"/>
                <a:gd name="connsiteY128" fmla="*/ 2270728 h 2317326"/>
                <a:gd name="connsiteX129" fmla="*/ 841693 w 2317326"/>
                <a:gd name="connsiteY129" fmla="*/ 2272669 h 2317326"/>
                <a:gd name="connsiteX130" fmla="*/ 841693 w 2317326"/>
                <a:gd name="connsiteY130" fmla="*/ 2272669 h 2317326"/>
                <a:gd name="connsiteX131" fmla="*/ 841693 w 2317326"/>
                <a:gd name="connsiteY131" fmla="*/ 2272669 h 2317326"/>
                <a:gd name="connsiteX132" fmla="*/ 815482 w 2317326"/>
                <a:gd name="connsiteY132" fmla="*/ 2265874 h 2317326"/>
                <a:gd name="connsiteX133" fmla="*/ 813540 w 2317326"/>
                <a:gd name="connsiteY133" fmla="*/ 2262961 h 2317326"/>
                <a:gd name="connsiteX134" fmla="*/ 813540 w 2317326"/>
                <a:gd name="connsiteY134" fmla="*/ 2262961 h 2317326"/>
                <a:gd name="connsiteX135" fmla="*/ 816452 w 2317326"/>
                <a:gd name="connsiteY135" fmla="*/ 2261020 h 2317326"/>
                <a:gd name="connsiteX136" fmla="*/ 816452 w 2317326"/>
                <a:gd name="connsiteY136" fmla="*/ 2261020 h 2317326"/>
                <a:gd name="connsiteX137" fmla="*/ 818394 w 2317326"/>
                <a:gd name="connsiteY137" fmla="*/ 2263932 h 2317326"/>
                <a:gd name="connsiteX138" fmla="*/ 818394 w 2317326"/>
                <a:gd name="connsiteY138" fmla="*/ 2263932 h 2317326"/>
                <a:gd name="connsiteX139" fmla="*/ 815482 w 2317326"/>
                <a:gd name="connsiteY139" fmla="*/ 2265874 h 2317326"/>
                <a:gd name="connsiteX140" fmla="*/ 815482 w 2317326"/>
                <a:gd name="connsiteY140" fmla="*/ 2265874 h 2317326"/>
                <a:gd name="connsiteX141" fmla="*/ 815482 w 2317326"/>
                <a:gd name="connsiteY141" fmla="*/ 2265874 h 2317326"/>
                <a:gd name="connsiteX142" fmla="*/ 790240 w 2317326"/>
                <a:gd name="connsiteY142" fmla="*/ 2257136 h 2317326"/>
                <a:gd name="connsiteX143" fmla="*/ 788299 w 2317326"/>
                <a:gd name="connsiteY143" fmla="*/ 2254224 h 2317326"/>
                <a:gd name="connsiteX144" fmla="*/ 788299 w 2317326"/>
                <a:gd name="connsiteY144" fmla="*/ 2254224 h 2317326"/>
                <a:gd name="connsiteX145" fmla="*/ 791211 w 2317326"/>
                <a:gd name="connsiteY145" fmla="*/ 2252282 h 2317326"/>
                <a:gd name="connsiteX146" fmla="*/ 791211 w 2317326"/>
                <a:gd name="connsiteY146" fmla="*/ 2252282 h 2317326"/>
                <a:gd name="connsiteX147" fmla="*/ 793153 w 2317326"/>
                <a:gd name="connsiteY147" fmla="*/ 2255195 h 2317326"/>
                <a:gd name="connsiteX148" fmla="*/ 793153 w 2317326"/>
                <a:gd name="connsiteY148" fmla="*/ 2255195 h 2317326"/>
                <a:gd name="connsiteX149" fmla="*/ 790240 w 2317326"/>
                <a:gd name="connsiteY149" fmla="*/ 2257136 h 2317326"/>
                <a:gd name="connsiteX150" fmla="*/ 790240 w 2317326"/>
                <a:gd name="connsiteY150" fmla="*/ 2257136 h 2317326"/>
                <a:gd name="connsiteX151" fmla="*/ 790240 w 2317326"/>
                <a:gd name="connsiteY151" fmla="*/ 2257136 h 2317326"/>
                <a:gd name="connsiteX152" fmla="*/ 764999 w 2317326"/>
                <a:gd name="connsiteY152" fmla="*/ 2248399 h 2317326"/>
                <a:gd name="connsiteX153" fmla="*/ 763058 w 2317326"/>
                <a:gd name="connsiteY153" fmla="*/ 2245487 h 2317326"/>
                <a:gd name="connsiteX154" fmla="*/ 763058 w 2317326"/>
                <a:gd name="connsiteY154" fmla="*/ 2245487 h 2317326"/>
                <a:gd name="connsiteX155" fmla="*/ 766941 w 2317326"/>
                <a:gd name="connsiteY155" fmla="*/ 2243545 h 2317326"/>
                <a:gd name="connsiteX156" fmla="*/ 766941 w 2317326"/>
                <a:gd name="connsiteY156" fmla="*/ 2243545 h 2317326"/>
                <a:gd name="connsiteX157" fmla="*/ 768883 w 2317326"/>
                <a:gd name="connsiteY157" fmla="*/ 2247428 h 2317326"/>
                <a:gd name="connsiteX158" fmla="*/ 768883 w 2317326"/>
                <a:gd name="connsiteY158" fmla="*/ 2247428 h 2317326"/>
                <a:gd name="connsiteX159" fmla="*/ 764999 w 2317326"/>
                <a:gd name="connsiteY159" fmla="*/ 2248399 h 2317326"/>
                <a:gd name="connsiteX160" fmla="*/ 764999 w 2317326"/>
                <a:gd name="connsiteY160" fmla="*/ 2248399 h 2317326"/>
                <a:gd name="connsiteX161" fmla="*/ 764999 w 2317326"/>
                <a:gd name="connsiteY161" fmla="*/ 2248399 h 2317326"/>
                <a:gd name="connsiteX162" fmla="*/ 739758 w 2317326"/>
                <a:gd name="connsiteY162" fmla="*/ 2238691 h 2317326"/>
                <a:gd name="connsiteX163" fmla="*/ 739758 w 2317326"/>
                <a:gd name="connsiteY163" fmla="*/ 2238691 h 2317326"/>
                <a:gd name="connsiteX164" fmla="*/ 739758 w 2317326"/>
                <a:gd name="connsiteY164" fmla="*/ 2238691 h 2317326"/>
                <a:gd name="connsiteX165" fmla="*/ 737817 w 2317326"/>
                <a:gd name="connsiteY165" fmla="*/ 2234808 h 2317326"/>
                <a:gd name="connsiteX166" fmla="*/ 737817 w 2317326"/>
                <a:gd name="connsiteY166" fmla="*/ 2234808 h 2317326"/>
                <a:gd name="connsiteX167" fmla="*/ 741700 w 2317326"/>
                <a:gd name="connsiteY167" fmla="*/ 2232866 h 2317326"/>
                <a:gd name="connsiteX168" fmla="*/ 741700 w 2317326"/>
                <a:gd name="connsiteY168" fmla="*/ 2232866 h 2317326"/>
                <a:gd name="connsiteX169" fmla="*/ 743641 w 2317326"/>
                <a:gd name="connsiteY169" fmla="*/ 2236749 h 2317326"/>
                <a:gd name="connsiteX170" fmla="*/ 743641 w 2317326"/>
                <a:gd name="connsiteY170" fmla="*/ 2236749 h 2317326"/>
                <a:gd name="connsiteX171" fmla="*/ 739758 w 2317326"/>
                <a:gd name="connsiteY171" fmla="*/ 2238691 h 2317326"/>
                <a:gd name="connsiteX172" fmla="*/ 739758 w 2317326"/>
                <a:gd name="connsiteY172" fmla="*/ 2238691 h 2317326"/>
                <a:gd name="connsiteX173" fmla="*/ 739758 w 2317326"/>
                <a:gd name="connsiteY173" fmla="*/ 2238691 h 2317326"/>
                <a:gd name="connsiteX174" fmla="*/ 714517 w 2317326"/>
                <a:gd name="connsiteY174" fmla="*/ 2228983 h 2317326"/>
                <a:gd name="connsiteX175" fmla="*/ 714517 w 2317326"/>
                <a:gd name="connsiteY175" fmla="*/ 2228983 h 2317326"/>
                <a:gd name="connsiteX176" fmla="*/ 714517 w 2317326"/>
                <a:gd name="connsiteY176" fmla="*/ 2228983 h 2317326"/>
                <a:gd name="connsiteX177" fmla="*/ 713546 w 2317326"/>
                <a:gd name="connsiteY177" fmla="*/ 2225100 h 2317326"/>
                <a:gd name="connsiteX178" fmla="*/ 713546 w 2317326"/>
                <a:gd name="connsiteY178" fmla="*/ 2225100 h 2317326"/>
                <a:gd name="connsiteX179" fmla="*/ 717430 w 2317326"/>
                <a:gd name="connsiteY179" fmla="*/ 2224129 h 2317326"/>
                <a:gd name="connsiteX180" fmla="*/ 717430 w 2317326"/>
                <a:gd name="connsiteY180" fmla="*/ 2224129 h 2317326"/>
                <a:gd name="connsiteX181" fmla="*/ 718400 w 2317326"/>
                <a:gd name="connsiteY181" fmla="*/ 2228012 h 2317326"/>
                <a:gd name="connsiteX182" fmla="*/ 718400 w 2317326"/>
                <a:gd name="connsiteY182" fmla="*/ 2228012 h 2317326"/>
                <a:gd name="connsiteX183" fmla="*/ 715488 w 2317326"/>
                <a:gd name="connsiteY183" fmla="*/ 2229954 h 2317326"/>
                <a:gd name="connsiteX184" fmla="*/ 715488 w 2317326"/>
                <a:gd name="connsiteY184" fmla="*/ 2229954 h 2317326"/>
                <a:gd name="connsiteX185" fmla="*/ 714517 w 2317326"/>
                <a:gd name="connsiteY185" fmla="*/ 2228983 h 2317326"/>
                <a:gd name="connsiteX186" fmla="*/ 690247 w 2317326"/>
                <a:gd name="connsiteY186" fmla="*/ 2218304 h 2317326"/>
                <a:gd name="connsiteX187" fmla="*/ 689276 w 2317326"/>
                <a:gd name="connsiteY187" fmla="*/ 2214421 h 2317326"/>
                <a:gd name="connsiteX188" fmla="*/ 689276 w 2317326"/>
                <a:gd name="connsiteY188" fmla="*/ 2214421 h 2317326"/>
                <a:gd name="connsiteX189" fmla="*/ 693159 w 2317326"/>
                <a:gd name="connsiteY189" fmla="*/ 2213450 h 2317326"/>
                <a:gd name="connsiteX190" fmla="*/ 693159 w 2317326"/>
                <a:gd name="connsiteY190" fmla="*/ 2213450 h 2317326"/>
                <a:gd name="connsiteX191" fmla="*/ 694130 w 2317326"/>
                <a:gd name="connsiteY191" fmla="*/ 2217333 h 2317326"/>
                <a:gd name="connsiteX192" fmla="*/ 694130 w 2317326"/>
                <a:gd name="connsiteY192" fmla="*/ 2217333 h 2317326"/>
                <a:gd name="connsiteX193" fmla="*/ 691218 w 2317326"/>
                <a:gd name="connsiteY193" fmla="*/ 2219275 h 2317326"/>
                <a:gd name="connsiteX194" fmla="*/ 691218 w 2317326"/>
                <a:gd name="connsiteY194" fmla="*/ 2219275 h 2317326"/>
                <a:gd name="connsiteX195" fmla="*/ 690247 w 2317326"/>
                <a:gd name="connsiteY195" fmla="*/ 2218304 h 2317326"/>
                <a:gd name="connsiteX196" fmla="*/ 665977 w 2317326"/>
                <a:gd name="connsiteY196" fmla="*/ 2207625 h 2317326"/>
                <a:gd name="connsiteX197" fmla="*/ 665006 w 2317326"/>
                <a:gd name="connsiteY197" fmla="*/ 2203742 h 2317326"/>
                <a:gd name="connsiteX198" fmla="*/ 665006 w 2317326"/>
                <a:gd name="connsiteY198" fmla="*/ 2203742 h 2317326"/>
                <a:gd name="connsiteX199" fmla="*/ 668889 w 2317326"/>
                <a:gd name="connsiteY199" fmla="*/ 2202771 h 2317326"/>
                <a:gd name="connsiteX200" fmla="*/ 668889 w 2317326"/>
                <a:gd name="connsiteY200" fmla="*/ 2202771 h 2317326"/>
                <a:gd name="connsiteX201" fmla="*/ 669860 w 2317326"/>
                <a:gd name="connsiteY201" fmla="*/ 2206654 h 2317326"/>
                <a:gd name="connsiteX202" fmla="*/ 669860 w 2317326"/>
                <a:gd name="connsiteY202" fmla="*/ 2206654 h 2317326"/>
                <a:gd name="connsiteX203" fmla="*/ 666947 w 2317326"/>
                <a:gd name="connsiteY203" fmla="*/ 2208596 h 2317326"/>
                <a:gd name="connsiteX204" fmla="*/ 666947 w 2317326"/>
                <a:gd name="connsiteY204" fmla="*/ 2208596 h 2317326"/>
                <a:gd name="connsiteX205" fmla="*/ 665977 w 2317326"/>
                <a:gd name="connsiteY205" fmla="*/ 2207625 h 2317326"/>
                <a:gd name="connsiteX206" fmla="*/ 641706 w 2317326"/>
                <a:gd name="connsiteY206" fmla="*/ 2195975 h 2317326"/>
                <a:gd name="connsiteX207" fmla="*/ 640736 w 2317326"/>
                <a:gd name="connsiteY207" fmla="*/ 2192092 h 2317326"/>
                <a:gd name="connsiteX208" fmla="*/ 640736 w 2317326"/>
                <a:gd name="connsiteY208" fmla="*/ 2192092 h 2317326"/>
                <a:gd name="connsiteX209" fmla="*/ 644619 w 2317326"/>
                <a:gd name="connsiteY209" fmla="*/ 2191121 h 2317326"/>
                <a:gd name="connsiteX210" fmla="*/ 644619 w 2317326"/>
                <a:gd name="connsiteY210" fmla="*/ 2191121 h 2317326"/>
                <a:gd name="connsiteX211" fmla="*/ 645590 w 2317326"/>
                <a:gd name="connsiteY211" fmla="*/ 2195004 h 2317326"/>
                <a:gd name="connsiteX212" fmla="*/ 645590 w 2317326"/>
                <a:gd name="connsiteY212" fmla="*/ 2195004 h 2317326"/>
                <a:gd name="connsiteX213" fmla="*/ 643648 w 2317326"/>
                <a:gd name="connsiteY213" fmla="*/ 2196946 h 2317326"/>
                <a:gd name="connsiteX214" fmla="*/ 643648 w 2317326"/>
                <a:gd name="connsiteY214" fmla="*/ 2196946 h 2317326"/>
                <a:gd name="connsiteX215" fmla="*/ 641706 w 2317326"/>
                <a:gd name="connsiteY215" fmla="*/ 2195975 h 2317326"/>
                <a:gd name="connsiteX216" fmla="*/ 617436 w 2317326"/>
                <a:gd name="connsiteY216" fmla="*/ 2183355 h 2317326"/>
                <a:gd name="connsiteX217" fmla="*/ 616465 w 2317326"/>
                <a:gd name="connsiteY217" fmla="*/ 2179471 h 2317326"/>
                <a:gd name="connsiteX218" fmla="*/ 616465 w 2317326"/>
                <a:gd name="connsiteY218" fmla="*/ 2179471 h 2317326"/>
                <a:gd name="connsiteX219" fmla="*/ 620348 w 2317326"/>
                <a:gd name="connsiteY219" fmla="*/ 2178501 h 2317326"/>
                <a:gd name="connsiteX220" fmla="*/ 620348 w 2317326"/>
                <a:gd name="connsiteY220" fmla="*/ 2178501 h 2317326"/>
                <a:gd name="connsiteX221" fmla="*/ 621319 w 2317326"/>
                <a:gd name="connsiteY221" fmla="*/ 2182384 h 2317326"/>
                <a:gd name="connsiteX222" fmla="*/ 621319 w 2317326"/>
                <a:gd name="connsiteY222" fmla="*/ 2182384 h 2317326"/>
                <a:gd name="connsiteX223" fmla="*/ 619378 w 2317326"/>
                <a:gd name="connsiteY223" fmla="*/ 2183355 h 2317326"/>
                <a:gd name="connsiteX224" fmla="*/ 619378 w 2317326"/>
                <a:gd name="connsiteY224" fmla="*/ 2183355 h 2317326"/>
                <a:gd name="connsiteX225" fmla="*/ 617436 w 2317326"/>
                <a:gd name="connsiteY225" fmla="*/ 2183355 h 2317326"/>
                <a:gd name="connsiteX226" fmla="*/ 594137 w 2317326"/>
                <a:gd name="connsiteY226" fmla="*/ 2170734 h 2317326"/>
                <a:gd name="connsiteX227" fmla="*/ 593166 w 2317326"/>
                <a:gd name="connsiteY227" fmla="*/ 2166851 h 2317326"/>
                <a:gd name="connsiteX228" fmla="*/ 593166 w 2317326"/>
                <a:gd name="connsiteY228" fmla="*/ 2166851 h 2317326"/>
                <a:gd name="connsiteX229" fmla="*/ 597049 w 2317326"/>
                <a:gd name="connsiteY229" fmla="*/ 2165880 h 2317326"/>
                <a:gd name="connsiteX230" fmla="*/ 597049 w 2317326"/>
                <a:gd name="connsiteY230" fmla="*/ 2165880 h 2317326"/>
                <a:gd name="connsiteX231" fmla="*/ 598020 w 2317326"/>
                <a:gd name="connsiteY231" fmla="*/ 2169763 h 2317326"/>
                <a:gd name="connsiteX232" fmla="*/ 598020 w 2317326"/>
                <a:gd name="connsiteY232" fmla="*/ 2169763 h 2317326"/>
                <a:gd name="connsiteX233" fmla="*/ 596078 w 2317326"/>
                <a:gd name="connsiteY233" fmla="*/ 2170734 h 2317326"/>
                <a:gd name="connsiteX234" fmla="*/ 596078 w 2317326"/>
                <a:gd name="connsiteY234" fmla="*/ 2170734 h 2317326"/>
                <a:gd name="connsiteX235" fmla="*/ 594137 w 2317326"/>
                <a:gd name="connsiteY235" fmla="*/ 2170734 h 2317326"/>
                <a:gd name="connsiteX236" fmla="*/ 570837 w 2317326"/>
                <a:gd name="connsiteY236" fmla="*/ 2157143 h 2317326"/>
                <a:gd name="connsiteX237" fmla="*/ 569866 w 2317326"/>
                <a:gd name="connsiteY237" fmla="*/ 2153260 h 2317326"/>
                <a:gd name="connsiteX238" fmla="*/ 569866 w 2317326"/>
                <a:gd name="connsiteY238" fmla="*/ 2153260 h 2317326"/>
                <a:gd name="connsiteX239" fmla="*/ 573750 w 2317326"/>
                <a:gd name="connsiteY239" fmla="*/ 2152289 h 2317326"/>
                <a:gd name="connsiteX240" fmla="*/ 573750 w 2317326"/>
                <a:gd name="connsiteY240" fmla="*/ 2152289 h 2317326"/>
                <a:gd name="connsiteX241" fmla="*/ 574720 w 2317326"/>
                <a:gd name="connsiteY241" fmla="*/ 2156172 h 2317326"/>
                <a:gd name="connsiteX242" fmla="*/ 574720 w 2317326"/>
                <a:gd name="connsiteY242" fmla="*/ 2156172 h 2317326"/>
                <a:gd name="connsiteX243" fmla="*/ 572779 w 2317326"/>
                <a:gd name="connsiteY243" fmla="*/ 2157143 h 2317326"/>
                <a:gd name="connsiteX244" fmla="*/ 572779 w 2317326"/>
                <a:gd name="connsiteY244" fmla="*/ 2157143 h 2317326"/>
                <a:gd name="connsiteX245" fmla="*/ 570837 w 2317326"/>
                <a:gd name="connsiteY245" fmla="*/ 2157143 h 2317326"/>
                <a:gd name="connsiteX246" fmla="*/ 547538 w 2317326"/>
                <a:gd name="connsiteY246" fmla="*/ 2143552 h 2317326"/>
                <a:gd name="connsiteX247" fmla="*/ 546567 w 2317326"/>
                <a:gd name="connsiteY247" fmla="*/ 2139668 h 2317326"/>
                <a:gd name="connsiteX248" fmla="*/ 546567 w 2317326"/>
                <a:gd name="connsiteY248" fmla="*/ 2139668 h 2317326"/>
                <a:gd name="connsiteX249" fmla="*/ 550450 w 2317326"/>
                <a:gd name="connsiteY249" fmla="*/ 2138697 h 2317326"/>
                <a:gd name="connsiteX250" fmla="*/ 550450 w 2317326"/>
                <a:gd name="connsiteY250" fmla="*/ 2138697 h 2317326"/>
                <a:gd name="connsiteX251" fmla="*/ 551421 w 2317326"/>
                <a:gd name="connsiteY251" fmla="*/ 2142581 h 2317326"/>
                <a:gd name="connsiteX252" fmla="*/ 551421 w 2317326"/>
                <a:gd name="connsiteY252" fmla="*/ 2142581 h 2317326"/>
                <a:gd name="connsiteX253" fmla="*/ 549479 w 2317326"/>
                <a:gd name="connsiteY253" fmla="*/ 2143552 h 2317326"/>
                <a:gd name="connsiteX254" fmla="*/ 549479 w 2317326"/>
                <a:gd name="connsiteY254" fmla="*/ 2143552 h 2317326"/>
                <a:gd name="connsiteX255" fmla="*/ 547538 w 2317326"/>
                <a:gd name="connsiteY255" fmla="*/ 2143552 h 2317326"/>
                <a:gd name="connsiteX256" fmla="*/ 525209 w 2317326"/>
                <a:gd name="connsiteY256" fmla="*/ 2128989 h 2317326"/>
                <a:gd name="connsiteX257" fmla="*/ 524238 w 2317326"/>
                <a:gd name="connsiteY257" fmla="*/ 2125106 h 2317326"/>
                <a:gd name="connsiteX258" fmla="*/ 524238 w 2317326"/>
                <a:gd name="connsiteY258" fmla="*/ 2125106 h 2317326"/>
                <a:gd name="connsiteX259" fmla="*/ 528121 w 2317326"/>
                <a:gd name="connsiteY259" fmla="*/ 2124135 h 2317326"/>
                <a:gd name="connsiteX260" fmla="*/ 528121 w 2317326"/>
                <a:gd name="connsiteY260" fmla="*/ 2124135 h 2317326"/>
                <a:gd name="connsiteX261" fmla="*/ 529092 w 2317326"/>
                <a:gd name="connsiteY261" fmla="*/ 2128018 h 2317326"/>
                <a:gd name="connsiteX262" fmla="*/ 529092 w 2317326"/>
                <a:gd name="connsiteY262" fmla="*/ 2128018 h 2317326"/>
                <a:gd name="connsiteX263" fmla="*/ 527151 w 2317326"/>
                <a:gd name="connsiteY263" fmla="*/ 2128989 h 2317326"/>
                <a:gd name="connsiteX264" fmla="*/ 527151 w 2317326"/>
                <a:gd name="connsiteY264" fmla="*/ 2128989 h 2317326"/>
                <a:gd name="connsiteX265" fmla="*/ 525209 w 2317326"/>
                <a:gd name="connsiteY265" fmla="*/ 2128989 h 2317326"/>
                <a:gd name="connsiteX266" fmla="*/ 502880 w 2317326"/>
                <a:gd name="connsiteY266" fmla="*/ 2113456 h 2317326"/>
                <a:gd name="connsiteX267" fmla="*/ 502880 w 2317326"/>
                <a:gd name="connsiteY267" fmla="*/ 2113456 h 2317326"/>
                <a:gd name="connsiteX268" fmla="*/ 502880 w 2317326"/>
                <a:gd name="connsiteY268" fmla="*/ 2113456 h 2317326"/>
                <a:gd name="connsiteX269" fmla="*/ 501909 w 2317326"/>
                <a:gd name="connsiteY269" fmla="*/ 2109573 h 2317326"/>
                <a:gd name="connsiteX270" fmla="*/ 501909 w 2317326"/>
                <a:gd name="connsiteY270" fmla="*/ 2109573 h 2317326"/>
                <a:gd name="connsiteX271" fmla="*/ 505793 w 2317326"/>
                <a:gd name="connsiteY271" fmla="*/ 2108602 h 2317326"/>
                <a:gd name="connsiteX272" fmla="*/ 505793 w 2317326"/>
                <a:gd name="connsiteY272" fmla="*/ 2108602 h 2317326"/>
                <a:gd name="connsiteX273" fmla="*/ 506764 w 2317326"/>
                <a:gd name="connsiteY273" fmla="*/ 2112485 h 2317326"/>
                <a:gd name="connsiteX274" fmla="*/ 506764 w 2317326"/>
                <a:gd name="connsiteY274" fmla="*/ 2112485 h 2317326"/>
                <a:gd name="connsiteX275" fmla="*/ 504822 w 2317326"/>
                <a:gd name="connsiteY275" fmla="*/ 2113456 h 2317326"/>
                <a:gd name="connsiteX276" fmla="*/ 504822 w 2317326"/>
                <a:gd name="connsiteY276" fmla="*/ 2113456 h 2317326"/>
                <a:gd name="connsiteX277" fmla="*/ 502880 w 2317326"/>
                <a:gd name="connsiteY277" fmla="*/ 2113456 h 2317326"/>
                <a:gd name="connsiteX278" fmla="*/ 480552 w 2317326"/>
                <a:gd name="connsiteY278" fmla="*/ 2097923 h 2317326"/>
                <a:gd name="connsiteX279" fmla="*/ 479581 w 2317326"/>
                <a:gd name="connsiteY279" fmla="*/ 2094040 h 2317326"/>
                <a:gd name="connsiteX280" fmla="*/ 479581 w 2317326"/>
                <a:gd name="connsiteY280" fmla="*/ 2094040 h 2317326"/>
                <a:gd name="connsiteX281" fmla="*/ 483464 w 2317326"/>
                <a:gd name="connsiteY281" fmla="*/ 2093069 h 2317326"/>
                <a:gd name="connsiteX282" fmla="*/ 483464 w 2317326"/>
                <a:gd name="connsiteY282" fmla="*/ 2093069 h 2317326"/>
                <a:gd name="connsiteX283" fmla="*/ 484435 w 2317326"/>
                <a:gd name="connsiteY283" fmla="*/ 2096952 h 2317326"/>
                <a:gd name="connsiteX284" fmla="*/ 484435 w 2317326"/>
                <a:gd name="connsiteY284" fmla="*/ 2096952 h 2317326"/>
                <a:gd name="connsiteX285" fmla="*/ 482493 w 2317326"/>
                <a:gd name="connsiteY285" fmla="*/ 2097923 h 2317326"/>
                <a:gd name="connsiteX286" fmla="*/ 482493 w 2317326"/>
                <a:gd name="connsiteY286" fmla="*/ 2097923 h 2317326"/>
                <a:gd name="connsiteX287" fmla="*/ 480552 w 2317326"/>
                <a:gd name="connsiteY287" fmla="*/ 2097923 h 2317326"/>
                <a:gd name="connsiteX288" fmla="*/ 459194 w 2317326"/>
                <a:gd name="connsiteY288" fmla="*/ 2082390 h 2317326"/>
                <a:gd name="connsiteX289" fmla="*/ 458223 w 2317326"/>
                <a:gd name="connsiteY289" fmla="*/ 2078507 h 2317326"/>
                <a:gd name="connsiteX290" fmla="*/ 458223 w 2317326"/>
                <a:gd name="connsiteY290" fmla="*/ 2078507 h 2317326"/>
                <a:gd name="connsiteX291" fmla="*/ 462106 w 2317326"/>
                <a:gd name="connsiteY291" fmla="*/ 2077536 h 2317326"/>
                <a:gd name="connsiteX292" fmla="*/ 462106 w 2317326"/>
                <a:gd name="connsiteY292" fmla="*/ 2077536 h 2317326"/>
                <a:gd name="connsiteX293" fmla="*/ 463077 w 2317326"/>
                <a:gd name="connsiteY293" fmla="*/ 2081419 h 2317326"/>
                <a:gd name="connsiteX294" fmla="*/ 463077 w 2317326"/>
                <a:gd name="connsiteY294" fmla="*/ 2081419 h 2317326"/>
                <a:gd name="connsiteX295" fmla="*/ 461135 w 2317326"/>
                <a:gd name="connsiteY295" fmla="*/ 2082390 h 2317326"/>
                <a:gd name="connsiteX296" fmla="*/ 461135 w 2317326"/>
                <a:gd name="connsiteY296" fmla="*/ 2082390 h 2317326"/>
                <a:gd name="connsiteX297" fmla="*/ 459194 w 2317326"/>
                <a:gd name="connsiteY297" fmla="*/ 2082390 h 2317326"/>
                <a:gd name="connsiteX298" fmla="*/ 437836 w 2317326"/>
                <a:gd name="connsiteY298" fmla="*/ 2065887 h 2317326"/>
                <a:gd name="connsiteX299" fmla="*/ 437836 w 2317326"/>
                <a:gd name="connsiteY299" fmla="*/ 2062003 h 2317326"/>
                <a:gd name="connsiteX300" fmla="*/ 437836 w 2317326"/>
                <a:gd name="connsiteY300" fmla="*/ 2062003 h 2317326"/>
                <a:gd name="connsiteX301" fmla="*/ 441719 w 2317326"/>
                <a:gd name="connsiteY301" fmla="*/ 2062003 h 2317326"/>
                <a:gd name="connsiteX302" fmla="*/ 441719 w 2317326"/>
                <a:gd name="connsiteY302" fmla="*/ 2062003 h 2317326"/>
                <a:gd name="connsiteX303" fmla="*/ 441719 w 2317326"/>
                <a:gd name="connsiteY303" fmla="*/ 2065887 h 2317326"/>
                <a:gd name="connsiteX304" fmla="*/ 441719 w 2317326"/>
                <a:gd name="connsiteY304" fmla="*/ 2065887 h 2317326"/>
                <a:gd name="connsiteX305" fmla="*/ 439778 w 2317326"/>
                <a:gd name="connsiteY305" fmla="*/ 2066857 h 2317326"/>
                <a:gd name="connsiteX306" fmla="*/ 439778 w 2317326"/>
                <a:gd name="connsiteY306" fmla="*/ 2066857 h 2317326"/>
                <a:gd name="connsiteX307" fmla="*/ 437836 w 2317326"/>
                <a:gd name="connsiteY307" fmla="*/ 2065887 h 2317326"/>
                <a:gd name="connsiteX308" fmla="*/ 417449 w 2317326"/>
                <a:gd name="connsiteY308" fmla="*/ 2049383 h 2317326"/>
                <a:gd name="connsiteX309" fmla="*/ 417449 w 2317326"/>
                <a:gd name="connsiteY309" fmla="*/ 2045499 h 2317326"/>
                <a:gd name="connsiteX310" fmla="*/ 417449 w 2317326"/>
                <a:gd name="connsiteY310" fmla="*/ 2045499 h 2317326"/>
                <a:gd name="connsiteX311" fmla="*/ 421332 w 2317326"/>
                <a:gd name="connsiteY311" fmla="*/ 2045499 h 2317326"/>
                <a:gd name="connsiteX312" fmla="*/ 421332 w 2317326"/>
                <a:gd name="connsiteY312" fmla="*/ 2045499 h 2317326"/>
                <a:gd name="connsiteX313" fmla="*/ 421332 w 2317326"/>
                <a:gd name="connsiteY313" fmla="*/ 2049383 h 2317326"/>
                <a:gd name="connsiteX314" fmla="*/ 421332 w 2317326"/>
                <a:gd name="connsiteY314" fmla="*/ 2049383 h 2317326"/>
                <a:gd name="connsiteX315" fmla="*/ 419390 w 2317326"/>
                <a:gd name="connsiteY315" fmla="*/ 2050354 h 2317326"/>
                <a:gd name="connsiteX316" fmla="*/ 419390 w 2317326"/>
                <a:gd name="connsiteY316" fmla="*/ 2050354 h 2317326"/>
                <a:gd name="connsiteX317" fmla="*/ 417449 w 2317326"/>
                <a:gd name="connsiteY317" fmla="*/ 2049383 h 2317326"/>
                <a:gd name="connsiteX318" fmla="*/ 397062 w 2317326"/>
                <a:gd name="connsiteY318" fmla="*/ 2031908 h 2317326"/>
                <a:gd name="connsiteX319" fmla="*/ 397062 w 2317326"/>
                <a:gd name="connsiteY319" fmla="*/ 2028025 h 2317326"/>
                <a:gd name="connsiteX320" fmla="*/ 397062 w 2317326"/>
                <a:gd name="connsiteY320" fmla="*/ 2028025 h 2317326"/>
                <a:gd name="connsiteX321" fmla="*/ 400945 w 2317326"/>
                <a:gd name="connsiteY321" fmla="*/ 2028025 h 2317326"/>
                <a:gd name="connsiteX322" fmla="*/ 400945 w 2317326"/>
                <a:gd name="connsiteY322" fmla="*/ 2028025 h 2317326"/>
                <a:gd name="connsiteX323" fmla="*/ 400945 w 2317326"/>
                <a:gd name="connsiteY323" fmla="*/ 2031908 h 2317326"/>
                <a:gd name="connsiteX324" fmla="*/ 400945 w 2317326"/>
                <a:gd name="connsiteY324" fmla="*/ 2031908 h 2317326"/>
                <a:gd name="connsiteX325" fmla="*/ 399003 w 2317326"/>
                <a:gd name="connsiteY325" fmla="*/ 2032879 h 2317326"/>
                <a:gd name="connsiteX326" fmla="*/ 399003 w 2317326"/>
                <a:gd name="connsiteY326" fmla="*/ 2032879 h 2317326"/>
                <a:gd name="connsiteX327" fmla="*/ 397062 w 2317326"/>
                <a:gd name="connsiteY327" fmla="*/ 2031908 h 2317326"/>
                <a:gd name="connsiteX328" fmla="*/ 376675 w 2317326"/>
                <a:gd name="connsiteY328" fmla="*/ 2013463 h 2317326"/>
                <a:gd name="connsiteX329" fmla="*/ 376675 w 2317326"/>
                <a:gd name="connsiteY329" fmla="*/ 2009579 h 2317326"/>
                <a:gd name="connsiteX330" fmla="*/ 376675 w 2317326"/>
                <a:gd name="connsiteY330" fmla="*/ 2009579 h 2317326"/>
                <a:gd name="connsiteX331" fmla="*/ 380558 w 2317326"/>
                <a:gd name="connsiteY331" fmla="*/ 2009579 h 2317326"/>
                <a:gd name="connsiteX332" fmla="*/ 380558 w 2317326"/>
                <a:gd name="connsiteY332" fmla="*/ 2009579 h 2317326"/>
                <a:gd name="connsiteX333" fmla="*/ 380558 w 2317326"/>
                <a:gd name="connsiteY333" fmla="*/ 2013463 h 2317326"/>
                <a:gd name="connsiteX334" fmla="*/ 380558 w 2317326"/>
                <a:gd name="connsiteY334" fmla="*/ 2013463 h 2317326"/>
                <a:gd name="connsiteX335" fmla="*/ 378616 w 2317326"/>
                <a:gd name="connsiteY335" fmla="*/ 2014434 h 2317326"/>
                <a:gd name="connsiteX336" fmla="*/ 378616 w 2317326"/>
                <a:gd name="connsiteY336" fmla="*/ 2014434 h 2317326"/>
                <a:gd name="connsiteX337" fmla="*/ 376675 w 2317326"/>
                <a:gd name="connsiteY337" fmla="*/ 2013463 h 2317326"/>
                <a:gd name="connsiteX338" fmla="*/ 357259 w 2317326"/>
                <a:gd name="connsiteY338" fmla="*/ 1995988 h 2317326"/>
                <a:gd name="connsiteX339" fmla="*/ 357259 w 2317326"/>
                <a:gd name="connsiteY339" fmla="*/ 1992105 h 2317326"/>
                <a:gd name="connsiteX340" fmla="*/ 357259 w 2317326"/>
                <a:gd name="connsiteY340" fmla="*/ 1992105 h 2317326"/>
                <a:gd name="connsiteX341" fmla="*/ 361142 w 2317326"/>
                <a:gd name="connsiteY341" fmla="*/ 1992105 h 2317326"/>
                <a:gd name="connsiteX342" fmla="*/ 361142 w 2317326"/>
                <a:gd name="connsiteY342" fmla="*/ 1992105 h 2317326"/>
                <a:gd name="connsiteX343" fmla="*/ 361142 w 2317326"/>
                <a:gd name="connsiteY343" fmla="*/ 1995988 h 2317326"/>
                <a:gd name="connsiteX344" fmla="*/ 361142 w 2317326"/>
                <a:gd name="connsiteY344" fmla="*/ 1995988 h 2317326"/>
                <a:gd name="connsiteX345" fmla="*/ 359200 w 2317326"/>
                <a:gd name="connsiteY345" fmla="*/ 1996959 h 2317326"/>
                <a:gd name="connsiteX346" fmla="*/ 359200 w 2317326"/>
                <a:gd name="connsiteY346" fmla="*/ 1996959 h 2317326"/>
                <a:gd name="connsiteX347" fmla="*/ 357259 w 2317326"/>
                <a:gd name="connsiteY347" fmla="*/ 1995988 h 2317326"/>
                <a:gd name="connsiteX348" fmla="*/ 338813 w 2317326"/>
                <a:gd name="connsiteY348" fmla="*/ 1976572 h 2317326"/>
                <a:gd name="connsiteX349" fmla="*/ 338813 w 2317326"/>
                <a:gd name="connsiteY349" fmla="*/ 1972689 h 2317326"/>
                <a:gd name="connsiteX350" fmla="*/ 338813 w 2317326"/>
                <a:gd name="connsiteY350" fmla="*/ 1972689 h 2317326"/>
                <a:gd name="connsiteX351" fmla="*/ 342696 w 2317326"/>
                <a:gd name="connsiteY351" fmla="*/ 1972689 h 2317326"/>
                <a:gd name="connsiteX352" fmla="*/ 342696 w 2317326"/>
                <a:gd name="connsiteY352" fmla="*/ 1972689 h 2317326"/>
                <a:gd name="connsiteX353" fmla="*/ 342696 w 2317326"/>
                <a:gd name="connsiteY353" fmla="*/ 1976572 h 2317326"/>
                <a:gd name="connsiteX354" fmla="*/ 342696 w 2317326"/>
                <a:gd name="connsiteY354" fmla="*/ 1976572 h 2317326"/>
                <a:gd name="connsiteX355" fmla="*/ 340755 w 2317326"/>
                <a:gd name="connsiteY355" fmla="*/ 1977543 h 2317326"/>
                <a:gd name="connsiteX356" fmla="*/ 340755 w 2317326"/>
                <a:gd name="connsiteY356" fmla="*/ 1977543 h 2317326"/>
                <a:gd name="connsiteX357" fmla="*/ 338813 w 2317326"/>
                <a:gd name="connsiteY357" fmla="*/ 1976572 h 2317326"/>
                <a:gd name="connsiteX358" fmla="*/ 319397 w 2317326"/>
                <a:gd name="connsiteY358" fmla="*/ 1957156 h 2317326"/>
                <a:gd name="connsiteX359" fmla="*/ 319397 w 2317326"/>
                <a:gd name="connsiteY359" fmla="*/ 1953272 h 2317326"/>
                <a:gd name="connsiteX360" fmla="*/ 319397 w 2317326"/>
                <a:gd name="connsiteY360" fmla="*/ 1953272 h 2317326"/>
                <a:gd name="connsiteX361" fmla="*/ 323280 w 2317326"/>
                <a:gd name="connsiteY361" fmla="*/ 1953272 h 2317326"/>
                <a:gd name="connsiteX362" fmla="*/ 323280 w 2317326"/>
                <a:gd name="connsiteY362" fmla="*/ 1953272 h 2317326"/>
                <a:gd name="connsiteX363" fmla="*/ 323280 w 2317326"/>
                <a:gd name="connsiteY363" fmla="*/ 1957156 h 2317326"/>
                <a:gd name="connsiteX364" fmla="*/ 323280 w 2317326"/>
                <a:gd name="connsiteY364" fmla="*/ 1957156 h 2317326"/>
                <a:gd name="connsiteX365" fmla="*/ 321339 w 2317326"/>
                <a:gd name="connsiteY365" fmla="*/ 1958126 h 2317326"/>
                <a:gd name="connsiteX366" fmla="*/ 321339 w 2317326"/>
                <a:gd name="connsiteY366" fmla="*/ 1958126 h 2317326"/>
                <a:gd name="connsiteX367" fmla="*/ 319397 w 2317326"/>
                <a:gd name="connsiteY367" fmla="*/ 1957156 h 2317326"/>
                <a:gd name="connsiteX368" fmla="*/ 301922 w 2317326"/>
                <a:gd name="connsiteY368" fmla="*/ 1937739 h 2317326"/>
                <a:gd name="connsiteX369" fmla="*/ 301922 w 2317326"/>
                <a:gd name="connsiteY369" fmla="*/ 1933856 h 2317326"/>
                <a:gd name="connsiteX370" fmla="*/ 301922 w 2317326"/>
                <a:gd name="connsiteY370" fmla="*/ 1933856 h 2317326"/>
                <a:gd name="connsiteX371" fmla="*/ 305806 w 2317326"/>
                <a:gd name="connsiteY371" fmla="*/ 1933856 h 2317326"/>
                <a:gd name="connsiteX372" fmla="*/ 305806 w 2317326"/>
                <a:gd name="connsiteY372" fmla="*/ 1933856 h 2317326"/>
                <a:gd name="connsiteX373" fmla="*/ 305806 w 2317326"/>
                <a:gd name="connsiteY373" fmla="*/ 1937739 h 2317326"/>
                <a:gd name="connsiteX374" fmla="*/ 305806 w 2317326"/>
                <a:gd name="connsiteY374" fmla="*/ 1937739 h 2317326"/>
                <a:gd name="connsiteX375" fmla="*/ 303864 w 2317326"/>
                <a:gd name="connsiteY375" fmla="*/ 1938710 h 2317326"/>
                <a:gd name="connsiteX376" fmla="*/ 303864 w 2317326"/>
                <a:gd name="connsiteY376" fmla="*/ 1938710 h 2317326"/>
                <a:gd name="connsiteX377" fmla="*/ 301922 w 2317326"/>
                <a:gd name="connsiteY377" fmla="*/ 1937739 h 2317326"/>
                <a:gd name="connsiteX378" fmla="*/ 283477 w 2317326"/>
                <a:gd name="connsiteY378" fmla="*/ 1918323 h 2317326"/>
                <a:gd name="connsiteX379" fmla="*/ 283477 w 2317326"/>
                <a:gd name="connsiteY379" fmla="*/ 1914440 h 2317326"/>
                <a:gd name="connsiteX380" fmla="*/ 283477 w 2317326"/>
                <a:gd name="connsiteY380" fmla="*/ 1914440 h 2317326"/>
                <a:gd name="connsiteX381" fmla="*/ 287360 w 2317326"/>
                <a:gd name="connsiteY381" fmla="*/ 1914440 h 2317326"/>
                <a:gd name="connsiteX382" fmla="*/ 287360 w 2317326"/>
                <a:gd name="connsiteY382" fmla="*/ 1914440 h 2317326"/>
                <a:gd name="connsiteX383" fmla="*/ 287360 w 2317326"/>
                <a:gd name="connsiteY383" fmla="*/ 1918323 h 2317326"/>
                <a:gd name="connsiteX384" fmla="*/ 287360 w 2317326"/>
                <a:gd name="connsiteY384" fmla="*/ 1918323 h 2317326"/>
                <a:gd name="connsiteX385" fmla="*/ 285419 w 2317326"/>
                <a:gd name="connsiteY385" fmla="*/ 1919294 h 2317326"/>
                <a:gd name="connsiteX386" fmla="*/ 285419 w 2317326"/>
                <a:gd name="connsiteY386" fmla="*/ 1919294 h 2317326"/>
                <a:gd name="connsiteX387" fmla="*/ 283477 w 2317326"/>
                <a:gd name="connsiteY387" fmla="*/ 1918323 h 2317326"/>
                <a:gd name="connsiteX388" fmla="*/ 266002 w 2317326"/>
                <a:gd name="connsiteY388" fmla="*/ 1897936 h 2317326"/>
                <a:gd name="connsiteX389" fmla="*/ 266002 w 2317326"/>
                <a:gd name="connsiteY389" fmla="*/ 1894053 h 2317326"/>
                <a:gd name="connsiteX390" fmla="*/ 266002 w 2317326"/>
                <a:gd name="connsiteY390" fmla="*/ 1894053 h 2317326"/>
                <a:gd name="connsiteX391" fmla="*/ 269886 w 2317326"/>
                <a:gd name="connsiteY391" fmla="*/ 1894053 h 2317326"/>
                <a:gd name="connsiteX392" fmla="*/ 269886 w 2317326"/>
                <a:gd name="connsiteY392" fmla="*/ 1894053 h 2317326"/>
                <a:gd name="connsiteX393" fmla="*/ 269886 w 2317326"/>
                <a:gd name="connsiteY393" fmla="*/ 1897936 h 2317326"/>
                <a:gd name="connsiteX394" fmla="*/ 269886 w 2317326"/>
                <a:gd name="connsiteY394" fmla="*/ 1897936 h 2317326"/>
                <a:gd name="connsiteX395" fmla="*/ 267944 w 2317326"/>
                <a:gd name="connsiteY395" fmla="*/ 1898907 h 2317326"/>
                <a:gd name="connsiteX396" fmla="*/ 267944 w 2317326"/>
                <a:gd name="connsiteY396" fmla="*/ 1898907 h 2317326"/>
                <a:gd name="connsiteX397" fmla="*/ 266002 w 2317326"/>
                <a:gd name="connsiteY397" fmla="*/ 1897936 h 2317326"/>
                <a:gd name="connsiteX398" fmla="*/ 249499 w 2317326"/>
                <a:gd name="connsiteY398" fmla="*/ 1876578 h 2317326"/>
                <a:gd name="connsiteX399" fmla="*/ 249499 w 2317326"/>
                <a:gd name="connsiteY399" fmla="*/ 1872695 h 2317326"/>
                <a:gd name="connsiteX400" fmla="*/ 249499 w 2317326"/>
                <a:gd name="connsiteY400" fmla="*/ 1872695 h 2317326"/>
                <a:gd name="connsiteX401" fmla="*/ 253382 w 2317326"/>
                <a:gd name="connsiteY401" fmla="*/ 1872695 h 2317326"/>
                <a:gd name="connsiteX402" fmla="*/ 253382 w 2317326"/>
                <a:gd name="connsiteY402" fmla="*/ 1872695 h 2317326"/>
                <a:gd name="connsiteX403" fmla="*/ 253382 w 2317326"/>
                <a:gd name="connsiteY403" fmla="*/ 1876578 h 2317326"/>
                <a:gd name="connsiteX404" fmla="*/ 253382 w 2317326"/>
                <a:gd name="connsiteY404" fmla="*/ 1876578 h 2317326"/>
                <a:gd name="connsiteX405" fmla="*/ 251440 w 2317326"/>
                <a:gd name="connsiteY405" fmla="*/ 1877549 h 2317326"/>
                <a:gd name="connsiteX406" fmla="*/ 251440 w 2317326"/>
                <a:gd name="connsiteY406" fmla="*/ 1877549 h 2317326"/>
                <a:gd name="connsiteX407" fmla="*/ 249499 w 2317326"/>
                <a:gd name="connsiteY407" fmla="*/ 1876578 h 2317326"/>
                <a:gd name="connsiteX408" fmla="*/ 232995 w 2317326"/>
                <a:gd name="connsiteY408" fmla="*/ 1855220 h 2317326"/>
                <a:gd name="connsiteX409" fmla="*/ 232995 w 2317326"/>
                <a:gd name="connsiteY409" fmla="*/ 1855220 h 2317326"/>
                <a:gd name="connsiteX410" fmla="*/ 232995 w 2317326"/>
                <a:gd name="connsiteY410" fmla="*/ 1855220 h 2317326"/>
                <a:gd name="connsiteX411" fmla="*/ 233966 w 2317326"/>
                <a:gd name="connsiteY411" fmla="*/ 1851337 h 2317326"/>
                <a:gd name="connsiteX412" fmla="*/ 233966 w 2317326"/>
                <a:gd name="connsiteY412" fmla="*/ 1851337 h 2317326"/>
                <a:gd name="connsiteX413" fmla="*/ 237849 w 2317326"/>
                <a:gd name="connsiteY413" fmla="*/ 1852308 h 2317326"/>
                <a:gd name="connsiteX414" fmla="*/ 237849 w 2317326"/>
                <a:gd name="connsiteY414" fmla="*/ 1852308 h 2317326"/>
                <a:gd name="connsiteX415" fmla="*/ 236878 w 2317326"/>
                <a:gd name="connsiteY415" fmla="*/ 1856191 h 2317326"/>
                <a:gd name="connsiteX416" fmla="*/ 236878 w 2317326"/>
                <a:gd name="connsiteY416" fmla="*/ 1856191 h 2317326"/>
                <a:gd name="connsiteX417" fmla="*/ 234936 w 2317326"/>
                <a:gd name="connsiteY417" fmla="*/ 1857162 h 2317326"/>
                <a:gd name="connsiteX418" fmla="*/ 234936 w 2317326"/>
                <a:gd name="connsiteY418" fmla="*/ 1857162 h 2317326"/>
                <a:gd name="connsiteX419" fmla="*/ 232995 w 2317326"/>
                <a:gd name="connsiteY419" fmla="*/ 1855220 h 2317326"/>
                <a:gd name="connsiteX420" fmla="*/ 217462 w 2317326"/>
                <a:gd name="connsiteY420" fmla="*/ 1833863 h 2317326"/>
                <a:gd name="connsiteX421" fmla="*/ 217462 w 2317326"/>
                <a:gd name="connsiteY421" fmla="*/ 1833863 h 2317326"/>
                <a:gd name="connsiteX422" fmla="*/ 217462 w 2317326"/>
                <a:gd name="connsiteY422" fmla="*/ 1833863 h 2317326"/>
                <a:gd name="connsiteX423" fmla="*/ 218433 w 2317326"/>
                <a:gd name="connsiteY423" fmla="*/ 1829979 h 2317326"/>
                <a:gd name="connsiteX424" fmla="*/ 218433 w 2317326"/>
                <a:gd name="connsiteY424" fmla="*/ 1829979 h 2317326"/>
                <a:gd name="connsiteX425" fmla="*/ 222316 w 2317326"/>
                <a:gd name="connsiteY425" fmla="*/ 1830950 h 2317326"/>
                <a:gd name="connsiteX426" fmla="*/ 222316 w 2317326"/>
                <a:gd name="connsiteY426" fmla="*/ 1830950 h 2317326"/>
                <a:gd name="connsiteX427" fmla="*/ 221345 w 2317326"/>
                <a:gd name="connsiteY427" fmla="*/ 1834833 h 2317326"/>
                <a:gd name="connsiteX428" fmla="*/ 221345 w 2317326"/>
                <a:gd name="connsiteY428" fmla="*/ 1834833 h 2317326"/>
                <a:gd name="connsiteX429" fmla="*/ 219403 w 2317326"/>
                <a:gd name="connsiteY429" fmla="*/ 1835804 h 2317326"/>
                <a:gd name="connsiteX430" fmla="*/ 219403 w 2317326"/>
                <a:gd name="connsiteY430" fmla="*/ 1835804 h 2317326"/>
                <a:gd name="connsiteX431" fmla="*/ 217462 w 2317326"/>
                <a:gd name="connsiteY431" fmla="*/ 1833863 h 2317326"/>
                <a:gd name="connsiteX432" fmla="*/ 201929 w 2317326"/>
                <a:gd name="connsiteY432" fmla="*/ 1812505 h 2317326"/>
                <a:gd name="connsiteX433" fmla="*/ 201929 w 2317326"/>
                <a:gd name="connsiteY433" fmla="*/ 1812505 h 2317326"/>
                <a:gd name="connsiteX434" fmla="*/ 201929 w 2317326"/>
                <a:gd name="connsiteY434" fmla="*/ 1812505 h 2317326"/>
                <a:gd name="connsiteX435" fmla="*/ 202900 w 2317326"/>
                <a:gd name="connsiteY435" fmla="*/ 1808622 h 2317326"/>
                <a:gd name="connsiteX436" fmla="*/ 202900 w 2317326"/>
                <a:gd name="connsiteY436" fmla="*/ 1808622 h 2317326"/>
                <a:gd name="connsiteX437" fmla="*/ 206783 w 2317326"/>
                <a:gd name="connsiteY437" fmla="*/ 1809592 h 2317326"/>
                <a:gd name="connsiteX438" fmla="*/ 206783 w 2317326"/>
                <a:gd name="connsiteY438" fmla="*/ 1809592 h 2317326"/>
                <a:gd name="connsiteX439" fmla="*/ 205812 w 2317326"/>
                <a:gd name="connsiteY439" fmla="*/ 1813476 h 2317326"/>
                <a:gd name="connsiteX440" fmla="*/ 205812 w 2317326"/>
                <a:gd name="connsiteY440" fmla="*/ 1813476 h 2317326"/>
                <a:gd name="connsiteX441" fmla="*/ 203870 w 2317326"/>
                <a:gd name="connsiteY441" fmla="*/ 1813476 h 2317326"/>
                <a:gd name="connsiteX442" fmla="*/ 203870 w 2317326"/>
                <a:gd name="connsiteY442" fmla="*/ 1813476 h 2317326"/>
                <a:gd name="connsiteX443" fmla="*/ 201929 w 2317326"/>
                <a:gd name="connsiteY443" fmla="*/ 1812505 h 2317326"/>
                <a:gd name="connsiteX444" fmla="*/ 187367 w 2317326"/>
                <a:gd name="connsiteY444" fmla="*/ 1790176 h 2317326"/>
                <a:gd name="connsiteX445" fmla="*/ 187367 w 2317326"/>
                <a:gd name="connsiteY445" fmla="*/ 1790176 h 2317326"/>
                <a:gd name="connsiteX446" fmla="*/ 187367 w 2317326"/>
                <a:gd name="connsiteY446" fmla="*/ 1790176 h 2317326"/>
                <a:gd name="connsiteX447" fmla="*/ 188337 w 2317326"/>
                <a:gd name="connsiteY447" fmla="*/ 1786293 h 2317326"/>
                <a:gd name="connsiteX448" fmla="*/ 188337 w 2317326"/>
                <a:gd name="connsiteY448" fmla="*/ 1786293 h 2317326"/>
                <a:gd name="connsiteX449" fmla="*/ 192221 w 2317326"/>
                <a:gd name="connsiteY449" fmla="*/ 1787264 h 2317326"/>
                <a:gd name="connsiteX450" fmla="*/ 192221 w 2317326"/>
                <a:gd name="connsiteY450" fmla="*/ 1787264 h 2317326"/>
                <a:gd name="connsiteX451" fmla="*/ 191250 w 2317326"/>
                <a:gd name="connsiteY451" fmla="*/ 1791147 h 2317326"/>
                <a:gd name="connsiteX452" fmla="*/ 191250 w 2317326"/>
                <a:gd name="connsiteY452" fmla="*/ 1791147 h 2317326"/>
                <a:gd name="connsiteX453" fmla="*/ 190279 w 2317326"/>
                <a:gd name="connsiteY453" fmla="*/ 1791147 h 2317326"/>
                <a:gd name="connsiteX454" fmla="*/ 190279 w 2317326"/>
                <a:gd name="connsiteY454" fmla="*/ 1791147 h 2317326"/>
                <a:gd name="connsiteX455" fmla="*/ 187367 w 2317326"/>
                <a:gd name="connsiteY455" fmla="*/ 1790176 h 2317326"/>
                <a:gd name="connsiteX456" fmla="*/ 172804 w 2317326"/>
                <a:gd name="connsiteY456" fmla="*/ 1767847 h 2317326"/>
                <a:gd name="connsiteX457" fmla="*/ 173775 w 2317326"/>
                <a:gd name="connsiteY457" fmla="*/ 1763964 h 2317326"/>
                <a:gd name="connsiteX458" fmla="*/ 173775 w 2317326"/>
                <a:gd name="connsiteY458" fmla="*/ 1763964 h 2317326"/>
                <a:gd name="connsiteX459" fmla="*/ 177658 w 2317326"/>
                <a:gd name="connsiteY459" fmla="*/ 1764935 h 2317326"/>
                <a:gd name="connsiteX460" fmla="*/ 177658 w 2317326"/>
                <a:gd name="connsiteY460" fmla="*/ 1764935 h 2317326"/>
                <a:gd name="connsiteX461" fmla="*/ 176688 w 2317326"/>
                <a:gd name="connsiteY461" fmla="*/ 1768818 h 2317326"/>
                <a:gd name="connsiteX462" fmla="*/ 176688 w 2317326"/>
                <a:gd name="connsiteY462" fmla="*/ 1768818 h 2317326"/>
                <a:gd name="connsiteX463" fmla="*/ 175717 w 2317326"/>
                <a:gd name="connsiteY463" fmla="*/ 1768818 h 2317326"/>
                <a:gd name="connsiteX464" fmla="*/ 175717 w 2317326"/>
                <a:gd name="connsiteY464" fmla="*/ 1768818 h 2317326"/>
                <a:gd name="connsiteX465" fmla="*/ 172804 w 2317326"/>
                <a:gd name="connsiteY465" fmla="*/ 1767847 h 2317326"/>
                <a:gd name="connsiteX466" fmla="*/ 159213 w 2317326"/>
                <a:gd name="connsiteY466" fmla="*/ 1744548 h 2317326"/>
                <a:gd name="connsiteX467" fmla="*/ 160184 w 2317326"/>
                <a:gd name="connsiteY467" fmla="*/ 1740665 h 2317326"/>
                <a:gd name="connsiteX468" fmla="*/ 160184 w 2317326"/>
                <a:gd name="connsiteY468" fmla="*/ 1740665 h 2317326"/>
                <a:gd name="connsiteX469" fmla="*/ 164067 w 2317326"/>
                <a:gd name="connsiteY469" fmla="*/ 1741635 h 2317326"/>
                <a:gd name="connsiteX470" fmla="*/ 164067 w 2317326"/>
                <a:gd name="connsiteY470" fmla="*/ 1741635 h 2317326"/>
                <a:gd name="connsiteX471" fmla="*/ 163096 w 2317326"/>
                <a:gd name="connsiteY471" fmla="*/ 1745519 h 2317326"/>
                <a:gd name="connsiteX472" fmla="*/ 163096 w 2317326"/>
                <a:gd name="connsiteY472" fmla="*/ 1745519 h 2317326"/>
                <a:gd name="connsiteX473" fmla="*/ 162125 w 2317326"/>
                <a:gd name="connsiteY473" fmla="*/ 1745519 h 2317326"/>
                <a:gd name="connsiteX474" fmla="*/ 162125 w 2317326"/>
                <a:gd name="connsiteY474" fmla="*/ 1745519 h 2317326"/>
                <a:gd name="connsiteX475" fmla="*/ 159213 w 2317326"/>
                <a:gd name="connsiteY475" fmla="*/ 1744548 h 2317326"/>
                <a:gd name="connsiteX476" fmla="*/ 145622 w 2317326"/>
                <a:gd name="connsiteY476" fmla="*/ 1721249 h 2317326"/>
                <a:gd name="connsiteX477" fmla="*/ 146593 w 2317326"/>
                <a:gd name="connsiteY477" fmla="*/ 1717365 h 2317326"/>
                <a:gd name="connsiteX478" fmla="*/ 146593 w 2317326"/>
                <a:gd name="connsiteY478" fmla="*/ 1717365 h 2317326"/>
                <a:gd name="connsiteX479" fmla="*/ 150476 w 2317326"/>
                <a:gd name="connsiteY479" fmla="*/ 1718336 h 2317326"/>
                <a:gd name="connsiteX480" fmla="*/ 150476 w 2317326"/>
                <a:gd name="connsiteY480" fmla="*/ 1718336 h 2317326"/>
                <a:gd name="connsiteX481" fmla="*/ 149505 w 2317326"/>
                <a:gd name="connsiteY481" fmla="*/ 1722219 h 2317326"/>
                <a:gd name="connsiteX482" fmla="*/ 149505 w 2317326"/>
                <a:gd name="connsiteY482" fmla="*/ 1722219 h 2317326"/>
                <a:gd name="connsiteX483" fmla="*/ 148534 w 2317326"/>
                <a:gd name="connsiteY483" fmla="*/ 1722219 h 2317326"/>
                <a:gd name="connsiteX484" fmla="*/ 148534 w 2317326"/>
                <a:gd name="connsiteY484" fmla="*/ 1722219 h 2317326"/>
                <a:gd name="connsiteX485" fmla="*/ 145622 w 2317326"/>
                <a:gd name="connsiteY485" fmla="*/ 1721249 h 2317326"/>
                <a:gd name="connsiteX486" fmla="*/ 133001 w 2317326"/>
                <a:gd name="connsiteY486" fmla="*/ 1697949 h 2317326"/>
                <a:gd name="connsiteX487" fmla="*/ 133001 w 2317326"/>
                <a:gd name="connsiteY487" fmla="*/ 1697949 h 2317326"/>
                <a:gd name="connsiteX488" fmla="*/ 133001 w 2317326"/>
                <a:gd name="connsiteY488" fmla="*/ 1697949 h 2317326"/>
                <a:gd name="connsiteX489" fmla="*/ 133972 w 2317326"/>
                <a:gd name="connsiteY489" fmla="*/ 1694066 h 2317326"/>
                <a:gd name="connsiteX490" fmla="*/ 133972 w 2317326"/>
                <a:gd name="connsiteY490" fmla="*/ 1694066 h 2317326"/>
                <a:gd name="connsiteX491" fmla="*/ 137855 w 2317326"/>
                <a:gd name="connsiteY491" fmla="*/ 1695037 h 2317326"/>
                <a:gd name="connsiteX492" fmla="*/ 137855 w 2317326"/>
                <a:gd name="connsiteY492" fmla="*/ 1695037 h 2317326"/>
                <a:gd name="connsiteX493" fmla="*/ 136884 w 2317326"/>
                <a:gd name="connsiteY493" fmla="*/ 1698920 h 2317326"/>
                <a:gd name="connsiteX494" fmla="*/ 136884 w 2317326"/>
                <a:gd name="connsiteY494" fmla="*/ 1698920 h 2317326"/>
                <a:gd name="connsiteX495" fmla="*/ 135914 w 2317326"/>
                <a:gd name="connsiteY495" fmla="*/ 1698920 h 2317326"/>
                <a:gd name="connsiteX496" fmla="*/ 135914 w 2317326"/>
                <a:gd name="connsiteY496" fmla="*/ 1698920 h 2317326"/>
                <a:gd name="connsiteX497" fmla="*/ 133001 w 2317326"/>
                <a:gd name="connsiteY497" fmla="*/ 1697949 h 2317326"/>
                <a:gd name="connsiteX498" fmla="*/ 120381 w 2317326"/>
                <a:gd name="connsiteY498" fmla="*/ 1673679 h 2317326"/>
                <a:gd name="connsiteX499" fmla="*/ 121351 w 2317326"/>
                <a:gd name="connsiteY499" fmla="*/ 1669796 h 2317326"/>
                <a:gd name="connsiteX500" fmla="*/ 121351 w 2317326"/>
                <a:gd name="connsiteY500" fmla="*/ 1669796 h 2317326"/>
                <a:gd name="connsiteX501" fmla="*/ 125235 w 2317326"/>
                <a:gd name="connsiteY501" fmla="*/ 1670766 h 2317326"/>
                <a:gd name="connsiteX502" fmla="*/ 125235 w 2317326"/>
                <a:gd name="connsiteY502" fmla="*/ 1670766 h 2317326"/>
                <a:gd name="connsiteX503" fmla="*/ 124264 w 2317326"/>
                <a:gd name="connsiteY503" fmla="*/ 1674650 h 2317326"/>
                <a:gd name="connsiteX504" fmla="*/ 124264 w 2317326"/>
                <a:gd name="connsiteY504" fmla="*/ 1674650 h 2317326"/>
                <a:gd name="connsiteX505" fmla="*/ 123293 w 2317326"/>
                <a:gd name="connsiteY505" fmla="*/ 1674650 h 2317326"/>
                <a:gd name="connsiteX506" fmla="*/ 123293 w 2317326"/>
                <a:gd name="connsiteY506" fmla="*/ 1674650 h 2317326"/>
                <a:gd name="connsiteX507" fmla="*/ 120381 w 2317326"/>
                <a:gd name="connsiteY507" fmla="*/ 1673679 h 2317326"/>
                <a:gd name="connsiteX508" fmla="*/ 108731 w 2317326"/>
                <a:gd name="connsiteY508" fmla="*/ 1650379 h 2317326"/>
                <a:gd name="connsiteX509" fmla="*/ 109702 w 2317326"/>
                <a:gd name="connsiteY509" fmla="*/ 1646496 h 2317326"/>
                <a:gd name="connsiteX510" fmla="*/ 109702 w 2317326"/>
                <a:gd name="connsiteY510" fmla="*/ 1646496 h 2317326"/>
                <a:gd name="connsiteX511" fmla="*/ 113585 w 2317326"/>
                <a:gd name="connsiteY511" fmla="*/ 1647467 h 2317326"/>
                <a:gd name="connsiteX512" fmla="*/ 113585 w 2317326"/>
                <a:gd name="connsiteY512" fmla="*/ 1647467 h 2317326"/>
                <a:gd name="connsiteX513" fmla="*/ 112614 w 2317326"/>
                <a:gd name="connsiteY513" fmla="*/ 1651350 h 2317326"/>
                <a:gd name="connsiteX514" fmla="*/ 112614 w 2317326"/>
                <a:gd name="connsiteY514" fmla="*/ 1651350 h 2317326"/>
                <a:gd name="connsiteX515" fmla="*/ 111643 w 2317326"/>
                <a:gd name="connsiteY515" fmla="*/ 1651350 h 2317326"/>
                <a:gd name="connsiteX516" fmla="*/ 111643 w 2317326"/>
                <a:gd name="connsiteY516" fmla="*/ 1651350 h 2317326"/>
                <a:gd name="connsiteX517" fmla="*/ 108731 w 2317326"/>
                <a:gd name="connsiteY517" fmla="*/ 1650379 h 2317326"/>
                <a:gd name="connsiteX518" fmla="*/ 98052 w 2317326"/>
                <a:gd name="connsiteY518" fmla="*/ 1626109 h 2317326"/>
                <a:gd name="connsiteX519" fmla="*/ 99023 w 2317326"/>
                <a:gd name="connsiteY519" fmla="*/ 1622226 h 2317326"/>
                <a:gd name="connsiteX520" fmla="*/ 99023 w 2317326"/>
                <a:gd name="connsiteY520" fmla="*/ 1622226 h 2317326"/>
                <a:gd name="connsiteX521" fmla="*/ 102906 w 2317326"/>
                <a:gd name="connsiteY521" fmla="*/ 1623197 h 2317326"/>
                <a:gd name="connsiteX522" fmla="*/ 102906 w 2317326"/>
                <a:gd name="connsiteY522" fmla="*/ 1623197 h 2317326"/>
                <a:gd name="connsiteX523" fmla="*/ 101935 w 2317326"/>
                <a:gd name="connsiteY523" fmla="*/ 1627080 h 2317326"/>
                <a:gd name="connsiteX524" fmla="*/ 101935 w 2317326"/>
                <a:gd name="connsiteY524" fmla="*/ 1627080 h 2317326"/>
                <a:gd name="connsiteX525" fmla="*/ 100964 w 2317326"/>
                <a:gd name="connsiteY525" fmla="*/ 1627080 h 2317326"/>
                <a:gd name="connsiteX526" fmla="*/ 100964 w 2317326"/>
                <a:gd name="connsiteY526" fmla="*/ 1627080 h 2317326"/>
                <a:gd name="connsiteX527" fmla="*/ 98052 w 2317326"/>
                <a:gd name="connsiteY527" fmla="*/ 1626109 h 2317326"/>
                <a:gd name="connsiteX528" fmla="*/ 87373 w 2317326"/>
                <a:gd name="connsiteY528" fmla="*/ 1600868 h 2317326"/>
                <a:gd name="connsiteX529" fmla="*/ 88344 w 2317326"/>
                <a:gd name="connsiteY529" fmla="*/ 1596985 h 2317326"/>
                <a:gd name="connsiteX530" fmla="*/ 88344 w 2317326"/>
                <a:gd name="connsiteY530" fmla="*/ 1596985 h 2317326"/>
                <a:gd name="connsiteX531" fmla="*/ 92227 w 2317326"/>
                <a:gd name="connsiteY531" fmla="*/ 1597955 h 2317326"/>
                <a:gd name="connsiteX532" fmla="*/ 92227 w 2317326"/>
                <a:gd name="connsiteY532" fmla="*/ 1597955 h 2317326"/>
                <a:gd name="connsiteX533" fmla="*/ 91256 w 2317326"/>
                <a:gd name="connsiteY533" fmla="*/ 1601839 h 2317326"/>
                <a:gd name="connsiteX534" fmla="*/ 91256 w 2317326"/>
                <a:gd name="connsiteY534" fmla="*/ 1601839 h 2317326"/>
                <a:gd name="connsiteX535" fmla="*/ 90285 w 2317326"/>
                <a:gd name="connsiteY535" fmla="*/ 1601839 h 2317326"/>
                <a:gd name="connsiteX536" fmla="*/ 90285 w 2317326"/>
                <a:gd name="connsiteY536" fmla="*/ 1601839 h 2317326"/>
                <a:gd name="connsiteX537" fmla="*/ 87373 w 2317326"/>
                <a:gd name="connsiteY537" fmla="*/ 1600868 h 2317326"/>
                <a:gd name="connsiteX538" fmla="*/ 77665 w 2317326"/>
                <a:gd name="connsiteY538" fmla="*/ 1576598 h 2317326"/>
                <a:gd name="connsiteX539" fmla="*/ 79607 w 2317326"/>
                <a:gd name="connsiteY539" fmla="*/ 1572714 h 2317326"/>
                <a:gd name="connsiteX540" fmla="*/ 79607 w 2317326"/>
                <a:gd name="connsiteY540" fmla="*/ 1572714 h 2317326"/>
                <a:gd name="connsiteX541" fmla="*/ 83490 w 2317326"/>
                <a:gd name="connsiteY541" fmla="*/ 1574656 h 2317326"/>
                <a:gd name="connsiteX542" fmla="*/ 83490 w 2317326"/>
                <a:gd name="connsiteY542" fmla="*/ 1574656 h 2317326"/>
                <a:gd name="connsiteX543" fmla="*/ 81548 w 2317326"/>
                <a:gd name="connsiteY543" fmla="*/ 1578539 h 2317326"/>
                <a:gd name="connsiteX544" fmla="*/ 81548 w 2317326"/>
                <a:gd name="connsiteY544" fmla="*/ 1578539 h 2317326"/>
                <a:gd name="connsiteX545" fmla="*/ 80577 w 2317326"/>
                <a:gd name="connsiteY545" fmla="*/ 1578539 h 2317326"/>
                <a:gd name="connsiteX546" fmla="*/ 80577 w 2317326"/>
                <a:gd name="connsiteY546" fmla="*/ 1578539 h 2317326"/>
                <a:gd name="connsiteX547" fmla="*/ 77665 w 2317326"/>
                <a:gd name="connsiteY547" fmla="*/ 1576598 h 2317326"/>
                <a:gd name="connsiteX548" fmla="*/ 67957 w 2317326"/>
                <a:gd name="connsiteY548" fmla="*/ 1551357 h 2317326"/>
                <a:gd name="connsiteX549" fmla="*/ 67957 w 2317326"/>
                <a:gd name="connsiteY549" fmla="*/ 1551357 h 2317326"/>
                <a:gd name="connsiteX550" fmla="*/ 67957 w 2317326"/>
                <a:gd name="connsiteY550" fmla="*/ 1551357 h 2317326"/>
                <a:gd name="connsiteX551" fmla="*/ 69898 w 2317326"/>
                <a:gd name="connsiteY551" fmla="*/ 1547473 h 2317326"/>
                <a:gd name="connsiteX552" fmla="*/ 69898 w 2317326"/>
                <a:gd name="connsiteY552" fmla="*/ 1547473 h 2317326"/>
                <a:gd name="connsiteX553" fmla="*/ 73782 w 2317326"/>
                <a:gd name="connsiteY553" fmla="*/ 1549415 h 2317326"/>
                <a:gd name="connsiteX554" fmla="*/ 73782 w 2317326"/>
                <a:gd name="connsiteY554" fmla="*/ 1549415 h 2317326"/>
                <a:gd name="connsiteX555" fmla="*/ 71840 w 2317326"/>
                <a:gd name="connsiteY555" fmla="*/ 1553298 h 2317326"/>
                <a:gd name="connsiteX556" fmla="*/ 71840 w 2317326"/>
                <a:gd name="connsiteY556" fmla="*/ 1553298 h 2317326"/>
                <a:gd name="connsiteX557" fmla="*/ 70869 w 2317326"/>
                <a:gd name="connsiteY557" fmla="*/ 1553298 h 2317326"/>
                <a:gd name="connsiteX558" fmla="*/ 70869 w 2317326"/>
                <a:gd name="connsiteY558" fmla="*/ 1553298 h 2317326"/>
                <a:gd name="connsiteX559" fmla="*/ 67957 w 2317326"/>
                <a:gd name="connsiteY559" fmla="*/ 1551357 h 2317326"/>
                <a:gd name="connsiteX560" fmla="*/ 59219 w 2317326"/>
                <a:gd name="connsiteY560" fmla="*/ 1526115 h 2317326"/>
                <a:gd name="connsiteX561" fmla="*/ 61161 w 2317326"/>
                <a:gd name="connsiteY561" fmla="*/ 1523203 h 2317326"/>
                <a:gd name="connsiteX562" fmla="*/ 61161 w 2317326"/>
                <a:gd name="connsiteY562" fmla="*/ 1523203 h 2317326"/>
                <a:gd name="connsiteX563" fmla="*/ 64074 w 2317326"/>
                <a:gd name="connsiteY563" fmla="*/ 1525145 h 2317326"/>
                <a:gd name="connsiteX564" fmla="*/ 64074 w 2317326"/>
                <a:gd name="connsiteY564" fmla="*/ 1525145 h 2317326"/>
                <a:gd name="connsiteX565" fmla="*/ 62132 w 2317326"/>
                <a:gd name="connsiteY565" fmla="*/ 1528057 h 2317326"/>
                <a:gd name="connsiteX566" fmla="*/ 62132 w 2317326"/>
                <a:gd name="connsiteY566" fmla="*/ 1528057 h 2317326"/>
                <a:gd name="connsiteX567" fmla="*/ 61161 w 2317326"/>
                <a:gd name="connsiteY567" fmla="*/ 1528057 h 2317326"/>
                <a:gd name="connsiteX568" fmla="*/ 61161 w 2317326"/>
                <a:gd name="connsiteY568" fmla="*/ 1528057 h 2317326"/>
                <a:gd name="connsiteX569" fmla="*/ 59219 w 2317326"/>
                <a:gd name="connsiteY569" fmla="*/ 1526115 h 2317326"/>
                <a:gd name="connsiteX570" fmla="*/ 51453 w 2317326"/>
                <a:gd name="connsiteY570" fmla="*/ 1500874 h 2317326"/>
                <a:gd name="connsiteX571" fmla="*/ 53395 w 2317326"/>
                <a:gd name="connsiteY571" fmla="*/ 1497962 h 2317326"/>
                <a:gd name="connsiteX572" fmla="*/ 53395 w 2317326"/>
                <a:gd name="connsiteY572" fmla="*/ 1497962 h 2317326"/>
                <a:gd name="connsiteX573" fmla="*/ 56307 w 2317326"/>
                <a:gd name="connsiteY573" fmla="*/ 1499904 h 2317326"/>
                <a:gd name="connsiteX574" fmla="*/ 56307 w 2317326"/>
                <a:gd name="connsiteY574" fmla="*/ 1499904 h 2317326"/>
                <a:gd name="connsiteX575" fmla="*/ 54365 w 2317326"/>
                <a:gd name="connsiteY575" fmla="*/ 1502816 h 2317326"/>
                <a:gd name="connsiteX576" fmla="*/ 54365 w 2317326"/>
                <a:gd name="connsiteY576" fmla="*/ 1502816 h 2317326"/>
                <a:gd name="connsiteX577" fmla="*/ 53395 w 2317326"/>
                <a:gd name="connsiteY577" fmla="*/ 1502816 h 2317326"/>
                <a:gd name="connsiteX578" fmla="*/ 53395 w 2317326"/>
                <a:gd name="connsiteY578" fmla="*/ 1502816 h 2317326"/>
                <a:gd name="connsiteX579" fmla="*/ 51453 w 2317326"/>
                <a:gd name="connsiteY579" fmla="*/ 1500874 h 2317326"/>
                <a:gd name="connsiteX580" fmla="*/ 43687 w 2317326"/>
                <a:gd name="connsiteY580" fmla="*/ 1474662 h 2317326"/>
                <a:gd name="connsiteX581" fmla="*/ 45628 w 2317326"/>
                <a:gd name="connsiteY581" fmla="*/ 1471750 h 2317326"/>
                <a:gd name="connsiteX582" fmla="*/ 45628 w 2317326"/>
                <a:gd name="connsiteY582" fmla="*/ 1471750 h 2317326"/>
                <a:gd name="connsiteX583" fmla="*/ 48541 w 2317326"/>
                <a:gd name="connsiteY583" fmla="*/ 1473692 h 2317326"/>
                <a:gd name="connsiteX584" fmla="*/ 48541 w 2317326"/>
                <a:gd name="connsiteY584" fmla="*/ 1473692 h 2317326"/>
                <a:gd name="connsiteX585" fmla="*/ 46599 w 2317326"/>
                <a:gd name="connsiteY585" fmla="*/ 1476604 h 2317326"/>
                <a:gd name="connsiteX586" fmla="*/ 46599 w 2317326"/>
                <a:gd name="connsiteY586" fmla="*/ 1476604 h 2317326"/>
                <a:gd name="connsiteX587" fmla="*/ 45628 w 2317326"/>
                <a:gd name="connsiteY587" fmla="*/ 1476604 h 2317326"/>
                <a:gd name="connsiteX588" fmla="*/ 45628 w 2317326"/>
                <a:gd name="connsiteY588" fmla="*/ 1476604 h 2317326"/>
                <a:gd name="connsiteX589" fmla="*/ 43687 w 2317326"/>
                <a:gd name="connsiteY589" fmla="*/ 1474662 h 2317326"/>
                <a:gd name="connsiteX590" fmla="*/ 36891 w 2317326"/>
                <a:gd name="connsiteY590" fmla="*/ 1449421 h 2317326"/>
                <a:gd name="connsiteX591" fmla="*/ 38832 w 2317326"/>
                <a:gd name="connsiteY591" fmla="*/ 1446509 h 2317326"/>
                <a:gd name="connsiteX592" fmla="*/ 38832 w 2317326"/>
                <a:gd name="connsiteY592" fmla="*/ 1446509 h 2317326"/>
                <a:gd name="connsiteX593" fmla="*/ 41745 w 2317326"/>
                <a:gd name="connsiteY593" fmla="*/ 1448451 h 2317326"/>
                <a:gd name="connsiteX594" fmla="*/ 41745 w 2317326"/>
                <a:gd name="connsiteY594" fmla="*/ 1448451 h 2317326"/>
                <a:gd name="connsiteX595" fmla="*/ 39803 w 2317326"/>
                <a:gd name="connsiteY595" fmla="*/ 1451363 h 2317326"/>
                <a:gd name="connsiteX596" fmla="*/ 39803 w 2317326"/>
                <a:gd name="connsiteY596" fmla="*/ 1451363 h 2317326"/>
                <a:gd name="connsiteX597" fmla="*/ 38832 w 2317326"/>
                <a:gd name="connsiteY597" fmla="*/ 1451363 h 2317326"/>
                <a:gd name="connsiteX598" fmla="*/ 38832 w 2317326"/>
                <a:gd name="connsiteY598" fmla="*/ 1451363 h 2317326"/>
                <a:gd name="connsiteX599" fmla="*/ 36891 w 2317326"/>
                <a:gd name="connsiteY599" fmla="*/ 1449421 h 2317326"/>
                <a:gd name="connsiteX600" fmla="*/ 30095 w 2317326"/>
                <a:gd name="connsiteY600" fmla="*/ 1423209 h 2317326"/>
                <a:gd name="connsiteX601" fmla="*/ 32037 w 2317326"/>
                <a:gd name="connsiteY601" fmla="*/ 1420297 h 2317326"/>
                <a:gd name="connsiteX602" fmla="*/ 32037 w 2317326"/>
                <a:gd name="connsiteY602" fmla="*/ 1420297 h 2317326"/>
                <a:gd name="connsiteX603" fmla="*/ 34949 w 2317326"/>
                <a:gd name="connsiteY603" fmla="*/ 1422239 h 2317326"/>
                <a:gd name="connsiteX604" fmla="*/ 34949 w 2317326"/>
                <a:gd name="connsiteY604" fmla="*/ 1422239 h 2317326"/>
                <a:gd name="connsiteX605" fmla="*/ 33008 w 2317326"/>
                <a:gd name="connsiteY605" fmla="*/ 1425151 h 2317326"/>
                <a:gd name="connsiteX606" fmla="*/ 33008 w 2317326"/>
                <a:gd name="connsiteY606" fmla="*/ 1425151 h 2317326"/>
                <a:gd name="connsiteX607" fmla="*/ 32037 w 2317326"/>
                <a:gd name="connsiteY607" fmla="*/ 1425151 h 2317326"/>
                <a:gd name="connsiteX608" fmla="*/ 32037 w 2317326"/>
                <a:gd name="connsiteY608" fmla="*/ 1425151 h 2317326"/>
                <a:gd name="connsiteX609" fmla="*/ 30095 w 2317326"/>
                <a:gd name="connsiteY609" fmla="*/ 1423209 h 2317326"/>
                <a:gd name="connsiteX610" fmla="*/ 24270 w 2317326"/>
                <a:gd name="connsiteY610" fmla="*/ 1396997 h 2317326"/>
                <a:gd name="connsiteX611" fmla="*/ 26212 w 2317326"/>
                <a:gd name="connsiteY611" fmla="*/ 1394085 h 2317326"/>
                <a:gd name="connsiteX612" fmla="*/ 26212 w 2317326"/>
                <a:gd name="connsiteY612" fmla="*/ 1394085 h 2317326"/>
                <a:gd name="connsiteX613" fmla="*/ 29124 w 2317326"/>
                <a:gd name="connsiteY613" fmla="*/ 1396027 h 2317326"/>
                <a:gd name="connsiteX614" fmla="*/ 29124 w 2317326"/>
                <a:gd name="connsiteY614" fmla="*/ 1396027 h 2317326"/>
                <a:gd name="connsiteX615" fmla="*/ 27183 w 2317326"/>
                <a:gd name="connsiteY615" fmla="*/ 1398939 h 2317326"/>
                <a:gd name="connsiteX616" fmla="*/ 27183 w 2317326"/>
                <a:gd name="connsiteY616" fmla="*/ 1398939 h 2317326"/>
                <a:gd name="connsiteX617" fmla="*/ 26212 w 2317326"/>
                <a:gd name="connsiteY617" fmla="*/ 1398939 h 2317326"/>
                <a:gd name="connsiteX618" fmla="*/ 26212 w 2317326"/>
                <a:gd name="connsiteY618" fmla="*/ 1398939 h 2317326"/>
                <a:gd name="connsiteX619" fmla="*/ 24270 w 2317326"/>
                <a:gd name="connsiteY619" fmla="*/ 1396997 h 2317326"/>
                <a:gd name="connsiteX620" fmla="*/ 19416 w 2317326"/>
                <a:gd name="connsiteY620" fmla="*/ 1370786 h 2317326"/>
                <a:gd name="connsiteX621" fmla="*/ 21358 w 2317326"/>
                <a:gd name="connsiteY621" fmla="*/ 1367873 h 2317326"/>
                <a:gd name="connsiteX622" fmla="*/ 21358 w 2317326"/>
                <a:gd name="connsiteY622" fmla="*/ 1367873 h 2317326"/>
                <a:gd name="connsiteX623" fmla="*/ 24270 w 2317326"/>
                <a:gd name="connsiteY623" fmla="*/ 1369815 h 2317326"/>
                <a:gd name="connsiteX624" fmla="*/ 24270 w 2317326"/>
                <a:gd name="connsiteY624" fmla="*/ 1369815 h 2317326"/>
                <a:gd name="connsiteX625" fmla="*/ 22329 w 2317326"/>
                <a:gd name="connsiteY625" fmla="*/ 1372727 h 2317326"/>
                <a:gd name="connsiteX626" fmla="*/ 22329 w 2317326"/>
                <a:gd name="connsiteY626" fmla="*/ 1372727 h 2317326"/>
                <a:gd name="connsiteX627" fmla="*/ 21358 w 2317326"/>
                <a:gd name="connsiteY627" fmla="*/ 1372727 h 2317326"/>
                <a:gd name="connsiteX628" fmla="*/ 21358 w 2317326"/>
                <a:gd name="connsiteY628" fmla="*/ 1372727 h 2317326"/>
                <a:gd name="connsiteX629" fmla="*/ 19416 w 2317326"/>
                <a:gd name="connsiteY629" fmla="*/ 1370786 h 2317326"/>
                <a:gd name="connsiteX630" fmla="*/ 14562 w 2317326"/>
                <a:gd name="connsiteY630" fmla="*/ 1344574 h 2317326"/>
                <a:gd name="connsiteX631" fmla="*/ 16504 w 2317326"/>
                <a:gd name="connsiteY631" fmla="*/ 1341661 h 2317326"/>
                <a:gd name="connsiteX632" fmla="*/ 16504 w 2317326"/>
                <a:gd name="connsiteY632" fmla="*/ 1341661 h 2317326"/>
                <a:gd name="connsiteX633" fmla="*/ 19416 w 2317326"/>
                <a:gd name="connsiteY633" fmla="*/ 1343603 h 2317326"/>
                <a:gd name="connsiteX634" fmla="*/ 19416 w 2317326"/>
                <a:gd name="connsiteY634" fmla="*/ 1343603 h 2317326"/>
                <a:gd name="connsiteX635" fmla="*/ 17475 w 2317326"/>
                <a:gd name="connsiteY635" fmla="*/ 1346515 h 2317326"/>
                <a:gd name="connsiteX636" fmla="*/ 17475 w 2317326"/>
                <a:gd name="connsiteY636" fmla="*/ 1346515 h 2317326"/>
                <a:gd name="connsiteX637" fmla="*/ 17475 w 2317326"/>
                <a:gd name="connsiteY637" fmla="*/ 1346515 h 2317326"/>
                <a:gd name="connsiteX638" fmla="*/ 17475 w 2317326"/>
                <a:gd name="connsiteY638" fmla="*/ 1346515 h 2317326"/>
                <a:gd name="connsiteX639" fmla="*/ 14562 w 2317326"/>
                <a:gd name="connsiteY639" fmla="*/ 1344574 h 2317326"/>
                <a:gd name="connsiteX640" fmla="*/ 10679 w 2317326"/>
                <a:gd name="connsiteY640" fmla="*/ 1317391 h 2317326"/>
                <a:gd name="connsiteX641" fmla="*/ 12621 w 2317326"/>
                <a:gd name="connsiteY641" fmla="*/ 1314479 h 2317326"/>
                <a:gd name="connsiteX642" fmla="*/ 12621 w 2317326"/>
                <a:gd name="connsiteY642" fmla="*/ 1314479 h 2317326"/>
                <a:gd name="connsiteX643" fmla="*/ 15533 w 2317326"/>
                <a:gd name="connsiteY643" fmla="*/ 1316420 h 2317326"/>
                <a:gd name="connsiteX644" fmla="*/ 15533 w 2317326"/>
                <a:gd name="connsiteY644" fmla="*/ 1316420 h 2317326"/>
                <a:gd name="connsiteX645" fmla="*/ 13591 w 2317326"/>
                <a:gd name="connsiteY645" fmla="*/ 1319333 h 2317326"/>
                <a:gd name="connsiteX646" fmla="*/ 13591 w 2317326"/>
                <a:gd name="connsiteY646" fmla="*/ 1319333 h 2317326"/>
                <a:gd name="connsiteX647" fmla="*/ 13591 w 2317326"/>
                <a:gd name="connsiteY647" fmla="*/ 1319333 h 2317326"/>
                <a:gd name="connsiteX648" fmla="*/ 13591 w 2317326"/>
                <a:gd name="connsiteY648" fmla="*/ 1319333 h 2317326"/>
                <a:gd name="connsiteX649" fmla="*/ 10679 w 2317326"/>
                <a:gd name="connsiteY649" fmla="*/ 1317391 h 2317326"/>
                <a:gd name="connsiteX650" fmla="*/ 7766 w 2317326"/>
                <a:gd name="connsiteY650" fmla="*/ 1291179 h 2317326"/>
                <a:gd name="connsiteX651" fmla="*/ 9708 w 2317326"/>
                <a:gd name="connsiteY651" fmla="*/ 1288267 h 2317326"/>
                <a:gd name="connsiteX652" fmla="*/ 9708 w 2317326"/>
                <a:gd name="connsiteY652" fmla="*/ 1288267 h 2317326"/>
                <a:gd name="connsiteX653" fmla="*/ 12621 w 2317326"/>
                <a:gd name="connsiteY653" fmla="*/ 1290208 h 2317326"/>
                <a:gd name="connsiteX654" fmla="*/ 12621 w 2317326"/>
                <a:gd name="connsiteY654" fmla="*/ 1290208 h 2317326"/>
                <a:gd name="connsiteX655" fmla="*/ 10679 w 2317326"/>
                <a:gd name="connsiteY655" fmla="*/ 1293121 h 2317326"/>
                <a:gd name="connsiteX656" fmla="*/ 10679 w 2317326"/>
                <a:gd name="connsiteY656" fmla="*/ 1293121 h 2317326"/>
                <a:gd name="connsiteX657" fmla="*/ 10679 w 2317326"/>
                <a:gd name="connsiteY657" fmla="*/ 1293121 h 2317326"/>
                <a:gd name="connsiteX658" fmla="*/ 10679 w 2317326"/>
                <a:gd name="connsiteY658" fmla="*/ 1293121 h 2317326"/>
                <a:gd name="connsiteX659" fmla="*/ 7766 w 2317326"/>
                <a:gd name="connsiteY659" fmla="*/ 1291179 h 2317326"/>
                <a:gd name="connsiteX660" fmla="*/ 4854 w 2317326"/>
                <a:gd name="connsiteY660" fmla="*/ 1263996 h 2317326"/>
                <a:gd name="connsiteX661" fmla="*/ 6796 w 2317326"/>
                <a:gd name="connsiteY661" fmla="*/ 1261084 h 2317326"/>
                <a:gd name="connsiteX662" fmla="*/ 6796 w 2317326"/>
                <a:gd name="connsiteY662" fmla="*/ 1261084 h 2317326"/>
                <a:gd name="connsiteX663" fmla="*/ 9708 w 2317326"/>
                <a:gd name="connsiteY663" fmla="*/ 1263996 h 2317326"/>
                <a:gd name="connsiteX664" fmla="*/ 9708 w 2317326"/>
                <a:gd name="connsiteY664" fmla="*/ 1263996 h 2317326"/>
                <a:gd name="connsiteX665" fmla="*/ 6796 w 2317326"/>
                <a:gd name="connsiteY665" fmla="*/ 1266909 h 2317326"/>
                <a:gd name="connsiteX666" fmla="*/ 6796 w 2317326"/>
                <a:gd name="connsiteY666" fmla="*/ 1266909 h 2317326"/>
                <a:gd name="connsiteX667" fmla="*/ 6796 w 2317326"/>
                <a:gd name="connsiteY667" fmla="*/ 1266909 h 2317326"/>
                <a:gd name="connsiteX668" fmla="*/ 6796 w 2317326"/>
                <a:gd name="connsiteY668" fmla="*/ 1266909 h 2317326"/>
                <a:gd name="connsiteX669" fmla="*/ 4854 w 2317326"/>
                <a:gd name="connsiteY669" fmla="*/ 1263996 h 2317326"/>
                <a:gd name="connsiteX670" fmla="*/ 2912 w 2317326"/>
                <a:gd name="connsiteY670" fmla="*/ 1237784 h 2317326"/>
                <a:gd name="connsiteX671" fmla="*/ 5825 w 2317326"/>
                <a:gd name="connsiteY671" fmla="*/ 1234872 h 2317326"/>
                <a:gd name="connsiteX672" fmla="*/ 5825 w 2317326"/>
                <a:gd name="connsiteY672" fmla="*/ 1234872 h 2317326"/>
                <a:gd name="connsiteX673" fmla="*/ 8737 w 2317326"/>
                <a:gd name="connsiteY673" fmla="*/ 1237784 h 2317326"/>
                <a:gd name="connsiteX674" fmla="*/ 8737 w 2317326"/>
                <a:gd name="connsiteY674" fmla="*/ 1237784 h 2317326"/>
                <a:gd name="connsiteX675" fmla="*/ 5825 w 2317326"/>
                <a:gd name="connsiteY675" fmla="*/ 1240697 h 2317326"/>
                <a:gd name="connsiteX676" fmla="*/ 5825 w 2317326"/>
                <a:gd name="connsiteY676" fmla="*/ 1240697 h 2317326"/>
                <a:gd name="connsiteX677" fmla="*/ 5825 w 2317326"/>
                <a:gd name="connsiteY677" fmla="*/ 1240697 h 2317326"/>
                <a:gd name="connsiteX678" fmla="*/ 5825 w 2317326"/>
                <a:gd name="connsiteY678" fmla="*/ 1240697 h 2317326"/>
                <a:gd name="connsiteX679" fmla="*/ 2912 w 2317326"/>
                <a:gd name="connsiteY679" fmla="*/ 1237784 h 2317326"/>
                <a:gd name="connsiteX680" fmla="*/ 971 w 2317326"/>
                <a:gd name="connsiteY680" fmla="*/ 1210602 h 2317326"/>
                <a:gd name="connsiteX681" fmla="*/ 3883 w 2317326"/>
                <a:gd name="connsiteY681" fmla="*/ 1207689 h 2317326"/>
                <a:gd name="connsiteX682" fmla="*/ 3883 w 2317326"/>
                <a:gd name="connsiteY682" fmla="*/ 1207689 h 2317326"/>
                <a:gd name="connsiteX683" fmla="*/ 6796 w 2317326"/>
                <a:gd name="connsiteY683" fmla="*/ 1210602 h 2317326"/>
                <a:gd name="connsiteX684" fmla="*/ 6796 w 2317326"/>
                <a:gd name="connsiteY684" fmla="*/ 1210602 h 2317326"/>
                <a:gd name="connsiteX685" fmla="*/ 3883 w 2317326"/>
                <a:gd name="connsiteY685" fmla="*/ 1213514 h 2317326"/>
                <a:gd name="connsiteX686" fmla="*/ 3883 w 2317326"/>
                <a:gd name="connsiteY686" fmla="*/ 1213514 h 2317326"/>
                <a:gd name="connsiteX687" fmla="*/ 3883 w 2317326"/>
                <a:gd name="connsiteY687" fmla="*/ 1213514 h 2317326"/>
                <a:gd name="connsiteX688" fmla="*/ 3883 w 2317326"/>
                <a:gd name="connsiteY688" fmla="*/ 1213514 h 2317326"/>
                <a:gd name="connsiteX689" fmla="*/ 971 w 2317326"/>
                <a:gd name="connsiteY689" fmla="*/ 1210602 h 2317326"/>
                <a:gd name="connsiteX690" fmla="*/ 0 w 2317326"/>
                <a:gd name="connsiteY690" fmla="*/ 1184390 h 2317326"/>
                <a:gd name="connsiteX691" fmla="*/ 2912 w 2317326"/>
                <a:gd name="connsiteY691" fmla="*/ 1181477 h 2317326"/>
                <a:gd name="connsiteX692" fmla="*/ 2912 w 2317326"/>
                <a:gd name="connsiteY692" fmla="*/ 1181477 h 2317326"/>
                <a:gd name="connsiteX693" fmla="*/ 5825 w 2317326"/>
                <a:gd name="connsiteY693" fmla="*/ 1184390 h 2317326"/>
                <a:gd name="connsiteX694" fmla="*/ 5825 w 2317326"/>
                <a:gd name="connsiteY694" fmla="*/ 1184390 h 2317326"/>
                <a:gd name="connsiteX695" fmla="*/ 2912 w 2317326"/>
                <a:gd name="connsiteY695" fmla="*/ 1187302 h 2317326"/>
                <a:gd name="connsiteX696" fmla="*/ 2912 w 2317326"/>
                <a:gd name="connsiteY696" fmla="*/ 1187302 h 2317326"/>
                <a:gd name="connsiteX697" fmla="*/ 2912 w 2317326"/>
                <a:gd name="connsiteY697" fmla="*/ 1187302 h 2317326"/>
                <a:gd name="connsiteX698" fmla="*/ 2912 w 2317326"/>
                <a:gd name="connsiteY698" fmla="*/ 1187302 h 2317326"/>
                <a:gd name="connsiteX699" fmla="*/ 0 w 2317326"/>
                <a:gd name="connsiteY699" fmla="*/ 1184390 h 2317326"/>
                <a:gd name="connsiteX700" fmla="*/ 0 w 2317326"/>
                <a:gd name="connsiteY700" fmla="*/ 1157207 h 2317326"/>
                <a:gd name="connsiteX701" fmla="*/ 2912 w 2317326"/>
                <a:gd name="connsiteY701" fmla="*/ 1154295 h 2317326"/>
                <a:gd name="connsiteX702" fmla="*/ 2912 w 2317326"/>
                <a:gd name="connsiteY702" fmla="*/ 1154295 h 2317326"/>
                <a:gd name="connsiteX703" fmla="*/ 5825 w 2317326"/>
                <a:gd name="connsiteY703" fmla="*/ 1157207 h 2317326"/>
                <a:gd name="connsiteX704" fmla="*/ 5825 w 2317326"/>
                <a:gd name="connsiteY704" fmla="*/ 1157207 h 2317326"/>
                <a:gd name="connsiteX705" fmla="*/ 2912 w 2317326"/>
                <a:gd name="connsiteY705" fmla="*/ 1160120 h 2317326"/>
                <a:gd name="connsiteX706" fmla="*/ 2912 w 2317326"/>
                <a:gd name="connsiteY706" fmla="*/ 1160120 h 2317326"/>
                <a:gd name="connsiteX707" fmla="*/ 0 w 2317326"/>
                <a:gd name="connsiteY707" fmla="*/ 1157207 h 2317326"/>
                <a:gd name="connsiteX708" fmla="*/ 2311502 w 2317326"/>
                <a:gd name="connsiteY708" fmla="*/ 1134878 h 2317326"/>
                <a:gd name="connsiteX709" fmla="*/ 2314414 w 2317326"/>
                <a:gd name="connsiteY709" fmla="*/ 1131966 h 2317326"/>
                <a:gd name="connsiteX710" fmla="*/ 2314414 w 2317326"/>
                <a:gd name="connsiteY710" fmla="*/ 1131966 h 2317326"/>
                <a:gd name="connsiteX711" fmla="*/ 2317327 w 2317326"/>
                <a:gd name="connsiteY711" fmla="*/ 1134878 h 2317326"/>
                <a:gd name="connsiteX712" fmla="*/ 2317327 w 2317326"/>
                <a:gd name="connsiteY712" fmla="*/ 1134878 h 2317326"/>
                <a:gd name="connsiteX713" fmla="*/ 2314414 w 2317326"/>
                <a:gd name="connsiteY713" fmla="*/ 1137791 h 2317326"/>
                <a:gd name="connsiteX714" fmla="*/ 2314414 w 2317326"/>
                <a:gd name="connsiteY714" fmla="*/ 1137791 h 2317326"/>
                <a:gd name="connsiteX715" fmla="*/ 2314414 w 2317326"/>
                <a:gd name="connsiteY715" fmla="*/ 1137791 h 2317326"/>
                <a:gd name="connsiteX716" fmla="*/ 2314414 w 2317326"/>
                <a:gd name="connsiteY716" fmla="*/ 1137791 h 2317326"/>
                <a:gd name="connsiteX717" fmla="*/ 2311502 w 2317326"/>
                <a:gd name="connsiteY717" fmla="*/ 1134878 h 2317326"/>
                <a:gd name="connsiteX718" fmla="*/ 2912 w 2317326"/>
                <a:gd name="connsiteY718" fmla="*/ 1133908 h 2317326"/>
                <a:gd name="connsiteX719" fmla="*/ 0 w 2317326"/>
                <a:gd name="connsiteY719" fmla="*/ 1130995 h 2317326"/>
                <a:gd name="connsiteX720" fmla="*/ 0 w 2317326"/>
                <a:gd name="connsiteY720" fmla="*/ 1130995 h 2317326"/>
                <a:gd name="connsiteX721" fmla="*/ 2912 w 2317326"/>
                <a:gd name="connsiteY721" fmla="*/ 1128083 h 2317326"/>
                <a:gd name="connsiteX722" fmla="*/ 2912 w 2317326"/>
                <a:gd name="connsiteY722" fmla="*/ 1128083 h 2317326"/>
                <a:gd name="connsiteX723" fmla="*/ 5825 w 2317326"/>
                <a:gd name="connsiteY723" fmla="*/ 1130995 h 2317326"/>
                <a:gd name="connsiteX724" fmla="*/ 5825 w 2317326"/>
                <a:gd name="connsiteY724" fmla="*/ 1130995 h 2317326"/>
                <a:gd name="connsiteX725" fmla="*/ 2912 w 2317326"/>
                <a:gd name="connsiteY725" fmla="*/ 1133908 h 2317326"/>
                <a:gd name="connsiteX726" fmla="*/ 2912 w 2317326"/>
                <a:gd name="connsiteY726" fmla="*/ 1133908 h 2317326"/>
                <a:gd name="connsiteX727" fmla="*/ 2912 w 2317326"/>
                <a:gd name="connsiteY727" fmla="*/ 1133908 h 2317326"/>
                <a:gd name="connsiteX728" fmla="*/ 2310531 w 2317326"/>
                <a:gd name="connsiteY728" fmla="*/ 1108667 h 2317326"/>
                <a:gd name="connsiteX729" fmla="*/ 2313443 w 2317326"/>
                <a:gd name="connsiteY729" fmla="*/ 1105754 h 2317326"/>
                <a:gd name="connsiteX730" fmla="*/ 2313443 w 2317326"/>
                <a:gd name="connsiteY730" fmla="*/ 1105754 h 2317326"/>
                <a:gd name="connsiteX731" fmla="*/ 2316356 w 2317326"/>
                <a:gd name="connsiteY731" fmla="*/ 1108667 h 2317326"/>
                <a:gd name="connsiteX732" fmla="*/ 2316356 w 2317326"/>
                <a:gd name="connsiteY732" fmla="*/ 1108667 h 2317326"/>
                <a:gd name="connsiteX733" fmla="*/ 2316356 w 2317326"/>
                <a:gd name="connsiteY733" fmla="*/ 1108667 h 2317326"/>
                <a:gd name="connsiteX734" fmla="*/ 2316356 w 2317326"/>
                <a:gd name="connsiteY734" fmla="*/ 1108667 h 2317326"/>
                <a:gd name="connsiteX735" fmla="*/ 2313443 w 2317326"/>
                <a:gd name="connsiteY735" fmla="*/ 1111579 h 2317326"/>
                <a:gd name="connsiteX736" fmla="*/ 2313443 w 2317326"/>
                <a:gd name="connsiteY736" fmla="*/ 1111579 h 2317326"/>
                <a:gd name="connsiteX737" fmla="*/ 2313443 w 2317326"/>
                <a:gd name="connsiteY737" fmla="*/ 1111579 h 2317326"/>
                <a:gd name="connsiteX738" fmla="*/ 2313443 w 2317326"/>
                <a:gd name="connsiteY738" fmla="*/ 1111579 h 2317326"/>
                <a:gd name="connsiteX739" fmla="*/ 2310531 w 2317326"/>
                <a:gd name="connsiteY739" fmla="*/ 1108667 h 2317326"/>
                <a:gd name="connsiteX740" fmla="*/ 3883 w 2317326"/>
                <a:gd name="connsiteY740" fmla="*/ 1106725 h 2317326"/>
                <a:gd name="connsiteX741" fmla="*/ 971 w 2317326"/>
                <a:gd name="connsiteY741" fmla="*/ 1103812 h 2317326"/>
                <a:gd name="connsiteX742" fmla="*/ 971 w 2317326"/>
                <a:gd name="connsiteY742" fmla="*/ 1103812 h 2317326"/>
                <a:gd name="connsiteX743" fmla="*/ 3883 w 2317326"/>
                <a:gd name="connsiteY743" fmla="*/ 1100900 h 2317326"/>
                <a:gd name="connsiteX744" fmla="*/ 3883 w 2317326"/>
                <a:gd name="connsiteY744" fmla="*/ 1100900 h 2317326"/>
                <a:gd name="connsiteX745" fmla="*/ 6796 w 2317326"/>
                <a:gd name="connsiteY745" fmla="*/ 1103812 h 2317326"/>
                <a:gd name="connsiteX746" fmla="*/ 6796 w 2317326"/>
                <a:gd name="connsiteY746" fmla="*/ 1103812 h 2317326"/>
                <a:gd name="connsiteX747" fmla="*/ 3883 w 2317326"/>
                <a:gd name="connsiteY747" fmla="*/ 1106725 h 2317326"/>
                <a:gd name="connsiteX748" fmla="*/ 3883 w 2317326"/>
                <a:gd name="connsiteY748" fmla="*/ 1106725 h 2317326"/>
                <a:gd name="connsiteX749" fmla="*/ 3883 w 2317326"/>
                <a:gd name="connsiteY749" fmla="*/ 1106725 h 2317326"/>
                <a:gd name="connsiteX750" fmla="*/ 2309560 w 2317326"/>
                <a:gd name="connsiteY750" fmla="*/ 1081484 h 2317326"/>
                <a:gd name="connsiteX751" fmla="*/ 2312473 w 2317326"/>
                <a:gd name="connsiteY751" fmla="*/ 1078571 h 2317326"/>
                <a:gd name="connsiteX752" fmla="*/ 2312473 w 2317326"/>
                <a:gd name="connsiteY752" fmla="*/ 1078571 h 2317326"/>
                <a:gd name="connsiteX753" fmla="*/ 2315385 w 2317326"/>
                <a:gd name="connsiteY753" fmla="*/ 1081484 h 2317326"/>
                <a:gd name="connsiteX754" fmla="*/ 2315385 w 2317326"/>
                <a:gd name="connsiteY754" fmla="*/ 1081484 h 2317326"/>
                <a:gd name="connsiteX755" fmla="*/ 2312473 w 2317326"/>
                <a:gd name="connsiteY755" fmla="*/ 1084396 h 2317326"/>
                <a:gd name="connsiteX756" fmla="*/ 2312473 w 2317326"/>
                <a:gd name="connsiteY756" fmla="*/ 1084396 h 2317326"/>
                <a:gd name="connsiteX757" fmla="*/ 2312473 w 2317326"/>
                <a:gd name="connsiteY757" fmla="*/ 1084396 h 2317326"/>
                <a:gd name="connsiteX758" fmla="*/ 2312473 w 2317326"/>
                <a:gd name="connsiteY758" fmla="*/ 1084396 h 2317326"/>
                <a:gd name="connsiteX759" fmla="*/ 2309560 w 2317326"/>
                <a:gd name="connsiteY759" fmla="*/ 1081484 h 2317326"/>
                <a:gd name="connsiteX760" fmla="*/ 5825 w 2317326"/>
                <a:gd name="connsiteY760" fmla="*/ 1080513 h 2317326"/>
                <a:gd name="connsiteX761" fmla="*/ 2912 w 2317326"/>
                <a:gd name="connsiteY761" fmla="*/ 1077601 h 2317326"/>
                <a:gd name="connsiteX762" fmla="*/ 2912 w 2317326"/>
                <a:gd name="connsiteY762" fmla="*/ 1077601 h 2317326"/>
                <a:gd name="connsiteX763" fmla="*/ 5825 w 2317326"/>
                <a:gd name="connsiteY763" fmla="*/ 1074688 h 2317326"/>
                <a:gd name="connsiteX764" fmla="*/ 5825 w 2317326"/>
                <a:gd name="connsiteY764" fmla="*/ 1074688 h 2317326"/>
                <a:gd name="connsiteX765" fmla="*/ 8737 w 2317326"/>
                <a:gd name="connsiteY765" fmla="*/ 1077601 h 2317326"/>
                <a:gd name="connsiteX766" fmla="*/ 8737 w 2317326"/>
                <a:gd name="connsiteY766" fmla="*/ 1077601 h 2317326"/>
                <a:gd name="connsiteX767" fmla="*/ 5825 w 2317326"/>
                <a:gd name="connsiteY767" fmla="*/ 1080513 h 2317326"/>
                <a:gd name="connsiteX768" fmla="*/ 5825 w 2317326"/>
                <a:gd name="connsiteY768" fmla="*/ 1080513 h 2317326"/>
                <a:gd name="connsiteX769" fmla="*/ 5825 w 2317326"/>
                <a:gd name="connsiteY769" fmla="*/ 1080513 h 2317326"/>
                <a:gd name="connsiteX770" fmla="*/ 2307619 w 2317326"/>
                <a:gd name="connsiteY770" fmla="*/ 1055272 h 2317326"/>
                <a:gd name="connsiteX771" fmla="*/ 2310531 w 2317326"/>
                <a:gd name="connsiteY771" fmla="*/ 1052359 h 2317326"/>
                <a:gd name="connsiteX772" fmla="*/ 2310531 w 2317326"/>
                <a:gd name="connsiteY772" fmla="*/ 1052359 h 2317326"/>
                <a:gd name="connsiteX773" fmla="*/ 2313443 w 2317326"/>
                <a:gd name="connsiteY773" fmla="*/ 1055272 h 2317326"/>
                <a:gd name="connsiteX774" fmla="*/ 2313443 w 2317326"/>
                <a:gd name="connsiteY774" fmla="*/ 1055272 h 2317326"/>
                <a:gd name="connsiteX775" fmla="*/ 2313443 w 2317326"/>
                <a:gd name="connsiteY775" fmla="*/ 1055272 h 2317326"/>
                <a:gd name="connsiteX776" fmla="*/ 2313443 w 2317326"/>
                <a:gd name="connsiteY776" fmla="*/ 1055272 h 2317326"/>
                <a:gd name="connsiteX777" fmla="*/ 2311502 w 2317326"/>
                <a:gd name="connsiteY777" fmla="*/ 1058184 h 2317326"/>
                <a:gd name="connsiteX778" fmla="*/ 2311502 w 2317326"/>
                <a:gd name="connsiteY778" fmla="*/ 1058184 h 2317326"/>
                <a:gd name="connsiteX779" fmla="*/ 2311502 w 2317326"/>
                <a:gd name="connsiteY779" fmla="*/ 1058184 h 2317326"/>
                <a:gd name="connsiteX780" fmla="*/ 2311502 w 2317326"/>
                <a:gd name="connsiteY780" fmla="*/ 1058184 h 2317326"/>
                <a:gd name="connsiteX781" fmla="*/ 2307619 w 2317326"/>
                <a:gd name="connsiteY781" fmla="*/ 1055272 h 2317326"/>
                <a:gd name="connsiteX782" fmla="*/ 7766 w 2317326"/>
                <a:gd name="connsiteY782" fmla="*/ 1053330 h 2317326"/>
                <a:gd name="connsiteX783" fmla="*/ 5825 w 2317326"/>
                <a:gd name="connsiteY783" fmla="*/ 1050418 h 2317326"/>
                <a:gd name="connsiteX784" fmla="*/ 5825 w 2317326"/>
                <a:gd name="connsiteY784" fmla="*/ 1050418 h 2317326"/>
                <a:gd name="connsiteX785" fmla="*/ 8737 w 2317326"/>
                <a:gd name="connsiteY785" fmla="*/ 1047505 h 2317326"/>
                <a:gd name="connsiteX786" fmla="*/ 8737 w 2317326"/>
                <a:gd name="connsiteY786" fmla="*/ 1047505 h 2317326"/>
                <a:gd name="connsiteX787" fmla="*/ 10679 w 2317326"/>
                <a:gd name="connsiteY787" fmla="*/ 1050418 h 2317326"/>
                <a:gd name="connsiteX788" fmla="*/ 10679 w 2317326"/>
                <a:gd name="connsiteY788" fmla="*/ 1050418 h 2317326"/>
                <a:gd name="connsiteX789" fmla="*/ 7766 w 2317326"/>
                <a:gd name="connsiteY789" fmla="*/ 1053330 h 2317326"/>
                <a:gd name="connsiteX790" fmla="*/ 7766 w 2317326"/>
                <a:gd name="connsiteY790" fmla="*/ 1053330 h 2317326"/>
                <a:gd name="connsiteX791" fmla="*/ 7766 w 2317326"/>
                <a:gd name="connsiteY791" fmla="*/ 1053330 h 2317326"/>
                <a:gd name="connsiteX792" fmla="*/ 2304706 w 2317326"/>
                <a:gd name="connsiteY792" fmla="*/ 1029060 h 2317326"/>
                <a:gd name="connsiteX793" fmla="*/ 2304706 w 2317326"/>
                <a:gd name="connsiteY793" fmla="*/ 1029060 h 2317326"/>
                <a:gd name="connsiteX794" fmla="*/ 2306648 w 2317326"/>
                <a:gd name="connsiteY794" fmla="*/ 1026148 h 2317326"/>
                <a:gd name="connsiteX795" fmla="*/ 2306648 w 2317326"/>
                <a:gd name="connsiteY795" fmla="*/ 1026148 h 2317326"/>
                <a:gd name="connsiteX796" fmla="*/ 2309560 w 2317326"/>
                <a:gd name="connsiteY796" fmla="*/ 1028089 h 2317326"/>
                <a:gd name="connsiteX797" fmla="*/ 2309560 w 2317326"/>
                <a:gd name="connsiteY797" fmla="*/ 1028089 h 2317326"/>
                <a:gd name="connsiteX798" fmla="*/ 2307619 w 2317326"/>
                <a:gd name="connsiteY798" fmla="*/ 1031002 h 2317326"/>
                <a:gd name="connsiteX799" fmla="*/ 2307619 w 2317326"/>
                <a:gd name="connsiteY799" fmla="*/ 1031002 h 2317326"/>
                <a:gd name="connsiteX800" fmla="*/ 2307619 w 2317326"/>
                <a:gd name="connsiteY800" fmla="*/ 1031002 h 2317326"/>
                <a:gd name="connsiteX801" fmla="*/ 2307619 w 2317326"/>
                <a:gd name="connsiteY801" fmla="*/ 1031002 h 2317326"/>
                <a:gd name="connsiteX802" fmla="*/ 2304706 w 2317326"/>
                <a:gd name="connsiteY802" fmla="*/ 1029060 h 2317326"/>
                <a:gd name="connsiteX803" fmla="*/ 10679 w 2317326"/>
                <a:gd name="connsiteY803" fmla="*/ 1027118 h 2317326"/>
                <a:gd name="connsiteX804" fmla="*/ 8737 w 2317326"/>
                <a:gd name="connsiteY804" fmla="*/ 1024206 h 2317326"/>
                <a:gd name="connsiteX805" fmla="*/ 8737 w 2317326"/>
                <a:gd name="connsiteY805" fmla="*/ 1024206 h 2317326"/>
                <a:gd name="connsiteX806" fmla="*/ 11650 w 2317326"/>
                <a:gd name="connsiteY806" fmla="*/ 1022264 h 2317326"/>
                <a:gd name="connsiteX807" fmla="*/ 11650 w 2317326"/>
                <a:gd name="connsiteY807" fmla="*/ 1022264 h 2317326"/>
                <a:gd name="connsiteX808" fmla="*/ 13591 w 2317326"/>
                <a:gd name="connsiteY808" fmla="*/ 1025177 h 2317326"/>
                <a:gd name="connsiteX809" fmla="*/ 13591 w 2317326"/>
                <a:gd name="connsiteY809" fmla="*/ 1025177 h 2317326"/>
                <a:gd name="connsiteX810" fmla="*/ 10679 w 2317326"/>
                <a:gd name="connsiteY810" fmla="*/ 1027118 h 2317326"/>
                <a:gd name="connsiteX811" fmla="*/ 10679 w 2317326"/>
                <a:gd name="connsiteY811" fmla="*/ 1027118 h 2317326"/>
                <a:gd name="connsiteX812" fmla="*/ 10679 w 2317326"/>
                <a:gd name="connsiteY812" fmla="*/ 1027118 h 2317326"/>
                <a:gd name="connsiteX813" fmla="*/ 2300823 w 2317326"/>
                <a:gd name="connsiteY813" fmla="*/ 1001877 h 2317326"/>
                <a:gd name="connsiteX814" fmla="*/ 2300823 w 2317326"/>
                <a:gd name="connsiteY814" fmla="*/ 1001877 h 2317326"/>
                <a:gd name="connsiteX815" fmla="*/ 2302765 w 2317326"/>
                <a:gd name="connsiteY815" fmla="*/ 998965 h 2317326"/>
                <a:gd name="connsiteX816" fmla="*/ 2302765 w 2317326"/>
                <a:gd name="connsiteY816" fmla="*/ 998965 h 2317326"/>
                <a:gd name="connsiteX817" fmla="*/ 2305677 w 2317326"/>
                <a:gd name="connsiteY817" fmla="*/ 1000906 h 2317326"/>
                <a:gd name="connsiteX818" fmla="*/ 2305677 w 2317326"/>
                <a:gd name="connsiteY818" fmla="*/ 1000906 h 2317326"/>
                <a:gd name="connsiteX819" fmla="*/ 2305677 w 2317326"/>
                <a:gd name="connsiteY819" fmla="*/ 1000906 h 2317326"/>
                <a:gd name="connsiteX820" fmla="*/ 2305677 w 2317326"/>
                <a:gd name="connsiteY820" fmla="*/ 1000906 h 2317326"/>
                <a:gd name="connsiteX821" fmla="*/ 2303735 w 2317326"/>
                <a:gd name="connsiteY821" fmla="*/ 1003819 h 2317326"/>
                <a:gd name="connsiteX822" fmla="*/ 2303735 w 2317326"/>
                <a:gd name="connsiteY822" fmla="*/ 1003819 h 2317326"/>
                <a:gd name="connsiteX823" fmla="*/ 2303735 w 2317326"/>
                <a:gd name="connsiteY823" fmla="*/ 1003819 h 2317326"/>
                <a:gd name="connsiteX824" fmla="*/ 2303735 w 2317326"/>
                <a:gd name="connsiteY824" fmla="*/ 1003819 h 2317326"/>
                <a:gd name="connsiteX825" fmla="*/ 2300823 w 2317326"/>
                <a:gd name="connsiteY825" fmla="*/ 1001877 h 2317326"/>
                <a:gd name="connsiteX826" fmla="*/ 13591 w 2317326"/>
                <a:gd name="connsiteY826" fmla="*/ 1000906 h 2317326"/>
                <a:gd name="connsiteX827" fmla="*/ 11650 w 2317326"/>
                <a:gd name="connsiteY827" fmla="*/ 997994 h 2317326"/>
                <a:gd name="connsiteX828" fmla="*/ 11650 w 2317326"/>
                <a:gd name="connsiteY828" fmla="*/ 997994 h 2317326"/>
                <a:gd name="connsiteX829" fmla="*/ 14562 w 2317326"/>
                <a:gd name="connsiteY829" fmla="*/ 996052 h 2317326"/>
                <a:gd name="connsiteX830" fmla="*/ 14562 w 2317326"/>
                <a:gd name="connsiteY830" fmla="*/ 996052 h 2317326"/>
                <a:gd name="connsiteX831" fmla="*/ 16504 w 2317326"/>
                <a:gd name="connsiteY831" fmla="*/ 998965 h 2317326"/>
                <a:gd name="connsiteX832" fmla="*/ 16504 w 2317326"/>
                <a:gd name="connsiteY832" fmla="*/ 998965 h 2317326"/>
                <a:gd name="connsiteX833" fmla="*/ 13591 w 2317326"/>
                <a:gd name="connsiteY833" fmla="*/ 1000906 h 2317326"/>
                <a:gd name="connsiteX834" fmla="*/ 13591 w 2317326"/>
                <a:gd name="connsiteY834" fmla="*/ 1000906 h 2317326"/>
                <a:gd name="connsiteX835" fmla="*/ 13591 w 2317326"/>
                <a:gd name="connsiteY835" fmla="*/ 1000906 h 2317326"/>
                <a:gd name="connsiteX836" fmla="*/ 2296940 w 2317326"/>
                <a:gd name="connsiteY836" fmla="*/ 975665 h 2317326"/>
                <a:gd name="connsiteX837" fmla="*/ 2296940 w 2317326"/>
                <a:gd name="connsiteY837" fmla="*/ 975665 h 2317326"/>
                <a:gd name="connsiteX838" fmla="*/ 2298881 w 2317326"/>
                <a:gd name="connsiteY838" fmla="*/ 972753 h 2317326"/>
                <a:gd name="connsiteX839" fmla="*/ 2298881 w 2317326"/>
                <a:gd name="connsiteY839" fmla="*/ 972753 h 2317326"/>
                <a:gd name="connsiteX840" fmla="*/ 2301794 w 2317326"/>
                <a:gd name="connsiteY840" fmla="*/ 974695 h 2317326"/>
                <a:gd name="connsiteX841" fmla="*/ 2301794 w 2317326"/>
                <a:gd name="connsiteY841" fmla="*/ 974695 h 2317326"/>
                <a:gd name="connsiteX842" fmla="*/ 2301794 w 2317326"/>
                <a:gd name="connsiteY842" fmla="*/ 974695 h 2317326"/>
                <a:gd name="connsiteX843" fmla="*/ 2301794 w 2317326"/>
                <a:gd name="connsiteY843" fmla="*/ 974695 h 2317326"/>
                <a:gd name="connsiteX844" fmla="*/ 2299852 w 2317326"/>
                <a:gd name="connsiteY844" fmla="*/ 977607 h 2317326"/>
                <a:gd name="connsiteX845" fmla="*/ 2299852 w 2317326"/>
                <a:gd name="connsiteY845" fmla="*/ 977607 h 2317326"/>
                <a:gd name="connsiteX846" fmla="*/ 2299852 w 2317326"/>
                <a:gd name="connsiteY846" fmla="*/ 977607 h 2317326"/>
                <a:gd name="connsiteX847" fmla="*/ 2299852 w 2317326"/>
                <a:gd name="connsiteY847" fmla="*/ 977607 h 2317326"/>
                <a:gd name="connsiteX848" fmla="*/ 2296940 w 2317326"/>
                <a:gd name="connsiteY848" fmla="*/ 975665 h 2317326"/>
                <a:gd name="connsiteX849" fmla="*/ 17475 w 2317326"/>
                <a:gd name="connsiteY849" fmla="*/ 973724 h 2317326"/>
                <a:gd name="connsiteX850" fmla="*/ 15533 w 2317326"/>
                <a:gd name="connsiteY850" fmla="*/ 970811 h 2317326"/>
                <a:gd name="connsiteX851" fmla="*/ 15533 w 2317326"/>
                <a:gd name="connsiteY851" fmla="*/ 970811 h 2317326"/>
                <a:gd name="connsiteX852" fmla="*/ 18445 w 2317326"/>
                <a:gd name="connsiteY852" fmla="*/ 968870 h 2317326"/>
                <a:gd name="connsiteX853" fmla="*/ 18445 w 2317326"/>
                <a:gd name="connsiteY853" fmla="*/ 968870 h 2317326"/>
                <a:gd name="connsiteX854" fmla="*/ 20387 w 2317326"/>
                <a:gd name="connsiteY854" fmla="*/ 971782 h 2317326"/>
                <a:gd name="connsiteX855" fmla="*/ 20387 w 2317326"/>
                <a:gd name="connsiteY855" fmla="*/ 971782 h 2317326"/>
                <a:gd name="connsiteX856" fmla="*/ 17475 w 2317326"/>
                <a:gd name="connsiteY856" fmla="*/ 973724 h 2317326"/>
                <a:gd name="connsiteX857" fmla="*/ 17475 w 2317326"/>
                <a:gd name="connsiteY857" fmla="*/ 973724 h 2317326"/>
                <a:gd name="connsiteX858" fmla="*/ 17475 w 2317326"/>
                <a:gd name="connsiteY858" fmla="*/ 973724 h 2317326"/>
                <a:gd name="connsiteX859" fmla="*/ 2293056 w 2317326"/>
                <a:gd name="connsiteY859" fmla="*/ 949453 h 2317326"/>
                <a:gd name="connsiteX860" fmla="*/ 2294998 w 2317326"/>
                <a:gd name="connsiteY860" fmla="*/ 946541 h 2317326"/>
                <a:gd name="connsiteX861" fmla="*/ 2294998 w 2317326"/>
                <a:gd name="connsiteY861" fmla="*/ 946541 h 2317326"/>
                <a:gd name="connsiteX862" fmla="*/ 2297910 w 2317326"/>
                <a:gd name="connsiteY862" fmla="*/ 948483 h 2317326"/>
                <a:gd name="connsiteX863" fmla="*/ 2297910 w 2317326"/>
                <a:gd name="connsiteY863" fmla="*/ 948483 h 2317326"/>
                <a:gd name="connsiteX864" fmla="*/ 2297910 w 2317326"/>
                <a:gd name="connsiteY864" fmla="*/ 948483 h 2317326"/>
                <a:gd name="connsiteX865" fmla="*/ 2297910 w 2317326"/>
                <a:gd name="connsiteY865" fmla="*/ 948483 h 2317326"/>
                <a:gd name="connsiteX866" fmla="*/ 2295969 w 2317326"/>
                <a:gd name="connsiteY866" fmla="*/ 951395 h 2317326"/>
                <a:gd name="connsiteX867" fmla="*/ 2295969 w 2317326"/>
                <a:gd name="connsiteY867" fmla="*/ 951395 h 2317326"/>
                <a:gd name="connsiteX868" fmla="*/ 2295969 w 2317326"/>
                <a:gd name="connsiteY868" fmla="*/ 951395 h 2317326"/>
                <a:gd name="connsiteX869" fmla="*/ 2295969 w 2317326"/>
                <a:gd name="connsiteY869" fmla="*/ 951395 h 2317326"/>
                <a:gd name="connsiteX870" fmla="*/ 2293056 w 2317326"/>
                <a:gd name="connsiteY870" fmla="*/ 949453 h 2317326"/>
                <a:gd name="connsiteX871" fmla="*/ 22329 w 2317326"/>
                <a:gd name="connsiteY871" fmla="*/ 947512 h 2317326"/>
                <a:gd name="connsiteX872" fmla="*/ 20387 w 2317326"/>
                <a:gd name="connsiteY872" fmla="*/ 944599 h 2317326"/>
                <a:gd name="connsiteX873" fmla="*/ 20387 w 2317326"/>
                <a:gd name="connsiteY873" fmla="*/ 944599 h 2317326"/>
                <a:gd name="connsiteX874" fmla="*/ 23299 w 2317326"/>
                <a:gd name="connsiteY874" fmla="*/ 942658 h 2317326"/>
                <a:gd name="connsiteX875" fmla="*/ 23299 w 2317326"/>
                <a:gd name="connsiteY875" fmla="*/ 942658 h 2317326"/>
                <a:gd name="connsiteX876" fmla="*/ 25241 w 2317326"/>
                <a:gd name="connsiteY876" fmla="*/ 945570 h 2317326"/>
                <a:gd name="connsiteX877" fmla="*/ 25241 w 2317326"/>
                <a:gd name="connsiteY877" fmla="*/ 945570 h 2317326"/>
                <a:gd name="connsiteX878" fmla="*/ 22329 w 2317326"/>
                <a:gd name="connsiteY878" fmla="*/ 947512 h 2317326"/>
                <a:gd name="connsiteX879" fmla="*/ 22329 w 2317326"/>
                <a:gd name="connsiteY879" fmla="*/ 947512 h 2317326"/>
                <a:gd name="connsiteX880" fmla="*/ 22329 w 2317326"/>
                <a:gd name="connsiteY880" fmla="*/ 947512 h 2317326"/>
                <a:gd name="connsiteX881" fmla="*/ 2288202 w 2317326"/>
                <a:gd name="connsiteY881" fmla="*/ 923242 h 2317326"/>
                <a:gd name="connsiteX882" fmla="*/ 2290144 w 2317326"/>
                <a:gd name="connsiteY882" fmla="*/ 920329 h 2317326"/>
                <a:gd name="connsiteX883" fmla="*/ 2290144 w 2317326"/>
                <a:gd name="connsiteY883" fmla="*/ 920329 h 2317326"/>
                <a:gd name="connsiteX884" fmla="*/ 2293056 w 2317326"/>
                <a:gd name="connsiteY884" fmla="*/ 922271 h 2317326"/>
                <a:gd name="connsiteX885" fmla="*/ 2293056 w 2317326"/>
                <a:gd name="connsiteY885" fmla="*/ 922271 h 2317326"/>
                <a:gd name="connsiteX886" fmla="*/ 2291115 w 2317326"/>
                <a:gd name="connsiteY886" fmla="*/ 925183 h 2317326"/>
                <a:gd name="connsiteX887" fmla="*/ 2291115 w 2317326"/>
                <a:gd name="connsiteY887" fmla="*/ 925183 h 2317326"/>
                <a:gd name="connsiteX888" fmla="*/ 2290144 w 2317326"/>
                <a:gd name="connsiteY888" fmla="*/ 925183 h 2317326"/>
                <a:gd name="connsiteX889" fmla="*/ 2290144 w 2317326"/>
                <a:gd name="connsiteY889" fmla="*/ 925183 h 2317326"/>
                <a:gd name="connsiteX890" fmla="*/ 2288202 w 2317326"/>
                <a:gd name="connsiteY890" fmla="*/ 923242 h 2317326"/>
                <a:gd name="connsiteX891" fmla="*/ 27183 w 2317326"/>
                <a:gd name="connsiteY891" fmla="*/ 921300 h 2317326"/>
                <a:gd name="connsiteX892" fmla="*/ 25241 w 2317326"/>
                <a:gd name="connsiteY892" fmla="*/ 918388 h 2317326"/>
                <a:gd name="connsiteX893" fmla="*/ 25241 w 2317326"/>
                <a:gd name="connsiteY893" fmla="*/ 918388 h 2317326"/>
                <a:gd name="connsiteX894" fmla="*/ 25241 w 2317326"/>
                <a:gd name="connsiteY894" fmla="*/ 918388 h 2317326"/>
                <a:gd name="connsiteX895" fmla="*/ 25241 w 2317326"/>
                <a:gd name="connsiteY895" fmla="*/ 918388 h 2317326"/>
                <a:gd name="connsiteX896" fmla="*/ 28154 w 2317326"/>
                <a:gd name="connsiteY896" fmla="*/ 916446 h 2317326"/>
                <a:gd name="connsiteX897" fmla="*/ 28154 w 2317326"/>
                <a:gd name="connsiteY897" fmla="*/ 916446 h 2317326"/>
                <a:gd name="connsiteX898" fmla="*/ 30095 w 2317326"/>
                <a:gd name="connsiteY898" fmla="*/ 919358 h 2317326"/>
                <a:gd name="connsiteX899" fmla="*/ 30095 w 2317326"/>
                <a:gd name="connsiteY899" fmla="*/ 919358 h 2317326"/>
                <a:gd name="connsiteX900" fmla="*/ 27183 w 2317326"/>
                <a:gd name="connsiteY900" fmla="*/ 921300 h 2317326"/>
                <a:gd name="connsiteX901" fmla="*/ 27183 w 2317326"/>
                <a:gd name="connsiteY901" fmla="*/ 921300 h 2317326"/>
                <a:gd name="connsiteX902" fmla="*/ 27183 w 2317326"/>
                <a:gd name="connsiteY902" fmla="*/ 921300 h 2317326"/>
                <a:gd name="connsiteX903" fmla="*/ 2282377 w 2317326"/>
                <a:gd name="connsiteY903" fmla="*/ 897030 h 2317326"/>
                <a:gd name="connsiteX904" fmla="*/ 2284319 w 2317326"/>
                <a:gd name="connsiteY904" fmla="*/ 894117 h 2317326"/>
                <a:gd name="connsiteX905" fmla="*/ 2284319 w 2317326"/>
                <a:gd name="connsiteY905" fmla="*/ 894117 h 2317326"/>
                <a:gd name="connsiteX906" fmla="*/ 2287231 w 2317326"/>
                <a:gd name="connsiteY906" fmla="*/ 896059 h 2317326"/>
                <a:gd name="connsiteX907" fmla="*/ 2287231 w 2317326"/>
                <a:gd name="connsiteY907" fmla="*/ 896059 h 2317326"/>
                <a:gd name="connsiteX908" fmla="*/ 2285290 w 2317326"/>
                <a:gd name="connsiteY908" fmla="*/ 898971 h 2317326"/>
                <a:gd name="connsiteX909" fmla="*/ 2285290 w 2317326"/>
                <a:gd name="connsiteY909" fmla="*/ 898971 h 2317326"/>
                <a:gd name="connsiteX910" fmla="*/ 2284319 w 2317326"/>
                <a:gd name="connsiteY910" fmla="*/ 898971 h 2317326"/>
                <a:gd name="connsiteX911" fmla="*/ 2284319 w 2317326"/>
                <a:gd name="connsiteY911" fmla="*/ 898971 h 2317326"/>
                <a:gd name="connsiteX912" fmla="*/ 2282377 w 2317326"/>
                <a:gd name="connsiteY912" fmla="*/ 897030 h 2317326"/>
                <a:gd name="connsiteX913" fmla="*/ 33008 w 2317326"/>
                <a:gd name="connsiteY913" fmla="*/ 895088 h 2317326"/>
                <a:gd name="connsiteX914" fmla="*/ 31066 w 2317326"/>
                <a:gd name="connsiteY914" fmla="*/ 892176 h 2317326"/>
                <a:gd name="connsiteX915" fmla="*/ 31066 w 2317326"/>
                <a:gd name="connsiteY915" fmla="*/ 892176 h 2317326"/>
                <a:gd name="connsiteX916" fmla="*/ 33978 w 2317326"/>
                <a:gd name="connsiteY916" fmla="*/ 890234 h 2317326"/>
                <a:gd name="connsiteX917" fmla="*/ 33978 w 2317326"/>
                <a:gd name="connsiteY917" fmla="*/ 890234 h 2317326"/>
                <a:gd name="connsiteX918" fmla="*/ 35920 w 2317326"/>
                <a:gd name="connsiteY918" fmla="*/ 893146 h 2317326"/>
                <a:gd name="connsiteX919" fmla="*/ 35920 w 2317326"/>
                <a:gd name="connsiteY919" fmla="*/ 893146 h 2317326"/>
                <a:gd name="connsiteX920" fmla="*/ 33008 w 2317326"/>
                <a:gd name="connsiteY920" fmla="*/ 895088 h 2317326"/>
                <a:gd name="connsiteX921" fmla="*/ 33008 w 2317326"/>
                <a:gd name="connsiteY921" fmla="*/ 895088 h 2317326"/>
                <a:gd name="connsiteX922" fmla="*/ 33008 w 2317326"/>
                <a:gd name="connsiteY922" fmla="*/ 895088 h 2317326"/>
                <a:gd name="connsiteX923" fmla="*/ 2275582 w 2317326"/>
                <a:gd name="connsiteY923" fmla="*/ 871789 h 2317326"/>
                <a:gd name="connsiteX924" fmla="*/ 2277523 w 2317326"/>
                <a:gd name="connsiteY924" fmla="*/ 868876 h 2317326"/>
                <a:gd name="connsiteX925" fmla="*/ 2277523 w 2317326"/>
                <a:gd name="connsiteY925" fmla="*/ 868876 h 2317326"/>
                <a:gd name="connsiteX926" fmla="*/ 2280436 w 2317326"/>
                <a:gd name="connsiteY926" fmla="*/ 870818 h 2317326"/>
                <a:gd name="connsiteX927" fmla="*/ 2280436 w 2317326"/>
                <a:gd name="connsiteY927" fmla="*/ 870818 h 2317326"/>
                <a:gd name="connsiteX928" fmla="*/ 2278494 w 2317326"/>
                <a:gd name="connsiteY928" fmla="*/ 873730 h 2317326"/>
                <a:gd name="connsiteX929" fmla="*/ 2278494 w 2317326"/>
                <a:gd name="connsiteY929" fmla="*/ 873730 h 2317326"/>
                <a:gd name="connsiteX930" fmla="*/ 2277523 w 2317326"/>
                <a:gd name="connsiteY930" fmla="*/ 873730 h 2317326"/>
                <a:gd name="connsiteX931" fmla="*/ 2277523 w 2317326"/>
                <a:gd name="connsiteY931" fmla="*/ 873730 h 2317326"/>
                <a:gd name="connsiteX932" fmla="*/ 2275582 w 2317326"/>
                <a:gd name="connsiteY932" fmla="*/ 871789 h 2317326"/>
                <a:gd name="connsiteX933" fmla="*/ 38832 w 2317326"/>
                <a:gd name="connsiteY933" fmla="*/ 869847 h 2317326"/>
                <a:gd name="connsiteX934" fmla="*/ 36891 w 2317326"/>
                <a:gd name="connsiteY934" fmla="*/ 866934 h 2317326"/>
                <a:gd name="connsiteX935" fmla="*/ 36891 w 2317326"/>
                <a:gd name="connsiteY935" fmla="*/ 866934 h 2317326"/>
                <a:gd name="connsiteX936" fmla="*/ 39803 w 2317326"/>
                <a:gd name="connsiteY936" fmla="*/ 864993 h 2317326"/>
                <a:gd name="connsiteX937" fmla="*/ 39803 w 2317326"/>
                <a:gd name="connsiteY937" fmla="*/ 864993 h 2317326"/>
                <a:gd name="connsiteX938" fmla="*/ 41745 w 2317326"/>
                <a:gd name="connsiteY938" fmla="*/ 867905 h 2317326"/>
                <a:gd name="connsiteX939" fmla="*/ 41745 w 2317326"/>
                <a:gd name="connsiteY939" fmla="*/ 867905 h 2317326"/>
                <a:gd name="connsiteX940" fmla="*/ 38832 w 2317326"/>
                <a:gd name="connsiteY940" fmla="*/ 869847 h 2317326"/>
                <a:gd name="connsiteX941" fmla="*/ 38832 w 2317326"/>
                <a:gd name="connsiteY941" fmla="*/ 869847 h 2317326"/>
                <a:gd name="connsiteX942" fmla="*/ 38832 w 2317326"/>
                <a:gd name="connsiteY942" fmla="*/ 869847 h 2317326"/>
                <a:gd name="connsiteX943" fmla="*/ 2268786 w 2317326"/>
                <a:gd name="connsiteY943" fmla="*/ 845577 h 2317326"/>
                <a:gd name="connsiteX944" fmla="*/ 2270728 w 2317326"/>
                <a:gd name="connsiteY944" fmla="*/ 842664 h 2317326"/>
                <a:gd name="connsiteX945" fmla="*/ 2270728 w 2317326"/>
                <a:gd name="connsiteY945" fmla="*/ 842664 h 2317326"/>
                <a:gd name="connsiteX946" fmla="*/ 2273640 w 2317326"/>
                <a:gd name="connsiteY946" fmla="*/ 844606 h 2317326"/>
                <a:gd name="connsiteX947" fmla="*/ 2273640 w 2317326"/>
                <a:gd name="connsiteY947" fmla="*/ 844606 h 2317326"/>
                <a:gd name="connsiteX948" fmla="*/ 2273640 w 2317326"/>
                <a:gd name="connsiteY948" fmla="*/ 844606 h 2317326"/>
                <a:gd name="connsiteX949" fmla="*/ 2273640 w 2317326"/>
                <a:gd name="connsiteY949" fmla="*/ 844606 h 2317326"/>
                <a:gd name="connsiteX950" fmla="*/ 2271699 w 2317326"/>
                <a:gd name="connsiteY950" fmla="*/ 847518 h 2317326"/>
                <a:gd name="connsiteX951" fmla="*/ 2271699 w 2317326"/>
                <a:gd name="connsiteY951" fmla="*/ 847518 h 2317326"/>
                <a:gd name="connsiteX952" fmla="*/ 2270728 w 2317326"/>
                <a:gd name="connsiteY952" fmla="*/ 847518 h 2317326"/>
                <a:gd name="connsiteX953" fmla="*/ 2270728 w 2317326"/>
                <a:gd name="connsiteY953" fmla="*/ 847518 h 2317326"/>
                <a:gd name="connsiteX954" fmla="*/ 2268786 w 2317326"/>
                <a:gd name="connsiteY954" fmla="*/ 845577 h 2317326"/>
                <a:gd name="connsiteX955" fmla="*/ 46599 w 2317326"/>
                <a:gd name="connsiteY955" fmla="*/ 843635 h 2317326"/>
                <a:gd name="connsiteX956" fmla="*/ 44657 w 2317326"/>
                <a:gd name="connsiteY956" fmla="*/ 840723 h 2317326"/>
                <a:gd name="connsiteX957" fmla="*/ 44657 w 2317326"/>
                <a:gd name="connsiteY957" fmla="*/ 840723 h 2317326"/>
                <a:gd name="connsiteX958" fmla="*/ 47570 w 2317326"/>
                <a:gd name="connsiteY958" fmla="*/ 838781 h 2317326"/>
                <a:gd name="connsiteX959" fmla="*/ 47570 w 2317326"/>
                <a:gd name="connsiteY959" fmla="*/ 838781 h 2317326"/>
                <a:gd name="connsiteX960" fmla="*/ 49511 w 2317326"/>
                <a:gd name="connsiteY960" fmla="*/ 841693 h 2317326"/>
                <a:gd name="connsiteX961" fmla="*/ 49511 w 2317326"/>
                <a:gd name="connsiteY961" fmla="*/ 841693 h 2317326"/>
                <a:gd name="connsiteX962" fmla="*/ 46599 w 2317326"/>
                <a:gd name="connsiteY962" fmla="*/ 843635 h 2317326"/>
                <a:gd name="connsiteX963" fmla="*/ 46599 w 2317326"/>
                <a:gd name="connsiteY963" fmla="*/ 843635 h 2317326"/>
                <a:gd name="connsiteX964" fmla="*/ 46599 w 2317326"/>
                <a:gd name="connsiteY964" fmla="*/ 843635 h 2317326"/>
                <a:gd name="connsiteX965" fmla="*/ 2261020 w 2317326"/>
                <a:gd name="connsiteY965" fmla="*/ 820336 h 2317326"/>
                <a:gd name="connsiteX966" fmla="*/ 2262961 w 2317326"/>
                <a:gd name="connsiteY966" fmla="*/ 817423 h 2317326"/>
                <a:gd name="connsiteX967" fmla="*/ 2262961 w 2317326"/>
                <a:gd name="connsiteY967" fmla="*/ 817423 h 2317326"/>
                <a:gd name="connsiteX968" fmla="*/ 2265874 w 2317326"/>
                <a:gd name="connsiteY968" fmla="*/ 819365 h 2317326"/>
                <a:gd name="connsiteX969" fmla="*/ 2265874 w 2317326"/>
                <a:gd name="connsiteY969" fmla="*/ 819365 h 2317326"/>
                <a:gd name="connsiteX970" fmla="*/ 2263932 w 2317326"/>
                <a:gd name="connsiteY970" fmla="*/ 822277 h 2317326"/>
                <a:gd name="connsiteX971" fmla="*/ 2263932 w 2317326"/>
                <a:gd name="connsiteY971" fmla="*/ 822277 h 2317326"/>
                <a:gd name="connsiteX972" fmla="*/ 2262961 w 2317326"/>
                <a:gd name="connsiteY972" fmla="*/ 822277 h 2317326"/>
                <a:gd name="connsiteX973" fmla="*/ 2262961 w 2317326"/>
                <a:gd name="connsiteY973" fmla="*/ 822277 h 2317326"/>
                <a:gd name="connsiteX974" fmla="*/ 2261020 w 2317326"/>
                <a:gd name="connsiteY974" fmla="*/ 820336 h 2317326"/>
                <a:gd name="connsiteX975" fmla="*/ 53395 w 2317326"/>
                <a:gd name="connsiteY975" fmla="*/ 818394 h 2317326"/>
                <a:gd name="connsiteX976" fmla="*/ 51453 w 2317326"/>
                <a:gd name="connsiteY976" fmla="*/ 815482 h 2317326"/>
                <a:gd name="connsiteX977" fmla="*/ 51453 w 2317326"/>
                <a:gd name="connsiteY977" fmla="*/ 815482 h 2317326"/>
                <a:gd name="connsiteX978" fmla="*/ 51453 w 2317326"/>
                <a:gd name="connsiteY978" fmla="*/ 815482 h 2317326"/>
                <a:gd name="connsiteX979" fmla="*/ 51453 w 2317326"/>
                <a:gd name="connsiteY979" fmla="*/ 815482 h 2317326"/>
                <a:gd name="connsiteX980" fmla="*/ 54365 w 2317326"/>
                <a:gd name="connsiteY980" fmla="*/ 813540 h 2317326"/>
                <a:gd name="connsiteX981" fmla="*/ 54365 w 2317326"/>
                <a:gd name="connsiteY981" fmla="*/ 813540 h 2317326"/>
                <a:gd name="connsiteX982" fmla="*/ 56307 w 2317326"/>
                <a:gd name="connsiteY982" fmla="*/ 816452 h 2317326"/>
                <a:gd name="connsiteX983" fmla="*/ 56307 w 2317326"/>
                <a:gd name="connsiteY983" fmla="*/ 816452 h 2317326"/>
                <a:gd name="connsiteX984" fmla="*/ 53395 w 2317326"/>
                <a:gd name="connsiteY984" fmla="*/ 818394 h 2317326"/>
                <a:gd name="connsiteX985" fmla="*/ 53395 w 2317326"/>
                <a:gd name="connsiteY985" fmla="*/ 818394 h 2317326"/>
                <a:gd name="connsiteX986" fmla="*/ 53395 w 2317326"/>
                <a:gd name="connsiteY986" fmla="*/ 818394 h 2317326"/>
                <a:gd name="connsiteX987" fmla="*/ 2253253 w 2317326"/>
                <a:gd name="connsiteY987" fmla="*/ 795094 h 2317326"/>
                <a:gd name="connsiteX988" fmla="*/ 2253253 w 2317326"/>
                <a:gd name="connsiteY988" fmla="*/ 795094 h 2317326"/>
                <a:gd name="connsiteX989" fmla="*/ 2255195 w 2317326"/>
                <a:gd name="connsiteY989" fmla="*/ 792182 h 2317326"/>
                <a:gd name="connsiteX990" fmla="*/ 2255195 w 2317326"/>
                <a:gd name="connsiteY990" fmla="*/ 792182 h 2317326"/>
                <a:gd name="connsiteX991" fmla="*/ 2258107 w 2317326"/>
                <a:gd name="connsiteY991" fmla="*/ 794124 h 2317326"/>
                <a:gd name="connsiteX992" fmla="*/ 2258107 w 2317326"/>
                <a:gd name="connsiteY992" fmla="*/ 794124 h 2317326"/>
                <a:gd name="connsiteX993" fmla="*/ 2256166 w 2317326"/>
                <a:gd name="connsiteY993" fmla="*/ 797036 h 2317326"/>
                <a:gd name="connsiteX994" fmla="*/ 2256166 w 2317326"/>
                <a:gd name="connsiteY994" fmla="*/ 797036 h 2317326"/>
                <a:gd name="connsiteX995" fmla="*/ 2255195 w 2317326"/>
                <a:gd name="connsiteY995" fmla="*/ 797036 h 2317326"/>
                <a:gd name="connsiteX996" fmla="*/ 2255195 w 2317326"/>
                <a:gd name="connsiteY996" fmla="*/ 797036 h 2317326"/>
                <a:gd name="connsiteX997" fmla="*/ 2253253 w 2317326"/>
                <a:gd name="connsiteY997" fmla="*/ 795094 h 2317326"/>
                <a:gd name="connsiteX998" fmla="*/ 62132 w 2317326"/>
                <a:gd name="connsiteY998" fmla="*/ 792182 h 2317326"/>
                <a:gd name="connsiteX999" fmla="*/ 60190 w 2317326"/>
                <a:gd name="connsiteY999" fmla="*/ 789270 h 2317326"/>
                <a:gd name="connsiteX1000" fmla="*/ 60190 w 2317326"/>
                <a:gd name="connsiteY1000" fmla="*/ 789270 h 2317326"/>
                <a:gd name="connsiteX1001" fmla="*/ 63103 w 2317326"/>
                <a:gd name="connsiteY1001" fmla="*/ 787328 h 2317326"/>
                <a:gd name="connsiteX1002" fmla="*/ 63103 w 2317326"/>
                <a:gd name="connsiteY1002" fmla="*/ 787328 h 2317326"/>
                <a:gd name="connsiteX1003" fmla="*/ 65044 w 2317326"/>
                <a:gd name="connsiteY1003" fmla="*/ 790240 h 2317326"/>
                <a:gd name="connsiteX1004" fmla="*/ 65044 w 2317326"/>
                <a:gd name="connsiteY1004" fmla="*/ 790240 h 2317326"/>
                <a:gd name="connsiteX1005" fmla="*/ 62132 w 2317326"/>
                <a:gd name="connsiteY1005" fmla="*/ 792182 h 2317326"/>
                <a:gd name="connsiteX1006" fmla="*/ 62132 w 2317326"/>
                <a:gd name="connsiteY1006" fmla="*/ 792182 h 2317326"/>
                <a:gd name="connsiteX1007" fmla="*/ 62132 w 2317326"/>
                <a:gd name="connsiteY1007" fmla="*/ 792182 h 2317326"/>
                <a:gd name="connsiteX1008" fmla="*/ 2244516 w 2317326"/>
                <a:gd name="connsiteY1008" fmla="*/ 769853 h 2317326"/>
                <a:gd name="connsiteX1009" fmla="*/ 2244516 w 2317326"/>
                <a:gd name="connsiteY1009" fmla="*/ 769853 h 2317326"/>
                <a:gd name="connsiteX1010" fmla="*/ 2246457 w 2317326"/>
                <a:gd name="connsiteY1010" fmla="*/ 765970 h 2317326"/>
                <a:gd name="connsiteX1011" fmla="*/ 2246457 w 2317326"/>
                <a:gd name="connsiteY1011" fmla="*/ 765970 h 2317326"/>
                <a:gd name="connsiteX1012" fmla="*/ 2250341 w 2317326"/>
                <a:gd name="connsiteY1012" fmla="*/ 767912 h 2317326"/>
                <a:gd name="connsiteX1013" fmla="*/ 2250341 w 2317326"/>
                <a:gd name="connsiteY1013" fmla="*/ 767912 h 2317326"/>
                <a:gd name="connsiteX1014" fmla="*/ 2248399 w 2317326"/>
                <a:gd name="connsiteY1014" fmla="*/ 771795 h 2317326"/>
                <a:gd name="connsiteX1015" fmla="*/ 2248399 w 2317326"/>
                <a:gd name="connsiteY1015" fmla="*/ 771795 h 2317326"/>
                <a:gd name="connsiteX1016" fmla="*/ 2247428 w 2317326"/>
                <a:gd name="connsiteY1016" fmla="*/ 771795 h 2317326"/>
                <a:gd name="connsiteX1017" fmla="*/ 2247428 w 2317326"/>
                <a:gd name="connsiteY1017" fmla="*/ 771795 h 2317326"/>
                <a:gd name="connsiteX1018" fmla="*/ 2244516 w 2317326"/>
                <a:gd name="connsiteY1018" fmla="*/ 769853 h 2317326"/>
                <a:gd name="connsiteX1019" fmla="*/ 70869 w 2317326"/>
                <a:gd name="connsiteY1019" fmla="*/ 766941 h 2317326"/>
                <a:gd name="connsiteX1020" fmla="*/ 68928 w 2317326"/>
                <a:gd name="connsiteY1020" fmla="*/ 763058 h 2317326"/>
                <a:gd name="connsiteX1021" fmla="*/ 68928 w 2317326"/>
                <a:gd name="connsiteY1021" fmla="*/ 763058 h 2317326"/>
                <a:gd name="connsiteX1022" fmla="*/ 68928 w 2317326"/>
                <a:gd name="connsiteY1022" fmla="*/ 763058 h 2317326"/>
                <a:gd name="connsiteX1023" fmla="*/ 68928 w 2317326"/>
                <a:gd name="connsiteY1023" fmla="*/ 763058 h 2317326"/>
                <a:gd name="connsiteX1024" fmla="*/ 72811 w 2317326"/>
                <a:gd name="connsiteY1024" fmla="*/ 761116 h 2317326"/>
                <a:gd name="connsiteX1025" fmla="*/ 72811 w 2317326"/>
                <a:gd name="connsiteY1025" fmla="*/ 761116 h 2317326"/>
                <a:gd name="connsiteX1026" fmla="*/ 74752 w 2317326"/>
                <a:gd name="connsiteY1026" fmla="*/ 764999 h 2317326"/>
                <a:gd name="connsiteX1027" fmla="*/ 74752 w 2317326"/>
                <a:gd name="connsiteY1027" fmla="*/ 764999 h 2317326"/>
                <a:gd name="connsiteX1028" fmla="*/ 70869 w 2317326"/>
                <a:gd name="connsiteY1028" fmla="*/ 766941 h 2317326"/>
                <a:gd name="connsiteX1029" fmla="*/ 70869 w 2317326"/>
                <a:gd name="connsiteY1029" fmla="*/ 766941 h 2317326"/>
                <a:gd name="connsiteX1030" fmla="*/ 70869 w 2317326"/>
                <a:gd name="connsiteY1030" fmla="*/ 766941 h 2317326"/>
                <a:gd name="connsiteX1031" fmla="*/ 2234808 w 2317326"/>
                <a:gd name="connsiteY1031" fmla="*/ 744612 h 2317326"/>
                <a:gd name="connsiteX1032" fmla="*/ 2234808 w 2317326"/>
                <a:gd name="connsiteY1032" fmla="*/ 744612 h 2317326"/>
                <a:gd name="connsiteX1033" fmla="*/ 2236749 w 2317326"/>
                <a:gd name="connsiteY1033" fmla="*/ 740729 h 2317326"/>
                <a:gd name="connsiteX1034" fmla="*/ 2236749 w 2317326"/>
                <a:gd name="connsiteY1034" fmla="*/ 740729 h 2317326"/>
                <a:gd name="connsiteX1035" fmla="*/ 2240633 w 2317326"/>
                <a:gd name="connsiteY1035" fmla="*/ 742671 h 2317326"/>
                <a:gd name="connsiteX1036" fmla="*/ 2240633 w 2317326"/>
                <a:gd name="connsiteY1036" fmla="*/ 742671 h 2317326"/>
                <a:gd name="connsiteX1037" fmla="*/ 2238691 w 2317326"/>
                <a:gd name="connsiteY1037" fmla="*/ 746554 h 2317326"/>
                <a:gd name="connsiteX1038" fmla="*/ 2238691 w 2317326"/>
                <a:gd name="connsiteY1038" fmla="*/ 746554 h 2317326"/>
                <a:gd name="connsiteX1039" fmla="*/ 2237720 w 2317326"/>
                <a:gd name="connsiteY1039" fmla="*/ 746554 h 2317326"/>
                <a:gd name="connsiteX1040" fmla="*/ 2237720 w 2317326"/>
                <a:gd name="connsiteY1040" fmla="*/ 746554 h 2317326"/>
                <a:gd name="connsiteX1041" fmla="*/ 2234808 w 2317326"/>
                <a:gd name="connsiteY1041" fmla="*/ 744612 h 2317326"/>
                <a:gd name="connsiteX1042" fmla="*/ 80577 w 2317326"/>
                <a:gd name="connsiteY1042" fmla="*/ 741700 h 2317326"/>
                <a:gd name="connsiteX1043" fmla="*/ 78636 w 2317326"/>
                <a:gd name="connsiteY1043" fmla="*/ 737817 h 2317326"/>
                <a:gd name="connsiteX1044" fmla="*/ 78636 w 2317326"/>
                <a:gd name="connsiteY1044" fmla="*/ 737817 h 2317326"/>
                <a:gd name="connsiteX1045" fmla="*/ 82519 w 2317326"/>
                <a:gd name="connsiteY1045" fmla="*/ 735875 h 2317326"/>
                <a:gd name="connsiteX1046" fmla="*/ 82519 w 2317326"/>
                <a:gd name="connsiteY1046" fmla="*/ 735875 h 2317326"/>
                <a:gd name="connsiteX1047" fmla="*/ 84461 w 2317326"/>
                <a:gd name="connsiteY1047" fmla="*/ 739758 h 2317326"/>
                <a:gd name="connsiteX1048" fmla="*/ 84461 w 2317326"/>
                <a:gd name="connsiteY1048" fmla="*/ 739758 h 2317326"/>
                <a:gd name="connsiteX1049" fmla="*/ 80577 w 2317326"/>
                <a:gd name="connsiteY1049" fmla="*/ 741700 h 2317326"/>
                <a:gd name="connsiteX1050" fmla="*/ 80577 w 2317326"/>
                <a:gd name="connsiteY1050" fmla="*/ 741700 h 2317326"/>
                <a:gd name="connsiteX1051" fmla="*/ 80577 w 2317326"/>
                <a:gd name="connsiteY1051" fmla="*/ 741700 h 2317326"/>
                <a:gd name="connsiteX1052" fmla="*/ 2225100 w 2317326"/>
                <a:gd name="connsiteY1052" fmla="*/ 720342 h 2317326"/>
                <a:gd name="connsiteX1053" fmla="*/ 2226070 w 2317326"/>
                <a:gd name="connsiteY1053" fmla="*/ 716459 h 2317326"/>
                <a:gd name="connsiteX1054" fmla="*/ 2226070 w 2317326"/>
                <a:gd name="connsiteY1054" fmla="*/ 716459 h 2317326"/>
                <a:gd name="connsiteX1055" fmla="*/ 2229954 w 2317326"/>
                <a:gd name="connsiteY1055" fmla="*/ 717430 h 2317326"/>
                <a:gd name="connsiteX1056" fmla="*/ 2229954 w 2317326"/>
                <a:gd name="connsiteY1056" fmla="*/ 717430 h 2317326"/>
                <a:gd name="connsiteX1057" fmla="*/ 2228012 w 2317326"/>
                <a:gd name="connsiteY1057" fmla="*/ 721313 h 2317326"/>
                <a:gd name="connsiteX1058" fmla="*/ 2228012 w 2317326"/>
                <a:gd name="connsiteY1058" fmla="*/ 721313 h 2317326"/>
                <a:gd name="connsiteX1059" fmla="*/ 2227041 w 2317326"/>
                <a:gd name="connsiteY1059" fmla="*/ 721313 h 2317326"/>
                <a:gd name="connsiteX1060" fmla="*/ 2227041 w 2317326"/>
                <a:gd name="connsiteY1060" fmla="*/ 721313 h 2317326"/>
                <a:gd name="connsiteX1061" fmla="*/ 2225100 w 2317326"/>
                <a:gd name="connsiteY1061" fmla="*/ 720342 h 2317326"/>
                <a:gd name="connsiteX1062" fmla="*/ 90285 w 2317326"/>
                <a:gd name="connsiteY1062" fmla="*/ 717430 h 2317326"/>
                <a:gd name="connsiteX1063" fmla="*/ 89315 w 2317326"/>
                <a:gd name="connsiteY1063" fmla="*/ 713546 h 2317326"/>
                <a:gd name="connsiteX1064" fmla="*/ 89315 w 2317326"/>
                <a:gd name="connsiteY1064" fmla="*/ 713546 h 2317326"/>
                <a:gd name="connsiteX1065" fmla="*/ 89315 w 2317326"/>
                <a:gd name="connsiteY1065" fmla="*/ 713546 h 2317326"/>
                <a:gd name="connsiteX1066" fmla="*/ 89315 w 2317326"/>
                <a:gd name="connsiteY1066" fmla="*/ 713546 h 2317326"/>
                <a:gd name="connsiteX1067" fmla="*/ 93198 w 2317326"/>
                <a:gd name="connsiteY1067" fmla="*/ 712575 h 2317326"/>
                <a:gd name="connsiteX1068" fmla="*/ 93198 w 2317326"/>
                <a:gd name="connsiteY1068" fmla="*/ 712575 h 2317326"/>
                <a:gd name="connsiteX1069" fmla="*/ 94169 w 2317326"/>
                <a:gd name="connsiteY1069" fmla="*/ 716459 h 2317326"/>
                <a:gd name="connsiteX1070" fmla="*/ 94169 w 2317326"/>
                <a:gd name="connsiteY1070" fmla="*/ 716459 h 2317326"/>
                <a:gd name="connsiteX1071" fmla="*/ 91256 w 2317326"/>
                <a:gd name="connsiteY1071" fmla="*/ 718400 h 2317326"/>
                <a:gd name="connsiteX1072" fmla="*/ 91256 w 2317326"/>
                <a:gd name="connsiteY1072" fmla="*/ 718400 h 2317326"/>
                <a:gd name="connsiteX1073" fmla="*/ 90285 w 2317326"/>
                <a:gd name="connsiteY1073" fmla="*/ 717430 h 2317326"/>
                <a:gd name="connsiteX1074" fmla="*/ 2215391 w 2317326"/>
                <a:gd name="connsiteY1074" fmla="*/ 695101 h 2317326"/>
                <a:gd name="connsiteX1075" fmla="*/ 2216362 w 2317326"/>
                <a:gd name="connsiteY1075" fmla="*/ 691218 h 2317326"/>
                <a:gd name="connsiteX1076" fmla="*/ 2216362 w 2317326"/>
                <a:gd name="connsiteY1076" fmla="*/ 691218 h 2317326"/>
                <a:gd name="connsiteX1077" fmla="*/ 2220246 w 2317326"/>
                <a:gd name="connsiteY1077" fmla="*/ 692188 h 2317326"/>
                <a:gd name="connsiteX1078" fmla="*/ 2220246 w 2317326"/>
                <a:gd name="connsiteY1078" fmla="*/ 692188 h 2317326"/>
                <a:gd name="connsiteX1079" fmla="*/ 2220246 w 2317326"/>
                <a:gd name="connsiteY1079" fmla="*/ 692188 h 2317326"/>
                <a:gd name="connsiteX1080" fmla="*/ 2220246 w 2317326"/>
                <a:gd name="connsiteY1080" fmla="*/ 692188 h 2317326"/>
                <a:gd name="connsiteX1081" fmla="*/ 2219275 w 2317326"/>
                <a:gd name="connsiteY1081" fmla="*/ 696072 h 2317326"/>
                <a:gd name="connsiteX1082" fmla="*/ 2219275 w 2317326"/>
                <a:gd name="connsiteY1082" fmla="*/ 696072 h 2317326"/>
                <a:gd name="connsiteX1083" fmla="*/ 2218304 w 2317326"/>
                <a:gd name="connsiteY1083" fmla="*/ 696072 h 2317326"/>
                <a:gd name="connsiteX1084" fmla="*/ 2218304 w 2317326"/>
                <a:gd name="connsiteY1084" fmla="*/ 696072 h 2317326"/>
                <a:gd name="connsiteX1085" fmla="*/ 2215391 w 2317326"/>
                <a:gd name="connsiteY1085" fmla="*/ 695101 h 2317326"/>
                <a:gd name="connsiteX1086" fmla="*/ 100964 w 2317326"/>
                <a:gd name="connsiteY1086" fmla="*/ 692188 h 2317326"/>
                <a:gd name="connsiteX1087" fmla="*/ 99994 w 2317326"/>
                <a:gd name="connsiteY1087" fmla="*/ 688305 h 2317326"/>
                <a:gd name="connsiteX1088" fmla="*/ 99994 w 2317326"/>
                <a:gd name="connsiteY1088" fmla="*/ 688305 h 2317326"/>
                <a:gd name="connsiteX1089" fmla="*/ 103877 w 2317326"/>
                <a:gd name="connsiteY1089" fmla="*/ 687334 h 2317326"/>
                <a:gd name="connsiteX1090" fmla="*/ 103877 w 2317326"/>
                <a:gd name="connsiteY1090" fmla="*/ 687334 h 2317326"/>
                <a:gd name="connsiteX1091" fmla="*/ 104848 w 2317326"/>
                <a:gd name="connsiteY1091" fmla="*/ 691218 h 2317326"/>
                <a:gd name="connsiteX1092" fmla="*/ 104848 w 2317326"/>
                <a:gd name="connsiteY1092" fmla="*/ 691218 h 2317326"/>
                <a:gd name="connsiteX1093" fmla="*/ 101935 w 2317326"/>
                <a:gd name="connsiteY1093" fmla="*/ 693159 h 2317326"/>
                <a:gd name="connsiteX1094" fmla="*/ 101935 w 2317326"/>
                <a:gd name="connsiteY1094" fmla="*/ 693159 h 2317326"/>
                <a:gd name="connsiteX1095" fmla="*/ 100964 w 2317326"/>
                <a:gd name="connsiteY1095" fmla="*/ 692188 h 2317326"/>
                <a:gd name="connsiteX1096" fmla="*/ 2203742 w 2317326"/>
                <a:gd name="connsiteY1096" fmla="*/ 670831 h 2317326"/>
                <a:gd name="connsiteX1097" fmla="*/ 2204713 w 2317326"/>
                <a:gd name="connsiteY1097" fmla="*/ 666947 h 2317326"/>
                <a:gd name="connsiteX1098" fmla="*/ 2204713 w 2317326"/>
                <a:gd name="connsiteY1098" fmla="*/ 666947 h 2317326"/>
                <a:gd name="connsiteX1099" fmla="*/ 2208596 w 2317326"/>
                <a:gd name="connsiteY1099" fmla="*/ 667918 h 2317326"/>
                <a:gd name="connsiteX1100" fmla="*/ 2208596 w 2317326"/>
                <a:gd name="connsiteY1100" fmla="*/ 667918 h 2317326"/>
                <a:gd name="connsiteX1101" fmla="*/ 2207625 w 2317326"/>
                <a:gd name="connsiteY1101" fmla="*/ 671801 h 2317326"/>
                <a:gd name="connsiteX1102" fmla="*/ 2207625 w 2317326"/>
                <a:gd name="connsiteY1102" fmla="*/ 671801 h 2317326"/>
                <a:gd name="connsiteX1103" fmla="*/ 2206654 w 2317326"/>
                <a:gd name="connsiteY1103" fmla="*/ 671801 h 2317326"/>
                <a:gd name="connsiteX1104" fmla="*/ 2206654 w 2317326"/>
                <a:gd name="connsiteY1104" fmla="*/ 671801 h 2317326"/>
                <a:gd name="connsiteX1105" fmla="*/ 2203742 w 2317326"/>
                <a:gd name="connsiteY1105" fmla="*/ 670831 h 2317326"/>
                <a:gd name="connsiteX1106" fmla="*/ 111643 w 2317326"/>
                <a:gd name="connsiteY1106" fmla="*/ 667918 h 2317326"/>
                <a:gd name="connsiteX1107" fmla="*/ 110672 w 2317326"/>
                <a:gd name="connsiteY1107" fmla="*/ 664035 h 2317326"/>
                <a:gd name="connsiteX1108" fmla="*/ 110672 w 2317326"/>
                <a:gd name="connsiteY1108" fmla="*/ 664035 h 2317326"/>
                <a:gd name="connsiteX1109" fmla="*/ 110672 w 2317326"/>
                <a:gd name="connsiteY1109" fmla="*/ 664035 h 2317326"/>
                <a:gd name="connsiteX1110" fmla="*/ 110672 w 2317326"/>
                <a:gd name="connsiteY1110" fmla="*/ 664035 h 2317326"/>
                <a:gd name="connsiteX1111" fmla="*/ 114556 w 2317326"/>
                <a:gd name="connsiteY1111" fmla="*/ 663064 h 2317326"/>
                <a:gd name="connsiteX1112" fmla="*/ 114556 w 2317326"/>
                <a:gd name="connsiteY1112" fmla="*/ 663064 h 2317326"/>
                <a:gd name="connsiteX1113" fmla="*/ 115527 w 2317326"/>
                <a:gd name="connsiteY1113" fmla="*/ 666947 h 2317326"/>
                <a:gd name="connsiteX1114" fmla="*/ 115527 w 2317326"/>
                <a:gd name="connsiteY1114" fmla="*/ 666947 h 2317326"/>
                <a:gd name="connsiteX1115" fmla="*/ 113585 w 2317326"/>
                <a:gd name="connsiteY1115" fmla="*/ 668889 h 2317326"/>
                <a:gd name="connsiteX1116" fmla="*/ 113585 w 2317326"/>
                <a:gd name="connsiteY1116" fmla="*/ 668889 h 2317326"/>
                <a:gd name="connsiteX1117" fmla="*/ 111643 w 2317326"/>
                <a:gd name="connsiteY1117" fmla="*/ 667918 h 2317326"/>
                <a:gd name="connsiteX1118" fmla="*/ 2192092 w 2317326"/>
                <a:gd name="connsiteY1118" fmla="*/ 647531 h 2317326"/>
                <a:gd name="connsiteX1119" fmla="*/ 2192092 w 2317326"/>
                <a:gd name="connsiteY1119" fmla="*/ 647531 h 2317326"/>
                <a:gd name="connsiteX1120" fmla="*/ 2193063 w 2317326"/>
                <a:gd name="connsiteY1120" fmla="*/ 643648 h 2317326"/>
                <a:gd name="connsiteX1121" fmla="*/ 2193063 w 2317326"/>
                <a:gd name="connsiteY1121" fmla="*/ 643648 h 2317326"/>
                <a:gd name="connsiteX1122" fmla="*/ 2196946 w 2317326"/>
                <a:gd name="connsiteY1122" fmla="*/ 644619 h 2317326"/>
                <a:gd name="connsiteX1123" fmla="*/ 2196946 w 2317326"/>
                <a:gd name="connsiteY1123" fmla="*/ 644619 h 2317326"/>
                <a:gd name="connsiteX1124" fmla="*/ 2195975 w 2317326"/>
                <a:gd name="connsiteY1124" fmla="*/ 648502 h 2317326"/>
                <a:gd name="connsiteX1125" fmla="*/ 2195975 w 2317326"/>
                <a:gd name="connsiteY1125" fmla="*/ 648502 h 2317326"/>
                <a:gd name="connsiteX1126" fmla="*/ 2195004 w 2317326"/>
                <a:gd name="connsiteY1126" fmla="*/ 648502 h 2317326"/>
                <a:gd name="connsiteX1127" fmla="*/ 2195004 w 2317326"/>
                <a:gd name="connsiteY1127" fmla="*/ 648502 h 2317326"/>
                <a:gd name="connsiteX1128" fmla="*/ 2192092 w 2317326"/>
                <a:gd name="connsiteY1128" fmla="*/ 647531 h 2317326"/>
                <a:gd name="connsiteX1129" fmla="*/ 123293 w 2317326"/>
                <a:gd name="connsiteY1129" fmla="*/ 643648 h 2317326"/>
                <a:gd name="connsiteX1130" fmla="*/ 122322 w 2317326"/>
                <a:gd name="connsiteY1130" fmla="*/ 639765 h 2317326"/>
                <a:gd name="connsiteX1131" fmla="*/ 122322 w 2317326"/>
                <a:gd name="connsiteY1131" fmla="*/ 639765 h 2317326"/>
                <a:gd name="connsiteX1132" fmla="*/ 126205 w 2317326"/>
                <a:gd name="connsiteY1132" fmla="*/ 638794 h 2317326"/>
                <a:gd name="connsiteX1133" fmla="*/ 126205 w 2317326"/>
                <a:gd name="connsiteY1133" fmla="*/ 638794 h 2317326"/>
                <a:gd name="connsiteX1134" fmla="*/ 127176 w 2317326"/>
                <a:gd name="connsiteY1134" fmla="*/ 642677 h 2317326"/>
                <a:gd name="connsiteX1135" fmla="*/ 127176 w 2317326"/>
                <a:gd name="connsiteY1135" fmla="*/ 642677 h 2317326"/>
                <a:gd name="connsiteX1136" fmla="*/ 125235 w 2317326"/>
                <a:gd name="connsiteY1136" fmla="*/ 644619 h 2317326"/>
                <a:gd name="connsiteX1137" fmla="*/ 125235 w 2317326"/>
                <a:gd name="connsiteY1137" fmla="*/ 644619 h 2317326"/>
                <a:gd name="connsiteX1138" fmla="*/ 123293 w 2317326"/>
                <a:gd name="connsiteY1138" fmla="*/ 643648 h 2317326"/>
                <a:gd name="connsiteX1139" fmla="*/ 2180442 w 2317326"/>
                <a:gd name="connsiteY1139" fmla="*/ 623261 h 2317326"/>
                <a:gd name="connsiteX1140" fmla="*/ 2180442 w 2317326"/>
                <a:gd name="connsiteY1140" fmla="*/ 623261 h 2317326"/>
                <a:gd name="connsiteX1141" fmla="*/ 2181413 w 2317326"/>
                <a:gd name="connsiteY1141" fmla="*/ 619378 h 2317326"/>
                <a:gd name="connsiteX1142" fmla="*/ 2181413 w 2317326"/>
                <a:gd name="connsiteY1142" fmla="*/ 619378 h 2317326"/>
                <a:gd name="connsiteX1143" fmla="*/ 2185296 w 2317326"/>
                <a:gd name="connsiteY1143" fmla="*/ 620348 h 2317326"/>
                <a:gd name="connsiteX1144" fmla="*/ 2185296 w 2317326"/>
                <a:gd name="connsiteY1144" fmla="*/ 620348 h 2317326"/>
                <a:gd name="connsiteX1145" fmla="*/ 2185296 w 2317326"/>
                <a:gd name="connsiteY1145" fmla="*/ 620348 h 2317326"/>
                <a:gd name="connsiteX1146" fmla="*/ 2185296 w 2317326"/>
                <a:gd name="connsiteY1146" fmla="*/ 620348 h 2317326"/>
                <a:gd name="connsiteX1147" fmla="*/ 2184326 w 2317326"/>
                <a:gd name="connsiteY1147" fmla="*/ 624232 h 2317326"/>
                <a:gd name="connsiteX1148" fmla="*/ 2184326 w 2317326"/>
                <a:gd name="connsiteY1148" fmla="*/ 624232 h 2317326"/>
                <a:gd name="connsiteX1149" fmla="*/ 2183355 w 2317326"/>
                <a:gd name="connsiteY1149" fmla="*/ 624232 h 2317326"/>
                <a:gd name="connsiteX1150" fmla="*/ 2183355 w 2317326"/>
                <a:gd name="connsiteY1150" fmla="*/ 624232 h 2317326"/>
                <a:gd name="connsiteX1151" fmla="*/ 2180442 w 2317326"/>
                <a:gd name="connsiteY1151" fmla="*/ 623261 h 2317326"/>
                <a:gd name="connsiteX1152" fmla="*/ 135914 w 2317326"/>
                <a:gd name="connsiteY1152" fmla="*/ 620348 h 2317326"/>
                <a:gd name="connsiteX1153" fmla="*/ 134943 w 2317326"/>
                <a:gd name="connsiteY1153" fmla="*/ 616465 h 2317326"/>
                <a:gd name="connsiteX1154" fmla="*/ 134943 w 2317326"/>
                <a:gd name="connsiteY1154" fmla="*/ 616465 h 2317326"/>
                <a:gd name="connsiteX1155" fmla="*/ 134943 w 2317326"/>
                <a:gd name="connsiteY1155" fmla="*/ 616465 h 2317326"/>
                <a:gd name="connsiteX1156" fmla="*/ 134943 w 2317326"/>
                <a:gd name="connsiteY1156" fmla="*/ 616465 h 2317326"/>
                <a:gd name="connsiteX1157" fmla="*/ 138826 w 2317326"/>
                <a:gd name="connsiteY1157" fmla="*/ 615494 h 2317326"/>
                <a:gd name="connsiteX1158" fmla="*/ 138826 w 2317326"/>
                <a:gd name="connsiteY1158" fmla="*/ 615494 h 2317326"/>
                <a:gd name="connsiteX1159" fmla="*/ 139797 w 2317326"/>
                <a:gd name="connsiteY1159" fmla="*/ 619378 h 2317326"/>
                <a:gd name="connsiteX1160" fmla="*/ 139797 w 2317326"/>
                <a:gd name="connsiteY1160" fmla="*/ 619378 h 2317326"/>
                <a:gd name="connsiteX1161" fmla="*/ 137855 w 2317326"/>
                <a:gd name="connsiteY1161" fmla="*/ 620348 h 2317326"/>
                <a:gd name="connsiteX1162" fmla="*/ 137855 w 2317326"/>
                <a:gd name="connsiteY1162" fmla="*/ 620348 h 2317326"/>
                <a:gd name="connsiteX1163" fmla="*/ 135914 w 2317326"/>
                <a:gd name="connsiteY1163" fmla="*/ 620348 h 2317326"/>
                <a:gd name="connsiteX1164" fmla="*/ 2167822 w 2317326"/>
                <a:gd name="connsiteY1164" fmla="*/ 599961 h 2317326"/>
                <a:gd name="connsiteX1165" fmla="*/ 2167822 w 2317326"/>
                <a:gd name="connsiteY1165" fmla="*/ 599961 h 2317326"/>
                <a:gd name="connsiteX1166" fmla="*/ 2168793 w 2317326"/>
                <a:gd name="connsiteY1166" fmla="*/ 596078 h 2317326"/>
                <a:gd name="connsiteX1167" fmla="*/ 2168793 w 2317326"/>
                <a:gd name="connsiteY1167" fmla="*/ 596078 h 2317326"/>
                <a:gd name="connsiteX1168" fmla="*/ 2172676 w 2317326"/>
                <a:gd name="connsiteY1168" fmla="*/ 597049 h 2317326"/>
                <a:gd name="connsiteX1169" fmla="*/ 2172676 w 2317326"/>
                <a:gd name="connsiteY1169" fmla="*/ 597049 h 2317326"/>
                <a:gd name="connsiteX1170" fmla="*/ 2171705 w 2317326"/>
                <a:gd name="connsiteY1170" fmla="*/ 600932 h 2317326"/>
                <a:gd name="connsiteX1171" fmla="*/ 2171705 w 2317326"/>
                <a:gd name="connsiteY1171" fmla="*/ 600932 h 2317326"/>
                <a:gd name="connsiteX1172" fmla="*/ 2170734 w 2317326"/>
                <a:gd name="connsiteY1172" fmla="*/ 600932 h 2317326"/>
                <a:gd name="connsiteX1173" fmla="*/ 2170734 w 2317326"/>
                <a:gd name="connsiteY1173" fmla="*/ 600932 h 2317326"/>
                <a:gd name="connsiteX1174" fmla="*/ 2167822 w 2317326"/>
                <a:gd name="connsiteY1174" fmla="*/ 599961 h 2317326"/>
                <a:gd name="connsiteX1175" fmla="*/ 148534 w 2317326"/>
                <a:gd name="connsiteY1175" fmla="*/ 597049 h 2317326"/>
                <a:gd name="connsiteX1176" fmla="*/ 147563 w 2317326"/>
                <a:gd name="connsiteY1176" fmla="*/ 593166 h 2317326"/>
                <a:gd name="connsiteX1177" fmla="*/ 147563 w 2317326"/>
                <a:gd name="connsiteY1177" fmla="*/ 593166 h 2317326"/>
                <a:gd name="connsiteX1178" fmla="*/ 147563 w 2317326"/>
                <a:gd name="connsiteY1178" fmla="*/ 593166 h 2317326"/>
                <a:gd name="connsiteX1179" fmla="*/ 147563 w 2317326"/>
                <a:gd name="connsiteY1179" fmla="*/ 593166 h 2317326"/>
                <a:gd name="connsiteX1180" fmla="*/ 151447 w 2317326"/>
                <a:gd name="connsiteY1180" fmla="*/ 592195 h 2317326"/>
                <a:gd name="connsiteX1181" fmla="*/ 151447 w 2317326"/>
                <a:gd name="connsiteY1181" fmla="*/ 592195 h 2317326"/>
                <a:gd name="connsiteX1182" fmla="*/ 152417 w 2317326"/>
                <a:gd name="connsiteY1182" fmla="*/ 596078 h 2317326"/>
                <a:gd name="connsiteX1183" fmla="*/ 152417 w 2317326"/>
                <a:gd name="connsiteY1183" fmla="*/ 596078 h 2317326"/>
                <a:gd name="connsiteX1184" fmla="*/ 150476 w 2317326"/>
                <a:gd name="connsiteY1184" fmla="*/ 597049 h 2317326"/>
                <a:gd name="connsiteX1185" fmla="*/ 150476 w 2317326"/>
                <a:gd name="connsiteY1185" fmla="*/ 597049 h 2317326"/>
                <a:gd name="connsiteX1186" fmla="*/ 148534 w 2317326"/>
                <a:gd name="connsiteY1186" fmla="*/ 597049 h 2317326"/>
                <a:gd name="connsiteX1187" fmla="*/ 2154230 w 2317326"/>
                <a:gd name="connsiteY1187" fmla="*/ 576662 h 2317326"/>
                <a:gd name="connsiteX1188" fmla="*/ 2155201 w 2317326"/>
                <a:gd name="connsiteY1188" fmla="*/ 572779 h 2317326"/>
                <a:gd name="connsiteX1189" fmla="*/ 2155201 w 2317326"/>
                <a:gd name="connsiteY1189" fmla="*/ 572779 h 2317326"/>
                <a:gd name="connsiteX1190" fmla="*/ 2159084 w 2317326"/>
                <a:gd name="connsiteY1190" fmla="*/ 573750 h 2317326"/>
                <a:gd name="connsiteX1191" fmla="*/ 2159084 w 2317326"/>
                <a:gd name="connsiteY1191" fmla="*/ 573750 h 2317326"/>
                <a:gd name="connsiteX1192" fmla="*/ 2158114 w 2317326"/>
                <a:gd name="connsiteY1192" fmla="*/ 577633 h 2317326"/>
                <a:gd name="connsiteX1193" fmla="*/ 2158114 w 2317326"/>
                <a:gd name="connsiteY1193" fmla="*/ 577633 h 2317326"/>
                <a:gd name="connsiteX1194" fmla="*/ 2157143 w 2317326"/>
                <a:gd name="connsiteY1194" fmla="*/ 577633 h 2317326"/>
                <a:gd name="connsiteX1195" fmla="*/ 2157143 w 2317326"/>
                <a:gd name="connsiteY1195" fmla="*/ 577633 h 2317326"/>
                <a:gd name="connsiteX1196" fmla="*/ 2154230 w 2317326"/>
                <a:gd name="connsiteY1196" fmla="*/ 576662 h 2317326"/>
                <a:gd name="connsiteX1197" fmla="*/ 161155 w 2317326"/>
                <a:gd name="connsiteY1197" fmla="*/ 573750 h 2317326"/>
                <a:gd name="connsiteX1198" fmla="*/ 160184 w 2317326"/>
                <a:gd name="connsiteY1198" fmla="*/ 569866 h 2317326"/>
                <a:gd name="connsiteX1199" fmla="*/ 160184 w 2317326"/>
                <a:gd name="connsiteY1199" fmla="*/ 569866 h 2317326"/>
                <a:gd name="connsiteX1200" fmla="*/ 164067 w 2317326"/>
                <a:gd name="connsiteY1200" fmla="*/ 568895 h 2317326"/>
                <a:gd name="connsiteX1201" fmla="*/ 164067 w 2317326"/>
                <a:gd name="connsiteY1201" fmla="*/ 568895 h 2317326"/>
                <a:gd name="connsiteX1202" fmla="*/ 165038 w 2317326"/>
                <a:gd name="connsiteY1202" fmla="*/ 572779 h 2317326"/>
                <a:gd name="connsiteX1203" fmla="*/ 165038 w 2317326"/>
                <a:gd name="connsiteY1203" fmla="*/ 572779 h 2317326"/>
                <a:gd name="connsiteX1204" fmla="*/ 163096 w 2317326"/>
                <a:gd name="connsiteY1204" fmla="*/ 573750 h 2317326"/>
                <a:gd name="connsiteX1205" fmla="*/ 163096 w 2317326"/>
                <a:gd name="connsiteY1205" fmla="*/ 573750 h 2317326"/>
                <a:gd name="connsiteX1206" fmla="*/ 161155 w 2317326"/>
                <a:gd name="connsiteY1206" fmla="*/ 573750 h 2317326"/>
                <a:gd name="connsiteX1207" fmla="*/ 2140639 w 2317326"/>
                <a:gd name="connsiteY1207" fmla="*/ 554333 h 2317326"/>
                <a:gd name="connsiteX1208" fmla="*/ 2141610 w 2317326"/>
                <a:gd name="connsiteY1208" fmla="*/ 550450 h 2317326"/>
                <a:gd name="connsiteX1209" fmla="*/ 2141610 w 2317326"/>
                <a:gd name="connsiteY1209" fmla="*/ 550450 h 2317326"/>
                <a:gd name="connsiteX1210" fmla="*/ 2145493 w 2317326"/>
                <a:gd name="connsiteY1210" fmla="*/ 551421 h 2317326"/>
                <a:gd name="connsiteX1211" fmla="*/ 2145493 w 2317326"/>
                <a:gd name="connsiteY1211" fmla="*/ 551421 h 2317326"/>
                <a:gd name="connsiteX1212" fmla="*/ 2144522 w 2317326"/>
                <a:gd name="connsiteY1212" fmla="*/ 555304 h 2317326"/>
                <a:gd name="connsiteX1213" fmla="*/ 2144522 w 2317326"/>
                <a:gd name="connsiteY1213" fmla="*/ 555304 h 2317326"/>
                <a:gd name="connsiteX1214" fmla="*/ 2143552 w 2317326"/>
                <a:gd name="connsiteY1214" fmla="*/ 555304 h 2317326"/>
                <a:gd name="connsiteX1215" fmla="*/ 2143552 w 2317326"/>
                <a:gd name="connsiteY1215" fmla="*/ 555304 h 2317326"/>
                <a:gd name="connsiteX1216" fmla="*/ 2140639 w 2317326"/>
                <a:gd name="connsiteY1216" fmla="*/ 554333 h 2317326"/>
                <a:gd name="connsiteX1217" fmla="*/ 175717 w 2317326"/>
                <a:gd name="connsiteY1217" fmla="*/ 550450 h 2317326"/>
                <a:gd name="connsiteX1218" fmla="*/ 174746 w 2317326"/>
                <a:gd name="connsiteY1218" fmla="*/ 546567 h 2317326"/>
                <a:gd name="connsiteX1219" fmla="*/ 174746 w 2317326"/>
                <a:gd name="connsiteY1219" fmla="*/ 546567 h 2317326"/>
                <a:gd name="connsiteX1220" fmla="*/ 178629 w 2317326"/>
                <a:gd name="connsiteY1220" fmla="*/ 545596 h 2317326"/>
                <a:gd name="connsiteX1221" fmla="*/ 178629 w 2317326"/>
                <a:gd name="connsiteY1221" fmla="*/ 545596 h 2317326"/>
                <a:gd name="connsiteX1222" fmla="*/ 179600 w 2317326"/>
                <a:gd name="connsiteY1222" fmla="*/ 549479 h 2317326"/>
                <a:gd name="connsiteX1223" fmla="*/ 179600 w 2317326"/>
                <a:gd name="connsiteY1223" fmla="*/ 549479 h 2317326"/>
                <a:gd name="connsiteX1224" fmla="*/ 176688 w 2317326"/>
                <a:gd name="connsiteY1224" fmla="*/ 550450 h 2317326"/>
                <a:gd name="connsiteX1225" fmla="*/ 176688 w 2317326"/>
                <a:gd name="connsiteY1225" fmla="*/ 550450 h 2317326"/>
                <a:gd name="connsiteX1226" fmla="*/ 175717 w 2317326"/>
                <a:gd name="connsiteY1226" fmla="*/ 550450 h 2317326"/>
                <a:gd name="connsiteX1227" fmla="*/ 2127048 w 2317326"/>
                <a:gd name="connsiteY1227" fmla="*/ 532005 h 2317326"/>
                <a:gd name="connsiteX1228" fmla="*/ 2128018 w 2317326"/>
                <a:gd name="connsiteY1228" fmla="*/ 528121 h 2317326"/>
                <a:gd name="connsiteX1229" fmla="*/ 2128018 w 2317326"/>
                <a:gd name="connsiteY1229" fmla="*/ 528121 h 2317326"/>
                <a:gd name="connsiteX1230" fmla="*/ 2131902 w 2317326"/>
                <a:gd name="connsiteY1230" fmla="*/ 529092 h 2317326"/>
                <a:gd name="connsiteX1231" fmla="*/ 2131902 w 2317326"/>
                <a:gd name="connsiteY1231" fmla="*/ 529092 h 2317326"/>
                <a:gd name="connsiteX1232" fmla="*/ 2130931 w 2317326"/>
                <a:gd name="connsiteY1232" fmla="*/ 532975 h 2317326"/>
                <a:gd name="connsiteX1233" fmla="*/ 2130931 w 2317326"/>
                <a:gd name="connsiteY1233" fmla="*/ 532975 h 2317326"/>
                <a:gd name="connsiteX1234" fmla="*/ 2129960 w 2317326"/>
                <a:gd name="connsiteY1234" fmla="*/ 532975 h 2317326"/>
                <a:gd name="connsiteX1235" fmla="*/ 2129960 w 2317326"/>
                <a:gd name="connsiteY1235" fmla="*/ 532975 h 2317326"/>
                <a:gd name="connsiteX1236" fmla="*/ 2127048 w 2317326"/>
                <a:gd name="connsiteY1236" fmla="*/ 532005 h 2317326"/>
                <a:gd name="connsiteX1237" fmla="*/ 190279 w 2317326"/>
                <a:gd name="connsiteY1237" fmla="*/ 528121 h 2317326"/>
                <a:gd name="connsiteX1238" fmla="*/ 189308 w 2317326"/>
                <a:gd name="connsiteY1238" fmla="*/ 524238 h 2317326"/>
                <a:gd name="connsiteX1239" fmla="*/ 189308 w 2317326"/>
                <a:gd name="connsiteY1239" fmla="*/ 524238 h 2317326"/>
                <a:gd name="connsiteX1240" fmla="*/ 193191 w 2317326"/>
                <a:gd name="connsiteY1240" fmla="*/ 523267 h 2317326"/>
                <a:gd name="connsiteX1241" fmla="*/ 193191 w 2317326"/>
                <a:gd name="connsiteY1241" fmla="*/ 523267 h 2317326"/>
                <a:gd name="connsiteX1242" fmla="*/ 194162 w 2317326"/>
                <a:gd name="connsiteY1242" fmla="*/ 527151 h 2317326"/>
                <a:gd name="connsiteX1243" fmla="*/ 194162 w 2317326"/>
                <a:gd name="connsiteY1243" fmla="*/ 527151 h 2317326"/>
                <a:gd name="connsiteX1244" fmla="*/ 192221 w 2317326"/>
                <a:gd name="connsiteY1244" fmla="*/ 528121 h 2317326"/>
                <a:gd name="connsiteX1245" fmla="*/ 192221 w 2317326"/>
                <a:gd name="connsiteY1245" fmla="*/ 528121 h 2317326"/>
                <a:gd name="connsiteX1246" fmla="*/ 190279 w 2317326"/>
                <a:gd name="connsiteY1246" fmla="*/ 528121 h 2317326"/>
                <a:gd name="connsiteX1247" fmla="*/ 2111515 w 2317326"/>
                <a:gd name="connsiteY1247" fmla="*/ 509676 h 2317326"/>
                <a:gd name="connsiteX1248" fmla="*/ 2111515 w 2317326"/>
                <a:gd name="connsiteY1248" fmla="*/ 509676 h 2317326"/>
                <a:gd name="connsiteX1249" fmla="*/ 2112485 w 2317326"/>
                <a:gd name="connsiteY1249" fmla="*/ 505793 h 2317326"/>
                <a:gd name="connsiteX1250" fmla="*/ 2112485 w 2317326"/>
                <a:gd name="connsiteY1250" fmla="*/ 505793 h 2317326"/>
                <a:gd name="connsiteX1251" fmla="*/ 2116369 w 2317326"/>
                <a:gd name="connsiteY1251" fmla="*/ 506764 h 2317326"/>
                <a:gd name="connsiteX1252" fmla="*/ 2116369 w 2317326"/>
                <a:gd name="connsiteY1252" fmla="*/ 506764 h 2317326"/>
                <a:gd name="connsiteX1253" fmla="*/ 2115398 w 2317326"/>
                <a:gd name="connsiteY1253" fmla="*/ 510647 h 2317326"/>
                <a:gd name="connsiteX1254" fmla="*/ 2115398 w 2317326"/>
                <a:gd name="connsiteY1254" fmla="*/ 510647 h 2317326"/>
                <a:gd name="connsiteX1255" fmla="*/ 2113456 w 2317326"/>
                <a:gd name="connsiteY1255" fmla="*/ 510647 h 2317326"/>
                <a:gd name="connsiteX1256" fmla="*/ 2113456 w 2317326"/>
                <a:gd name="connsiteY1256" fmla="*/ 510647 h 2317326"/>
                <a:gd name="connsiteX1257" fmla="*/ 2111515 w 2317326"/>
                <a:gd name="connsiteY1257" fmla="*/ 509676 h 2317326"/>
                <a:gd name="connsiteX1258" fmla="*/ 204841 w 2317326"/>
                <a:gd name="connsiteY1258" fmla="*/ 505793 h 2317326"/>
                <a:gd name="connsiteX1259" fmla="*/ 203870 w 2317326"/>
                <a:gd name="connsiteY1259" fmla="*/ 501909 h 2317326"/>
                <a:gd name="connsiteX1260" fmla="*/ 203870 w 2317326"/>
                <a:gd name="connsiteY1260" fmla="*/ 501909 h 2317326"/>
                <a:gd name="connsiteX1261" fmla="*/ 203870 w 2317326"/>
                <a:gd name="connsiteY1261" fmla="*/ 501909 h 2317326"/>
                <a:gd name="connsiteX1262" fmla="*/ 203870 w 2317326"/>
                <a:gd name="connsiteY1262" fmla="*/ 501909 h 2317326"/>
                <a:gd name="connsiteX1263" fmla="*/ 207754 w 2317326"/>
                <a:gd name="connsiteY1263" fmla="*/ 500939 h 2317326"/>
                <a:gd name="connsiteX1264" fmla="*/ 207754 w 2317326"/>
                <a:gd name="connsiteY1264" fmla="*/ 500939 h 2317326"/>
                <a:gd name="connsiteX1265" fmla="*/ 208724 w 2317326"/>
                <a:gd name="connsiteY1265" fmla="*/ 504822 h 2317326"/>
                <a:gd name="connsiteX1266" fmla="*/ 208724 w 2317326"/>
                <a:gd name="connsiteY1266" fmla="*/ 504822 h 2317326"/>
                <a:gd name="connsiteX1267" fmla="*/ 206783 w 2317326"/>
                <a:gd name="connsiteY1267" fmla="*/ 505793 h 2317326"/>
                <a:gd name="connsiteX1268" fmla="*/ 206783 w 2317326"/>
                <a:gd name="connsiteY1268" fmla="*/ 505793 h 2317326"/>
                <a:gd name="connsiteX1269" fmla="*/ 204841 w 2317326"/>
                <a:gd name="connsiteY1269" fmla="*/ 505793 h 2317326"/>
                <a:gd name="connsiteX1270" fmla="*/ 2096952 w 2317326"/>
                <a:gd name="connsiteY1270" fmla="*/ 488318 h 2317326"/>
                <a:gd name="connsiteX1271" fmla="*/ 2096952 w 2317326"/>
                <a:gd name="connsiteY1271" fmla="*/ 488318 h 2317326"/>
                <a:gd name="connsiteX1272" fmla="*/ 2097923 w 2317326"/>
                <a:gd name="connsiteY1272" fmla="*/ 484435 h 2317326"/>
                <a:gd name="connsiteX1273" fmla="*/ 2097923 w 2317326"/>
                <a:gd name="connsiteY1273" fmla="*/ 484435 h 2317326"/>
                <a:gd name="connsiteX1274" fmla="*/ 2101807 w 2317326"/>
                <a:gd name="connsiteY1274" fmla="*/ 485406 h 2317326"/>
                <a:gd name="connsiteX1275" fmla="*/ 2101807 w 2317326"/>
                <a:gd name="connsiteY1275" fmla="*/ 485406 h 2317326"/>
                <a:gd name="connsiteX1276" fmla="*/ 2101807 w 2317326"/>
                <a:gd name="connsiteY1276" fmla="*/ 485406 h 2317326"/>
                <a:gd name="connsiteX1277" fmla="*/ 2101807 w 2317326"/>
                <a:gd name="connsiteY1277" fmla="*/ 485406 h 2317326"/>
                <a:gd name="connsiteX1278" fmla="*/ 2100836 w 2317326"/>
                <a:gd name="connsiteY1278" fmla="*/ 489289 h 2317326"/>
                <a:gd name="connsiteX1279" fmla="*/ 2100836 w 2317326"/>
                <a:gd name="connsiteY1279" fmla="*/ 489289 h 2317326"/>
                <a:gd name="connsiteX1280" fmla="*/ 2098894 w 2317326"/>
                <a:gd name="connsiteY1280" fmla="*/ 490260 h 2317326"/>
                <a:gd name="connsiteX1281" fmla="*/ 2098894 w 2317326"/>
                <a:gd name="connsiteY1281" fmla="*/ 490260 h 2317326"/>
                <a:gd name="connsiteX1282" fmla="*/ 2096952 w 2317326"/>
                <a:gd name="connsiteY1282" fmla="*/ 488318 h 2317326"/>
                <a:gd name="connsiteX1283" fmla="*/ 220374 w 2317326"/>
                <a:gd name="connsiteY1283" fmla="*/ 483464 h 2317326"/>
                <a:gd name="connsiteX1284" fmla="*/ 219403 w 2317326"/>
                <a:gd name="connsiteY1284" fmla="*/ 479581 h 2317326"/>
                <a:gd name="connsiteX1285" fmla="*/ 219403 w 2317326"/>
                <a:gd name="connsiteY1285" fmla="*/ 479581 h 2317326"/>
                <a:gd name="connsiteX1286" fmla="*/ 223287 w 2317326"/>
                <a:gd name="connsiteY1286" fmla="*/ 478610 h 2317326"/>
                <a:gd name="connsiteX1287" fmla="*/ 223287 w 2317326"/>
                <a:gd name="connsiteY1287" fmla="*/ 478610 h 2317326"/>
                <a:gd name="connsiteX1288" fmla="*/ 224257 w 2317326"/>
                <a:gd name="connsiteY1288" fmla="*/ 482493 h 2317326"/>
                <a:gd name="connsiteX1289" fmla="*/ 224257 w 2317326"/>
                <a:gd name="connsiteY1289" fmla="*/ 482493 h 2317326"/>
                <a:gd name="connsiteX1290" fmla="*/ 222316 w 2317326"/>
                <a:gd name="connsiteY1290" fmla="*/ 483464 h 2317326"/>
                <a:gd name="connsiteX1291" fmla="*/ 222316 w 2317326"/>
                <a:gd name="connsiteY1291" fmla="*/ 483464 h 2317326"/>
                <a:gd name="connsiteX1292" fmla="*/ 220374 w 2317326"/>
                <a:gd name="connsiteY1292" fmla="*/ 483464 h 2317326"/>
                <a:gd name="connsiteX1293" fmla="*/ 2081419 w 2317326"/>
                <a:gd name="connsiteY1293" fmla="*/ 465989 h 2317326"/>
                <a:gd name="connsiteX1294" fmla="*/ 2081419 w 2317326"/>
                <a:gd name="connsiteY1294" fmla="*/ 465989 h 2317326"/>
                <a:gd name="connsiteX1295" fmla="*/ 2082390 w 2317326"/>
                <a:gd name="connsiteY1295" fmla="*/ 462106 h 2317326"/>
                <a:gd name="connsiteX1296" fmla="*/ 2082390 w 2317326"/>
                <a:gd name="connsiteY1296" fmla="*/ 462106 h 2317326"/>
                <a:gd name="connsiteX1297" fmla="*/ 2086273 w 2317326"/>
                <a:gd name="connsiteY1297" fmla="*/ 463077 h 2317326"/>
                <a:gd name="connsiteX1298" fmla="*/ 2086273 w 2317326"/>
                <a:gd name="connsiteY1298" fmla="*/ 463077 h 2317326"/>
                <a:gd name="connsiteX1299" fmla="*/ 2086273 w 2317326"/>
                <a:gd name="connsiteY1299" fmla="*/ 463077 h 2317326"/>
                <a:gd name="connsiteX1300" fmla="*/ 2086273 w 2317326"/>
                <a:gd name="connsiteY1300" fmla="*/ 463077 h 2317326"/>
                <a:gd name="connsiteX1301" fmla="*/ 2085303 w 2317326"/>
                <a:gd name="connsiteY1301" fmla="*/ 466960 h 2317326"/>
                <a:gd name="connsiteX1302" fmla="*/ 2085303 w 2317326"/>
                <a:gd name="connsiteY1302" fmla="*/ 466960 h 2317326"/>
                <a:gd name="connsiteX1303" fmla="*/ 2083361 w 2317326"/>
                <a:gd name="connsiteY1303" fmla="*/ 467931 h 2317326"/>
                <a:gd name="connsiteX1304" fmla="*/ 2083361 w 2317326"/>
                <a:gd name="connsiteY1304" fmla="*/ 467931 h 2317326"/>
                <a:gd name="connsiteX1305" fmla="*/ 2081419 w 2317326"/>
                <a:gd name="connsiteY1305" fmla="*/ 465989 h 2317326"/>
                <a:gd name="connsiteX1306" fmla="*/ 235907 w 2317326"/>
                <a:gd name="connsiteY1306" fmla="*/ 462106 h 2317326"/>
                <a:gd name="connsiteX1307" fmla="*/ 234936 w 2317326"/>
                <a:gd name="connsiteY1307" fmla="*/ 458223 h 2317326"/>
                <a:gd name="connsiteX1308" fmla="*/ 234936 w 2317326"/>
                <a:gd name="connsiteY1308" fmla="*/ 458223 h 2317326"/>
                <a:gd name="connsiteX1309" fmla="*/ 238820 w 2317326"/>
                <a:gd name="connsiteY1309" fmla="*/ 457252 h 2317326"/>
                <a:gd name="connsiteX1310" fmla="*/ 238820 w 2317326"/>
                <a:gd name="connsiteY1310" fmla="*/ 457252 h 2317326"/>
                <a:gd name="connsiteX1311" fmla="*/ 239790 w 2317326"/>
                <a:gd name="connsiteY1311" fmla="*/ 461135 h 2317326"/>
                <a:gd name="connsiteX1312" fmla="*/ 239790 w 2317326"/>
                <a:gd name="connsiteY1312" fmla="*/ 461135 h 2317326"/>
                <a:gd name="connsiteX1313" fmla="*/ 237849 w 2317326"/>
                <a:gd name="connsiteY1313" fmla="*/ 462106 h 2317326"/>
                <a:gd name="connsiteX1314" fmla="*/ 237849 w 2317326"/>
                <a:gd name="connsiteY1314" fmla="*/ 462106 h 2317326"/>
                <a:gd name="connsiteX1315" fmla="*/ 235907 w 2317326"/>
                <a:gd name="connsiteY1315" fmla="*/ 462106 h 2317326"/>
                <a:gd name="connsiteX1316" fmla="*/ 2064916 w 2317326"/>
                <a:gd name="connsiteY1316" fmla="*/ 445602 h 2317326"/>
                <a:gd name="connsiteX1317" fmla="*/ 2064916 w 2317326"/>
                <a:gd name="connsiteY1317" fmla="*/ 445602 h 2317326"/>
                <a:gd name="connsiteX1318" fmla="*/ 2064916 w 2317326"/>
                <a:gd name="connsiteY1318" fmla="*/ 441719 h 2317326"/>
                <a:gd name="connsiteX1319" fmla="*/ 2064916 w 2317326"/>
                <a:gd name="connsiteY1319" fmla="*/ 441719 h 2317326"/>
                <a:gd name="connsiteX1320" fmla="*/ 2068799 w 2317326"/>
                <a:gd name="connsiteY1320" fmla="*/ 441719 h 2317326"/>
                <a:gd name="connsiteX1321" fmla="*/ 2068799 w 2317326"/>
                <a:gd name="connsiteY1321" fmla="*/ 441719 h 2317326"/>
                <a:gd name="connsiteX1322" fmla="*/ 2068799 w 2317326"/>
                <a:gd name="connsiteY1322" fmla="*/ 445602 h 2317326"/>
                <a:gd name="connsiteX1323" fmla="*/ 2068799 w 2317326"/>
                <a:gd name="connsiteY1323" fmla="*/ 445602 h 2317326"/>
                <a:gd name="connsiteX1324" fmla="*/ 2066857 w 2317326"/>
                <a:gd name="connsiteY1324" fmla="*/ 446573 h 2317326"/>
                <a:gd name="connsiteX1325" fmla="*/ 2066857 w 2317326"/>
                <a:gd name="connsiteY1325" fmla="*/ 446573 h 2317326"/>
                <a:gd name="connsiteX1326" fmla="*/ 2064916 w 2317326"/>
                <a:gd name="connsiteY1326" fmla="*/ 445602 h 2317326"/>
                <a:gd name="connsiteX1327" fmla="*/ 252411 w 2317326"/>
                <a:gd name="connsiteY1327" fmla="*/ 440748 h 2317326"/>
                <a:gd name="connsiteX1328" fmla="*/ 252411 w 2317326"/>
                <a:gd name="connsiteY1328" fmla="*/ 436865 h 2317326"/>
                <a:gd name="connsiteX1329" fmla="*/ 252411 w 2317326"/>
                <a:gd name="connsiteY1329" fmla="*/ 436865 h 2317326"/>
                <a:gd name="connsiteX1330" fmla="*/ 256294 w 2317326"/>
                <a:gd name="connsiteY1330" fmla="*/ 436865 h 2317326"/>
                <a:gd name="connsiteX1331" fmla="*/ 256294 w 2317326"/>
                <a:gd name="connsiteY1331" fmla="*/ 436865 h 2317326"/>
                <a:gd name="connsiteX1332" fmla="*/ 256294 w 2317326"/>
                <a:gd name="connsiteY1332" fmla="*/ 440748 h 2317326"/>
                <a:gd name="connsiteX1333" fmla="*/ 256294 w 2317326"/>
                <a:gd name="connsiteY1333" fmla="*/ 440748 h 2317326"/>
                <a:gd name="connsiteX1334" fmla="*/ 254353 w 2317326"/>
                <a:gd name="connsiteY1334" fmla="*/ 441719 h 2317326"/>
                <a:gd name="connsiteX1335" fmla="*/ 254353 w 2317326"/>
                <a:gd name="connsiteY1335" fmla="*/ 441719 h 2317326"/>
                <a:gd name="connsiteX1336" fmla="*/ 252411 w 2317326"/>
                <a:gd name="connsiteY1336" fmla="*/ 440748 h 2317326"/>
                <a:gd name="connsiteX1337" fmla="*/ 2048412 w 2317326"/>
                <a:gd name="connsiteY1337" fmla="*/ 424245 h 2317326"/>
                <a:gd name="connsiteX1338" fmla="*/ 2048412 w 2317326"/>
                <a:gd name="connsiteY1338" fmla="*/ 424245 h 2317326"/>
                <a:gd name="connsiteX1339" fmla="*/ 2048412 w 2317326"/>
                <a:gd name="connsiteY1339" fmla="*/ 420361 h 2317326"/>
                <a:gd name="connsiteX1340" fmla="*/ 2048412 w 2317326"/>
                <a:gd name="connsiteY1340" fmla="*/ 420361 h 2317326"/>
                <a:gd name="connsiteX1341" fmla="*/ 2052295 w 2317326"/>
                <a:gd name="connsiteY1341" fmla="*/ 420361 h 2317326"/>
                <a:gd name="connsiteX1342" fmla="*/ 2052295 w 2317326"/>
                <a:gd name="connsiteY1342" fmla="*/ 420361 h 2317326"/>
                <a:gd name="connsiteX1343" fmla="*/ 2052295 w 2317326"/>
                <a:gd name="connsiteY1343" fmla="*/ 424245 h 2317326"/>
                <a:gd name="connsiteX1344" fmla="*/ 2052295 w 2317326"/>
                <a:gd name="connsiteY1344" fmla="*/ 424245 h 2317326"/>
                <a:gd name="connsiteX1345" fmla="*/ 2050354 w 2317326"/>
                <a:gd name="connsiteY1345" fmla="*/ 425215 h 2317326"/>
                <a:gd name="connsiteX1346" fmla="*/ 2050354 w 2317326"/>
                <a:gd name="connsiteY1346" fmla="*/ 425215 h 2317326"/>
                <a:gd name="connsiteX1347" fmla="*/ 2048412 w 2317326"/>
                <a:gd name="connsiteY1347" fmla="*/ 424245 h 2317326"/>
                <a:gd name="connsiteX1348" fmla="*/ 268915 w 2317326"/>
                <a:gd name="connsiteY1348" fmla="*/ 420361 h 2317326"/>
                <a:gd name="connsiteX1349" fmla="*/ 268915 w 2317326"/>
                <a:gd name="connsiteY1349" fmla="*/ 416478 h 2317326"/>
                <a:gd name="connsiteX1350" fmla="*/ 268915 w 2317326"/>
                <a:gd name="connsiteY1350" fmla="*/ 416478 h 2317326"/>
                <a:gd name="connsiteX1351" fmla="*/ 272798 w 2317326"/>
                <a:gd name="connsiteY1351" fmla="*/ 416478 h 2317326"/>
                <a:gd name="connsiteX1352" fmla="*/ 272798 w 2317326"/>
                <a:gd name="connsiteY1352" fmla="*/ 416478 h 2317326"/>
                <a:gd name="connsiteX1353" fmla="*/ 272798 w 2317326"/>
                <a:gd name="connsiteY1353" fmla="*/ 420361 h 2317326"/>
                <a:gd name="connsiteX1354" fmla="*/ 272798 w 2317326"/>
                <a:gd name="connsiteY1354" fmla="*/ 420361 h 2317326"/>
                <a:gd name="connsiteX1355" fmla="*/ 270856 w 2317326"/>
                <a:gd name="connsiteY1355" fmla="*/ 421332 h 2317326"/>
                <a:gd name="connsiteX1356" fmla="*/ 270856 w 2317326"/>
                <a:gd name="connsiteY1356" fmla="*/ 421332 h 2317326"/>
                <a:gd name="connsiteX1357" fmla="*/ 268915 w 2317326"/>
                <a:gd name="connsiteY1357" fmla="*/ 420361 h 2317326"/>
                <a:gd name="connsiteX1358" fmla="*/ 2030937 w 2317326"/>
                <a:gd name="connsiteY1358" fmla="*/ 403858 h 2317326"/>
                <a:gd name="connsiteX1359" fmla="*/ 2030937 w 2317326"/>
                <a:gd name="connsiteY1359" fmla="*/ 399974 h 2317326"/>
                <a:gd name="connsiteX1360" fmla="*/ 2030937 w 2317326"/>
                <a:gd name="connsiteY1360" fmla="*/ 399974 h 2317326"/>
                <a:gd name="connsiteX1361" fmla="*/ 2034820 w 2317326"/>
                <a:gd name="connsiteY1361" fmla="*/ 399974 h 2317326"/>
                <a:gd name="connsiteX1362" fmla="*/ 2034820 w 2317326"/>
                <a:gd name="connsiteY1362" fmla="*/ 399974 h 2317326"/>
                <a:gd name="connsiteX1363" fmla="*/ 2034820 w 2317326"/>
                <a:gd name="connsiteY1363" fmla="*/ 403858 h 2317326"/>
                <a:gd name="connsiteX1364" fmla="*/ 2034820 w 2317326"/>
                <a:gd name="connsiteY1364" fmla="*/ 403858 h 2317326"/>
                <a:gd name="connsiteX1365" fmla="*/ 2032879 w 2317326"/>
                <a:gd name="connsiteY1365" fmla="*/ 404828 h 2317326"/>
                <a:gd name="connsiteX1366" fmla="*/ 2032879 w 2317326"/>
                <a:gd name="connsiteY1366" fmla="*/ 404828 h 2317326"/>
                <a:gd name="connsiteX1367" fmla="*/ 2030937 w 2317326"/>
                <a:gd name="connsiteY1367" fmla="*/ 403858 h 2317326"/>
                <a:gd name="connsiteX1368" fmla="*/ 286389 w 2317326"/>
                <a:gd name="connsiteY1368" fmla="*/ 399974 h 2317326"/>
                <a:gd name="connsiteX1369" fmla="*/ 286389 w 2317326"/>
                <a:gd name="connsiteY1369" fmla="*/ 396091 h 2317326"/>
                <a:gd name="connsiteX1370" fmla="*/ 286389 w 2317326"/>
                <a:gd name="connsiteY1370" fmla="*/ 396091 h 2317326"/>
                <a:gd name="connsiteX1371" fmla="*/ 290273 w 2317326"/>
                <a:gd name="connsiteY1371" fmla="*/ 396091 h 2317326"/>
                <a:gd name="connsiteX1372" fmla="*/ 290273 w 2317326"/>
                <a:gd name="connsiteY1372" fmla="*/ 396091 h 2317326"/>
                <a:gd name="connsiteX1373" fmla="*/ 290273 w 2317326"/>
                <a:gd name="connsiteY1373" fmla="*/ 399974 h 2317326"/>
                <a:gd name="connsiteX1374" fmla="*/ 290273 w 2317326"/>
                <a:gd name="connsiteY1374" fmla="*/ 399974 h 2317326"/>
                <a:gd name="connsiteX1375" fmla="*/ 288331 w 2317326"/>
                <a:gd name="connsiteY1375" fmla="*/ 400945 h 2317326"/>
                <a:gd name="connsiteX1376" fmla="*/ 288331 w 2317326"/>
                <a:gd name="connsiteY1376" fmla="*/ 400945 h 2317326"/>
                <a:gd name="connsiteX1377" fmla="*/ 286389 w 2317326"/>
                <a:gd name="connsiteY1377" fmla="*/ 399974 h 2317326"/>
                <a:gd name="connsiteX1378" fmla="*/ 2013463 w 2317326"/>
                <a:gd name="connsiteY1378" fmla="*/ 384441 h 2317326"/>
                <a:gd name="connsiteX1379" fmla="*/ 2013463 w 2317326"/>
                <a:gd name="connsiteY1379" fmla="*/ 380558 h 2317326"/>
                <a:gd name="connsiteX1380" fmla="*/ 2013463 w 2317326"/>
                <a:gd name="connsiteY1380" fmla="*/ 380558 h 2317326"/>
                <a:gd name="connsiteX1381" fmla="*/ 2017346 w 2317326"/>
                <a:gd name="connsiteY1381" fmla="*/ 380558 h 2317326"/>
                <a:gd name="connsiteX1382" fmla="*/ 2017346 w 2317326"/>
                <a:gd name="connsiteY1382" fmla="*/ 380558 h 2317326"/>
                <a:gd name="connsiteX1383" fmla="*/ 2017346 w 2317326"/>
                <a:gd name="connsiteY1383" fmla="*/ 384441 h 2317326"/>
                <a:gd name="connsiteX1384" fmla="*/ 2017346 w 2317326"/>
                <a:gd name="connsiteY1384" fmla="*/ 384441 h 2317326"/>
                <a:gd name="connsiteX1385" fmla="*/ 2015404 w 2317326"/>
                <a:gd name="connsiteY1385" fmla="*/ 385412 h 2317326"/>
                <a:gd name="connsiteX1386" fmla="*/ 2015404 w 2317326"/>
                <a:gd name="connsiteY1386" fmla="*/ 385412 h 2317326"/>
                <a:gd name="connsiteX1387" fmla="*/ 2013463 w 2317326"/>
                <a:gd name="connsiteY1387" fmla="*/ 384441 h 2317326"/>
                <a:gd name="connsiteX1388" fmla="*/ 303864 w 2317326"/>
                <a:gd name="connsiteY1388" fmla="*/ 380558 h 2317326"/>
                <a:gd name="connsiteX1389" fmla="*/ 303864 w 2317326"/>
                <a:gd name="connsiteY1389" fmla="*/ 376675 h 2317326"/>
                <a:gd name="connsiteX1390" fmla="*/ 303864 w 2317326"/>
                <a:gd name="connsiteY1390" fmla="*/ 376675 h 2317326"/>
                <a:gd name="connsiteX1391" fmla="*/ 303864 w 2317326"/>
                <a:gd name="connsiteY1391" fmla="*/ 376675 h 2317326"/>
                <a:gd name="connsiteX1392" fmla="*/ 303864 w 2317326"/>
                <a:gd name="connsiteY1392" fmla="*/ 376675 h 2317326"/>
                <a:gd name="connsiteX1393" fmla="*/ 307747 w 2317326"/>
                <a:gd name="connsiteY1393" fmla="*/ 376675 h 2317326"/>
                <a:gd name="connsiteX1394" fmla="*/ 307747 w 2317326"/>
                <a:gd name="connsiteY1394" fmla="*/ 376675 h 2317326"/>
                <a:gd name="connsiteX1395" fmla="*/ 307747 w 2317326"/>
                <a:gd name="connsiteY1395" fmla="*/ 380558 h 2317326"/>
                <a:gd name="connsiteX1396" fmla="*/ 307747 w 2317326"/>
                <a:gd name="connsiteY1396" fmla="*/ 380558 h 2317326"/>
                <a:gd name="connsiteX1397" fmla="*/ 305806 w 2317326"/>
                <a:gd name="connsiteY1397" fmla="*/ 381529 h 2317326"/>
                <a:gd name="connsiteX1398" fmla="*/ 305806 w 2317326"/>
                <a:gd name="connsiteY1398" fmla="*/ 381529 h 2317326"/>
                <a:gd name="connsiteX1399" fmla="*/ 303864 w 2317326"/>
                <a:gd name="connsiteY1399" fmla="*/ 380558 h 2317326"/>
                <a:gd name="connsiteX1400" fmla="*/ 1995017 w 2317326"/>
                <a:gd name="connsiteY1400" fmla="*/ 365025 h 2317326"/>
                <a:gd name="connsiteX1401" fmla="*/ 1995017 w 2317326"/>
                <a:gd name="connsiteY1401" fmla="*/ 361142 h 2317326"/>
                <a:gd name="connsiteX1402" fmla="*/ 1995017 w 2317326"/>
                <a:gd name="connsiteY1402" fmla="*/ 361142 h 2317326"/>
                <a:gd name="connsiteX1403" fmla="*/ 1998900 w 2317326"/>
                <a:gd name="connsiteY1403" fmla="*/ 361142 h 2317326"/>
                <a:gd name="connsiteX1404" fmla="*/ 1998900 w 2317326"/>
                <a:gd name="connsiteY1404" fmla="*/ 361142 h 2317326"/>
                <a:gd name="connsiteX1405" fmla="*/ 1998900 w 2317326"/>
                <a:gd name="connsiteY1405" fmla="*/ 365025 h 2317326"/>
                <a:gd name="connsiteX1406" fmla="*/ 1998900 w 2317326"/>
                <a:gd name="connsiteY1406" fmla="*/ 365025 h 2317326"/>
                <a:gd name="connsiteX1407" fmla="*/ 1996959 w 2317326"/>
                <a:gd name="connsiteY1407" fmla="*/ 365996 h 2317326"/>
                <a:gd name="connsiteX1408" fmla="*/ 1996959 w 2317326"/>
                <a:gd name="connsiteY1408" fmla="*/ 365996 h 2317326"/>
                <a:gd name="connsiteX1409" fmla="*/ 1995017 w 2317326"/>
                <a:gd name="connsiteY1409" fmla="*/ 365025 h 2317326"/>
                <a:gd name="connsiteX1410" fmla="*/ 322309 w 2317326"/>
                <a:gd name="connsiteY1410" fmla="*/ 360171 h 2317326"/>
                <a:gd name="connsiteX1411" fmla="*/ 322309 w 2317326"/>
                <a:gd name="connsiteY1411" fmla="*/ 356288 h 2317326"/>
                <a:gd name="connsiteX1412" fmla="*/ 322309 w 2317326"/>
                <a:gd name="connsiteY1412" fmla="*/ 356288 h 2317326"/>
                <a:gd name="connsiteX1413" fmla="*/ 326193 w 2317326"/>
                <a:gd name="connsiteY1413" fmla="*/ 356288 h 2317326"/>
                <a:gd name="connsiteX1414" fmla="*/ 326193 w 2317326"/>
                <a:gd name="connsiteY1414" fmla="*/ 356288 h 2317326"/>
                <a:gd name="connsiteX1415" fmla="*/ 326193 w 2317326"/>
                <a:gd name="connsiteY1415" fmla="*/ 360171 h 2317326"/>
                <a:gd name="connsiteX1416" fmla="*/ 326193 w 2317326"/>
                <a:gd name="connsiteY1416" fmla="*/ 360171 h 2317326"/>
                <a:gd name="connsiteX1417" fmla="*/ 324251 w 2317326"/>
                <a:gd name="connsiteY1417" fmla="*/ 361142 h 2317326"/>
                <a:gd name="connsiteX1418" fmla="*/ 324251 w 2317326"/>
                <a:gd name="connsiteY1418" fmla="*/ 361142 h 2317326"/>
                <a:gd name="connsiteX1419" fmla="*/ 322309 w 2317326"/>
                <a:gd name="connsiteY1419" fmla="*/ 360171 h 2317326"/>
                <a:gd name="connsiteX1420" fmla="*/ 1976572 w 2317326"/>
                <a:gd name="connsiteY1420" fmla="*/ 345609 h 2317326"/>
                <a:gd name="connsiteX1421" fmla="*/ 1976572 w 2317326"/>
                <a:gd name="connsiteY1421" fmla="*/ 341726 h 2317326"/>
                <a:gd name="connsiteX1422" fmla="*/ 1976572 w 2317326"/>
                <a:gd name="connsiteY1422" fmla="*/ 341726 h 2317326"/>
                <a:gd name="connsiteX1423" fmla="*/ 1980455 w 2317326"/>
                <a:gd name="connsiteY1423" fmla="*/ 341726 h 2317326"/>
                <a:gd name="connsiteX1424" fmla="*/ 1980455 w 2317326"/>
                <a:gd name="connsiteY1424" fmla="*/ 341726 h 2317326"/>
                <a:gd name="connsiteX1425" fmla="*/ 1980455 w 2317326"/>
                <a:gd name="connsiteY1425" fmla="*/ 345609 h 2317326"/>
                <a:gd name="connsiteX1426" fmla="*/ 1980455 w 2317326"/>
                <a:gd name="connsiteY1426" fmla="*/ 345609 h 2317326"/>
                <a:gd name="connsiteX1427" fmla="*/ 1978514 w 2317326"/>
                <a:gd name="connsiteY1427" fmla="*/ 346580 h 2317326"/>
                <a:gd name="connsiteX1428" fmla="*/ 1978514 w 2317326"/>
                <a:gd name="connsiteY1428" fmla="*/ 346580 h 2317326"/>
                <a:gd name="connsiteX1429" fmla="*/ 1976572 w 2317326"/>
                <a:gd name="connsiteY1429" fmla="*/ 345609 h 2317326"/>
                <a:gd name="connsiteX1430" fmla="*/ 340755 w 2317326"/>
                <a:gd name="connsiteY1430" fmla="*/ 341726 h 2317326"/>
                <a:gd name="connsiteX1431" fmla="*/ 340755 w 2317326"/>
                <a:gd name="connsiteY1431" fmla="*/ 337842 h 2317326"/>
                <a:gd name="connsiteX1432" fmla="*/ 340755 w 2317326"/>
                <a:gd name="connsiteY1432" fmla="*/ 337842 h 2317326"/>
                <a:gd name="connsiteX1433" fmla="*/ 344638 w 2317326"/>
                <a:gd name="connsiteY1433" fmla="*/ 337842 h 2317326"/>
                <a:gd name="connsiteX1434" fmla="*/ 344638 w 2317326"/>
                <a:gd name="connsiteY1434" fmla="*/ 337842 h 2317326"/>
                <a:gd name="connsiteX1435" fmla="*/ 344638 w 2317326"/>
                <a:gd name="connsiteY1435" fmla="*/ 341726 h 2317326"/>
                <a:gd name="connsiteX1436" fmla="*/ 344638 w 2317326"/>
                <a:gd name="connsiteY1436" fmla="*/ 341726 h 2317326"/>
                <a:gd name="connsiteX1437" fmla="*/ 342696 w 2317326"/>
                <a:gd name="connsiteY1437" fmla="*/ 342696 h 2317326"/>
                <a:gd name="connsiteX1438" fmla="*/ 342696 w 2317326"/>
                <a:gd name="connsiteY1438" fmla="*/ 342696 h 2317326"/>
                <a:gd name="connsiteX1439" fmla="*/ 340755 w 2317326"/>
                <a:gd name="connsiteY1439" fmla="*/ 341726 h 2317326"/>
                <a:gd name="connsiteX1440" fmla="*/ 1957156 w 2317326"/>
                <a:gd name="connsiteY1440" fmla="*/ 327163 h 2317326"/>
                <a:gd name="connsiteX1441" fmla="*/ 1957156 w 2317326"/>
                <a:gd name="connsiteY1441" fmla="*/ 327163 h 2317326"/>
                <a:gd name="connsiteX1442" fmla="*/ 1957156 w 2317326"/>
                <a:gd name="connsiteY1442" fmla="*/ 323280 h 2317326"/>
                <a:gd name="connsiteX1443" fmla="*/ 1957156 w 2317326"/>
                <a:gd name="connsiteY1443" fmla="*/ 323280 h 2317326"/>
                <a:gd name="connsiteX1444" fmla="*/ 1961039 w 2317326"/>
                <a:gd name="connsiteY1444" fmla="*/ 323280 h 2317326"/>
                <a:gd name="connsiteX1445" fmla="*/ 1961039 w 2317326"/>
                <a:gd name="connsiteY1445" fmla="*/ 323280 h 2317326"/>
                <a:gd name="connsiteX1446" fmla="*/ 1961039 w 2317326"/>
                <a:gd name="connsiteY1446" fmla="*/ 327163 h 2317326"/>
                <a:gd name="connsiteX1447" fmla="*/ 1961039 w 2317326"/>
                <a:gd name="connsiteY1447" fmla="*/ 327163 h 2317326"/>
                <a:gd name="connsiteX1448" fmla="*/ 1959097 w 2317326"/>
                <a:gd name="connsiteY1448" fmla="*/ 328134 h 2317326"/>
                <a:gd name="connsiteX1449" fmla="*/ 1959097 w 2317326"/>
                <a:gd name="connsiteY1449" fmla="*/ 328134 h 2317326"/>
                <a:gd name="connsiteX1450" fmla="*/ 1957156 w 2317326"/>
                <a:gd name="connsiteY1450" fmla="*/ 327163 h 2317326"/>
                <a:gd name="connsiteX1451" fmla="*/ 360171 w 2317326"/>
                <a:gd name="connsiteY1451" fmla="*/ 323280 h 2317326"/>
                <a:gd name="connsiteX1452" fmla="*/ 360171 w 2317326"/>
                <a:gd name="connsiteY1452" fmla="*/ 319397 h 2317326"/>
                <a:gd name="connsiteX1453" fmla="*/ 360171 w 2317326"/>
                <a:gd name="connsiteY1453" fmla="*/ 319397 h 2317326"/>
                <a:gd name="connsiteX1454" fmla="*/ 364054 w 2317326"/>
                <a:gd name="connsiteY1454" fmla="*/ 319397 h 2317326"/>
                <a:gd name="connsiteX1455" fmla="*/ 364054 w 2317326"/>
                <a:gd name="connsiteY1455" fmla="*/ 319397 h 2317326"/>
                <a:gd name="connsiteX1456" fmla="*/ 364054 w 2317326"/>
                <a:gd name="connsiteY1456" fmla="*/ 323280 h 2317326"/>
                <a:gd name="connsiteX1457" fmla="*/ 364054 w 2317326"/>
                <a:gd name="connsiteY1457" fmla="*/ 323280 h 2317326"/>
                <a:gd name="connsiteX1458" fmla="*/ 362113 w 2317326"/>
                <a:gd name="connsiteY1458" fmla="*/ 324251 h 2317326"/>
                <a:gd name="connsiteX1459" fmla="*/ 362113 w 2317326"/>
                <a:gd name="connsiteY1459" fmla="*/ 324251 h 2317326"/>
                <a:gd name="connsiteX1460" fmla="*/ 360171 w 2317326"/>
                <a:gd name="connsiteY1460" fmla="*/ 323280 h 2317326"/>
                <a:gd name="connsiteX1461" fmla="*/ 1937739 w 2317326"/>
                <a:gd name="connsiteY1461" fmla="*/ 308718 h 2317326"/>
                <a:gd name="connsiteX1462" fmla="*/ 1937739 w 2317326"/>
                <a:gd name="connsiteY1462" fmla="*/ 308718 h 2317326"/>
                <a:gd name="connsiteX1463" fmla="*/ 1937739 w 2317326"/>
                <a:gd name="connsiteY1463" fmla="*/ 304835 h 2317326"/>
                <a:gd name="connsiteX1464" fmla="*/ 1937739 w 2317326"/>
                <a:gd name="connsiteY1464" fmla="*/ 304835 h 2317326"/>
                <a:gd name="connsiteX1465" fmla="*/ 1941623 w 2317326"/>
                <a:gd name="connsiteY1465" fmla="*/ 304835 h 2317326"/>
                <a:gd name="connsiteX1466" fmla="*/ 1941623 w 2317326"/>
                <a:gd name="connsiteY1466" fmla="*/ 304835 h 2317326"/>
                <a:gd name="connsiteX1467" fmla="*/ 1941623 w 2317326"/>
                <a:gd name="connsiteY1467" fmla="*/ 308718 h 2317326"/>
                <a:gd name="connsiteX1468" fmla="*/ 1941623 w 2317326"/>
                <a:gd name="connsiteY1468" fmla="*/ 308718 h 2317326"/>
                <a:gd name="connsiteX1469" fmla="*/ 1939681 w 2317326"/>
                <a:gd name="connsiteY1469" fmla="*/ 309689 h 2317326"/>
                <a:gd name="connsiteX1470" fmla="*/ 1939681 w 2317326"/>
                <a:gd name="connsiteY1470" fmla="*/ 309689 h 2317326"/>
                <a:gd name="connsiteX1471" fmla="*/ 1937739 w 2317326"/>
                <a:gd name="connsiteY1471" fmla="*/ 308718 h 2317326"/>
                <a:gd name="connsiteX1472" fmla="*/ 379587 w 2317326"/>
                <a:gd name="connsiteY1472" fmla="*/ 304835 h 2317326"/>
                <a:gd name="connsiteX1473" fmla="*/ 379587 w 2317326"/>
                <a:gd name="connsiteY1473" fmla="*/ 300952 h 2317326"/>
                <a:gd name="connsiteX1474" fmla="*/ 379587 w 2317326"/>
                <a:gd name="connsiteY1474" fmla="*/ 300952 h 2317326"/>
                <a:gd name="connsiteX1475" fmla="*/ 383470 w 2317326"/>
                <a:gd name="connsiteY1475" fmla="*/ 300952 h 2317326"/>
                <a:gd name="connsiteX1476" fmla="*/ 383470 w 2317326"/>
                <a:gd name="connsiteY1476" fmla="*/ 300952 h 2317326"/>
                <a:gd name="connsiteX1477" fmla="*/ 383470 w 2317326"/>
                <a:gd name="connsiteY1477" fmla="*/ 304835 h 2317326"/>
                <a:gd name="connsiteX1478" fmla="*/ 383470 w 2317326"/>
                <a:gd name="connsiteY1478" fmla="*/ 304835 h 2317326"/>
                <a:gd name="connsiteX1479" fmla="*/ 381529 w 2317326"/>
                <a:gd name="connsiteY1479" fmla="*/ 305806 h 2317326"/>
                <a:gd name="connsiteX1480" fmla="*/ 381529 w 2317326"/>
                <a:gd name="connsiteY1480" fmla="*/ 305806 h 2317326"/>
                <a:gd name="connsiteX1481" fmla="*/ 379587 w 2317326"/>
                <a:gd name="connsiteY1481" fmla="*/ 304835 h 2317326"/>
                <a:gd name="connsiteX1482" fmla="*/ 1918323 w 2317326"/>
                <a:gd name="connsiteY1482" fmla="*/ 291243 h 2317326"/>
                <a:gd name="connsiteX1483" fmla="*/ 1918323 w 2317326"/>
                <a:gd name="connsiteY1483" fmla="*/ 291243 h 2317326"/>
                <a:gd name="connsiteX1484" fmla="*/ 1918323 w 2317326"/>
                <a:gd name="connsiteY1484" fmla="*/ 287360 h 2317326"/>
                <a:gd name="connsiteX1485" fmla="*/ 1918323 w 2317326"/>
                <a:gd name="connsiteY1485" fmla="*/ 287360 h 2317326"/>
                <a:gd name="connsiteX1486" fmla="*/ 1922206 w 2317326"/>
                <a:gd name="connsiteY1486" fmla="*/ 287360 h 2317326"/>
                <a:gd name="connsiteX1487" fmla="*/ 1922206 w 2317326"/>
                <a:gd name="connsiteY1487" fmla="*/ 287360 h 2317326"/>
                <a:gd name="connsiteX1488" fmla="*/ 1922206 w 2317326"/>
                <a:gd name="connsiteY1488" fmla="*/ 291243 h 2317326"/>
                <a:gd name="connsiteX1489" fmla="*/ 1922206 w 2317326"/>
                <a:gd name="connsiteY1489" fmla="*/ 291243 h 2317326"/>
                <a:gd name="connsiteX1490" fmla="*/ 1920265 w 2317326"/>
                <a:gd name="connsiteY1490" fmla="*/ 292214 h 2317326"/>
                <a:gd name="connsiteX1491" fmla="*/ 1920265 w 2317326"/>
                <a:gd name="connsiteY1491" fmla="*/ 292214 h 2317326"/>
                <a:gd name="connsiteX1492" fmla="*/ 1918323 w 2317326"/>
                <a:gd name="connsiteY1492" fmla="*/ 291243 h 2317326"/>
                <a:gd name="connsiteX1493" fmla="*/ 399974 w 2317326"/>
                <a:gd name="connsiteY1493" fmla="*/ 286389 h 2317326"/>
                <a:gd name="connsiteX1494" fmla="*/ 399974 w 2317326"/>
                <a:gd name="connsiteY1494" fmla="*/ 282506 h 2317326"/>
                <a:gd name="connsiteX1495" fmla="*/ 399974 w 2317326"/>
                <a:gd name="connsiteY1495" fmla="*/ 282506 h 2317326"/>
                <a:gd name="connsiteX1496" fmla="*/ 403858 w 2317326"/>
                <a:gd name="connsiteY1496" fmla="*/ 282506 h 2317326"/>
                <a:gd name="connsiteX1497" fmla="*/ 403858 w 2317326"/>
                <a:gd name="connsiteY1497" fmla="*/ 282506 h 2317326"/>
                <a:gd name="connsiteX1498" fmla="*/ 403858 w 2317326"/>
                <a:gd name="connsiteY1498" fmla="*/ 286389 h 2317326"/>
                <a:gd name="connsiteX1499" fmla="*/ 403858 w 2317326"/>
                <a:gd name="connsiteY1499" fmla="*/ 286389 h 2317326"/>
                <a:gd name="connsiteX1500" fmla="*/ 401916 w 2317326"/>
                <a:gd name="connsiteY1500" fmla="*/ 287360 h 2317326"/>
                <a:gd name="connsiteX1501" fmla="*/ 401916 w 2317326"/>
                <a:gd name="connsiteY1501" fmla="*/ 287360 h 2317326"/>
                <a:gd name="connsiteX1502" fmla="*/ 399974 w 2317326"/>
                <a:gd name="connsiteY1502" fmla="*/ 286389 h 2317326"/>
                <a:gd name="connsiteX1503" fmla="*/ 1897936 w 2317326"/>
                <a:gd name="connsiteY1503" fmla="*/ 273769 h 2317326"/>
                <a:gd name="connsiteX1504" fmla="*/ 1897936 w 2317326"/>
                <a:gd name="connsiteY1504" fmla="*/ 269886 h 2317326"/>
                <a:gd name="connsiteX1505" fmla="*/ 1897936 w 2317326"/>
                <a:gd name="connsiteY1505" fmla="*/ 269886 h 2317326"/>
                <a:gd name="connsiteX1506" fmla="*/ 1901819 w 2317326"/>
                <a:gd name="connsiteY1506" fmla="*/ 269886 h 2317326"/>
                <a:gd name="connsiteX1507" fmla="*/ 1901819 w 2317326"/>
                <a:gd name="connsiteY1507" fmla="*/ 269886 h 2317326"/>
                <a:gd name="connsiteX1508" fmla="*/ 1901819 w 2317326"/>
                <a:gd name="connsiteY1508" fmla="*/ 273769 h 2317326"/>
                <a:gd name="connsiteX1509" fmla="*/ 1901819 w 2317326"/>
                <a:gd name="connsiteY1509" fmla="*/ 273769 h 2317326"/>
                <a:gd name="connsiteX1510" fmla="*/ 1899878 w 2317326"/>
                <a:gd name="connsiteY1510" fmla="*/ 274740 h 2317326"/>
                <a:gd name="connsiteX1511" fmla="*/ 1899878 w 2317326"/>
                <a:gd name="connsiteY1511" fmla="*/ 274740 h 2317326"/>
                <a:gd name="connsiteX1512" fmla="*/ 1897936 w 2317326"/>
                <a:gd name="connsiteY1512" fmla="*/ 273769 h 2317326"/>
                <a:gd name="connsiteX1513" fmla="*/ 420361 w 2317326"/>
                <a:gd name="connsiteY1513" fmla="*/ 269886 h 2317326"/>
                <a:gd name="connsiteX1514" fmla="*/ 420361 w 2317326"/>
                <a:gd name="connsiteY1514" fmla="*/ 266002 h 2317326"/>
                <a:gd name="connsiteX1515" fmla="*/ 420361 w 2317326"/>
                <a:gd name="connsiteY1515" fmla="*/ 266002 h 2317326"/>
                <a:gd name="connsiteX1516" fmla="*/ 424245 w 2317326"/>
                <a:gd name="connsiteY1516" fmla="*/ 266002 h 2317326"/>
                <a:gd name="connsiteX1517" fmla="*/ 424245 w 2317326"/>
                <a:gd name="connsiteY1517" fmla="*/ 266002 h 2317326"/>
                <a:gd name="connsiteX1518" fmla="*/ 424245 w 2317326"/>
                <a:gd name="connsiteY1518" fmla="*/ 269886 h 2317326"/>
                <a:gd name="connsiteX1519" fmla="*/ 424245 w 2317326"/>
                <a:gd name="connsiteY1519" fmla="*/ 269886 h 2317326"/>
                <a:gd name="connsiteX1520" fmla="*/ 422303 w 2317326"/>
                <a:gd name="connsiteY1520" fmla="*/ 270856 h 2317326"/>
                <a:gd name="connsiteX1521" fmla="*/ 422303 w 2317326"/>
                <a:gd name="connsiteY1521" fmla="*/ 270856 h 2317326"/>
                <a:gd name="connsiteX1522" fmla="*/ 420361 w 2317326"/>
                <a:gd name="connsiteY1522" fmla="*/ 269886 h 2317326"/>
                <a:gd name="connsiteX1523" fmla="*/ 1877549 w 2317326"/>
                <a:gd name="connsiteY1523" fmla="*/ 256294 h 2317326"/>
                <a:gd name="connsiteX1524" fmla="*/ 1877549 w 2317326"/>
                <a:gd name="connsiteY1524" fmla="*/ 252411 h 2317326"/>
                <a:gd name="connsiteX1525" fmla="*/ 1877549 w 2317326"/>
                <a:gd name="connsiteY1525" fmla="*/ 252411 h 2317326"/>
                <a:gd name="connsiteX1526" fmla="*/ 1881432 w 2317326"/>
                <a:gd name="connsiteY1526" fmla="*/ 252411 h 2317326"/>
                <a:gd name="connsiteX1527" fmla="*/ 1881432 w 2317326"/>
                <a:gd name="connsiteY1527" fmla="*/ 252411 h 2317326"/>
                <a:gd name="connsiteX1528" fmla="*/ 1881432 w 2317326"/>
                <a:gd name="connsiteY1528" fmla="*/ 256294 h 2317326"/>
                <a:gd name="connsiteX1529" fmla="*/ 1881432 w 2317326"/>
                <a:gd name="connsiteY1529" fmla="*/ 256294 h 2317326"/>
                <a:gd name="connsiteX1530" fmla="*/ 1879491 w 2317326"/>
                <a:gd name="connsiteY1530" fmla="*/ 257265 h 2317326"/>
                <a:gd name="connsiteX1531" fmla="*/ 1879491 w 2317326"/>
                <a:gd name="connsiteY1531" fmla="*/ 257265 h 2317326"/>
                <a:gd name="connsiteX1532" fmla="*/ 1877549 w 2317326"/>
                <a:gd name="connsiteY1532" fmla="*/ 256294 h 2317326"/>
                <a:gd name="connsiteX1533" fmla="*/ 440748 w 2317326"/>
                <a:gd name="connsiteY1533" fmla="*/ 252411 h 2317326"/>
                <a:gd name="connsiteX1534" fmla="*/ 440748 w 2317326"/>
                <a:gd name="connsiteY1534" fmla="*/ 248528 h 2317326"/>
                <a:gd name="connsiteX1535" fmla="*/ 440748 w 2317326"/>
                <a:gd name="connsiteY1535" fmla="*/ 248528 h 2317326"/>
                <a:gd name="connsiteX1536" fmla="*/ 440748 w 2317326"/>
                <a:gd name="connsiteY1536" fmla="*/ 248528 h 2317326"/>
                <a:gd name="connsiteX1537" fmla="*/ 440748 w 2317326"/>
                <a:gd name="connsiteY1537" fmla="*/ 248528 h 2317326"/>
                <a:gd name="connsiteX1538" fmla="*/ 444632 w 2317326"/>
                <a:gd name="connsiteY1538" fmla="*/ 248528 h 2317326"/>
                <a:gd name="connsiteX1539" fmla="*/ 444632 w 2317326"/>
                <a:gd name="connsiteY1539" fmla="*/ 248528 h 2317326"/>
                <a:gd name="connsiteX1540" fmla="*/ 444632 w 2317326"/>
                <a:gd name="connsiteY1540" fmla="*/ 252411 h 2317326"/>
                <a:gd name="connsiteX1541" fmla="*/ 444632 w 2317326"/>
                <a:gd name="connsiteY1541" fmla="*/ 252411 h 2317326"/>
                <a:gd name="connsiteX1542" fmla="*/ 442690 w 2317326"/>
                <a:gd name="connsiteY1542" fmla="*/ 253382 h 2317326"/>
                <a:gd name="connsiteX1543" fmla="*/ 442690 w 2317326"/>
                <a:gd name="connsiteY1543" fmla="*/ 253382 h 2317326"/>
                <a:gd name="connsiteX1544" fmla="*/ 440748 w 2317326"/>
                <a:gd name="connsiteY1544" fmla="*/ 252411 h 2317326"/>
                <a:gd name="connsiteX1545" fmla="*/ 1856191 w 2317326"/>
                <a:gd name="connsiteY1545" fmla="*/ 240761 h 2317326"/>
                <a:gd name="connsiteX1546" fmla="*/ 1855220 w 2317326"/>
                <a:gd name="connsiteY1546" fmla="*/ 236878 h 2317326"/>
                <a:gd name="connsiteX1547" fmla="*/ 1855220 w 2317326"/>
                <a:gd name="connsiteY1547" fmla="*/ 236878 h 2317326"/>
                <a:gd name="connsiteX1548" fmla="*/ 1859104 w 2317326"/>
                <a:gd name="connsiteY1548" fmla="*/ 235907 h 2317326"/>
                <a:gd name="connsiteX1549" fmla="*/ 1859104 w 2317326"/>
                <a:gd name="connsiteY1549" fmla="*/ 235907 h 2317326"/>
                <a:gd name="connsiteX1550" fmla="*/ 1860074 w 2317326"/>
                <a:gd name="connsiteY1550" fmla="*/ 239790 h 2317326"/>
                <a:gd name="connsiteX1551" fmla="*/ 1860074 w 2317326"/>
                <a:gd name="connsiteY1551" fmla="*/ 239790 h 2317326"/>
                <a:gd name="connsiteX1552" fmla="*/ 1858133 w 2317326"/>
                <a:gd name="connsiteY1552" fmla="*/ 240761 h 2317326"/>
                <a:gd name="connsiteX1553" fmla="*/ 1858133 w 2317326"/>
                <a:gd name="connsiteY1553" fmla="*/ 240761 h 2317326"/>
                <a:gd name="connsiteX1554" fmla="*/ 1856191 w 2317326"/>
                <a:gd name="connsiteY1554" fmla="*/ 240761 h 2317326"/>
                <a:gd name="connsiteX1555" fmla="*/ 462106 w 2317326"/>
                <a:gd name="connsiteY1555" fmla="*/ 235907 h 2317326"/>
                <a:gd name="connsiteX1556" fmla="*/ 463077 w 2317326"/>
                <a:gd name="connsiteY1556" fmla="*/ 232024 h 2317326"/>
                <a:gd name="connsiteX1557" fmla="*/ 463077 w 2317326"/>
                <a:gd name="connsiteY1557" fmla="*/ 232024 h 2317326"/>
                <a:gd name="connsiteX1558" fmla="*/ 466960 w 2317326"/>
                <a:gd name="connsiteY1558" fmla="*/ 232995 h 2317326"/>
                <a:gd name="connsiteX1559" fmla="*/ 466960 w 2317326"/>
                <a:gd name="connsiteY1559" fmla="*/ 232995 h 2317326"/>
                <a:gd name="connsiteX1560" fmla="*/ 465989 w 2317326"/>
                <a:gd name="connsiteY1560" fmla="*/ 236878 h 2317326"/>
                <a:gd name="connsiteX1561" fmla="*/ 465989 w 2317326"/>
                <a:gd name="connsiteY1561" fmla="*/ 236878 h 2317326"/>
                <a:gd name="connsiteX1562" fmla="*/ 464048 w 2317326"/>
                <a:gd name="connsiteY1562" fmla="*/ 237849 h 2317326"/>
                <a:gd name="connsiteX1563" fmla="*/ 464048 w 2317326"/>
                <a:gd name="connsiteY1563" fmla="*/ 237849 h 2317326"/>
                <a:gd name="connsiteX1564" fmla="*/ 462106 w 2317326"/>
                <a:gd name="connsiteY1564" fmla="*/ 235907 h 2317326"/>
                <a:gd name="connsiteX1565" fmla="*/ 1834833 w 2317326"/>
                <a:gd name="connsiteY1565" fmla="*/ 224257 h 2317326"/>
                <a:gd name="connsiteX1566" fmla="*/ 1833863 w 2317326"/>
                <a:gd name="connsiteY1566" fmla="*/ 220374 h 2317326"/>
                <a:gd name="connsiteX1567" fmla="*/ 1833863 w 2317326"/>
                <a:gd name="connsiteY1567" fmla="*/ 220374 h 2317326"/>
                <a:gd name="connsiteX1568" fmla="*/ 1837746 w 2317326"/>
                <a:gd name="connsiteY1568" fmla="*/ 219403 h 2317326"/>
                <a:gd name="connsiteX1569" fmla="*/ 1837746 w 2317326"/>
                <a:gd name="connsiteY1569" fmla="*/ 219403 h 2317326"/>
                <a:gd name="connsiteX1570" fmla="*/ 1838717 w 2317326"/>
                <a:gd name="connsiteY1570" fmla="*/ 223287 h 2317326"/>
                <a:gd name="connsiteX1571" fmla="*/ 1838717 w 2317326"/>
                <a:gd name="connsiteY1571" fmla="*/ 223287 h 2317326"/>
                <a:gd name="connsiteX1572" fmla="*/ 1836775 w 2317326"/>
                <a:gd name="connsiteY1572" fmla="*/ 224257 h 2317326"/>
                <a:gd name="connsiteX1573" fmla="*/ 1836775 w 2317326"/>
                <a:gd name="connsiteY1573" fmla="*/ 224257 h 2317326"/>
                <a:gd name="connsiteX1574" fmla="*/ 1834833 w 2317326"/>
                <a:gd name="connsiteY1574" fmla="*/ 224257 h 2317326"/>
                <a:gd name="connsiteX1575" fmla="*/ 483464 w 2317326"/>
                <a:gd name="connsiteY1575" fmla="*/ 220374 h 2317326"/>
                <a:gd name="connsiteX1576" fmla="*/ 484435 w 2317326"/>
                <a:gd name="connsiteY1576" fmla="*/ 216491 h 2317326"/>
                <a:gd name="connsiteX1577" fmla="*/ 484435 w 2317326"/>
                <a:gd name="connsiteY1577" fmla="*/ 216491 h 2317326"/>
                <a:gd name="connsiteX1578" fmla="*/ 488318 w 2317326"/>
                <a:gd name="connsiteY1578" fmla="*/ 217462 h 2317326"/>
                <a:gd name="connsiteX1579" fmla="*/ 488318 w 2317326"/>
                <a:gd name="connsiteY1579" fmla="*/ 217462 h 2317326"/>
                <a:gd name="connsiteX1580" fmla="*/ 487347 w 2317326"/>
                <a:gd name="connsiteY1580" fmla="*/ 221345 h 2317326"/>
                <a:gd name="connsiteX1581" fmla="*/ 487347 w 2317326"/>
                <a:gd name="connsiteY1581" fmla="*/ 221345 h 2317326"/>
                <a:gd name="connsiteX1582" fmla="*/ 485406 w 2317326"/>
                <a:gd name="connsiteY1582" fmla="*/ 222316 h 2317326"/>
                <a:gd name="connsiteX1583" fmla="*/ 485406 w 2317326"/>
                <a:gd name="connsiteY1583" fmla="*/ 222316 h 2317326"/>
                <a:gd name="connsiteX1584" fmla="*/ 483464 w 2317326"/>
                <a:gd name="connsiteY1584" fmla="*/ 220374 h 2317326"/>
                <a:gd name="connsiteX1585" fmla="*/ 1813476 w 2317326"/>
                <a:gd name="connsiteY1585" fmla="*/ 208724 h 2317326"/>
                <a:gd name="connsiteX1586" fmla="*/ 1812505 w 2317326"/>
                <a:gd name="connsiteY1586" fmla="*/ 204841 h 2317326"/>
                <a:gd name="connsiteX1587" fmla="*/ 1812505 w 2317326"/>
                <a:gd name="connsiteY1587" fmla="*/ 204841 h 2317326"/>
                <a:gd name="connsiteX1588" fmla="*/ 1816388 w 2317326"/>
                <a:gd name="connsiteY1588" fmla="*/ 203870 h 2317326"/>
                <a:gd name="connsiteX1589" fmla="*/ 1816388 w 2317326"/>
                <a:gd name="connsiteY1589" fmla="*/ 203870 h 2317326"/>
                <a:gd name="connsiteX1590" fmla="*/ 1816388 w 2317326"/>
                <a:gd name="connsiteY1590" fmla="*/ 203870 h 2317326"/>
                <a:gd name="connsiteX1591" fmla="*/ 1816388 w 2317326"/>
                <a:gd name="connsiteY1591" fmla="*/ 203870 h 2317326"/>
                <a:gd name="connsiteX1592" fmla="*/ 1817359 w 2317326"/>
                <a:gd name="connsiteY1592" fmla="*/ 207754 h 2317326"/>
                <a:gd name="connsiteX1593" fmla="*/ 1817359 w 2317326"/>
                <a:gd name="connsiteY1593" fmla="*/ 207754 h 2317326"/>
                <a:gd name="connsiteX1594" fmla="*/ 1815417 w 2317326"/>
                <a:gd name="connsiteY1594" fmla="*/ 208724 h 2317326"/>
                <a:gd name="connsiteX1595" fmla="*/ 1815417 w 2317326"/>
                <a:gd name="connsiteY1595" fmla="*/ 208724 h 2317326"/>
                <a:gd name="connsiteX1596" fmla="*/ 1813476 w 2317326"/>
                <a:gd name="connsiteY1596" fmla="*/ 208724 h 2317326"/>
                <a:gd name="connsiteX1597" fmla="*/ 504822 w 2317326"/>
                <a:gd name="connsiteY1597" fmla="*/ 204841 h 2317326"/>
                <a:gd name="connsiteX1598" fmla="*/ 505793 w 2317326"/>
                <a:gd name="connsiteY1598" fmla="*/ 200958 h 2317326"/>
                <a:gd name="connsiteX1599" fmla="*/ 505793 w 2317326"/>
                <a:gd name="connsiteY1599" fmla="*/ 200958 h 2317326"/>
                <a:gd name="connsiteX1600" fmla="*/ 509676 w 2317326"/>
                <a:gd name="connsiteY1600" fmla="*/ 201929 h 2317326"/>
                <a:gd name="connsiteX1601" fmla="*/ 509676 w 2317326"/>
                <a:gd name="connsiteY1601" fmla="*/ 201929 h 2317326"/>
                <a:gd name="connsiteX1602" fmla="*/ 508705 w 2317326"/>
                <a:gd name="connsiteY1602" fmla="*/ 205812 h 2317326"/>
                <a:gd name="connsiteX1603" fmla="*/ 508705 w 2317326"/>
                <a:gd name="connsiteY1603" fmla="*/ 205812 h 2317326"/>
                <a:gd name="connsiteX1604" fmla="*/ 506764 w 2317326"/>
                <a:gd name="connsiteY1604" fmla="*/ 205812 h 2317326"/>
                <a:gd name="connsiteX1605" fmla="*/ 506764 w 2317326"/>
                <a:gd name="connsiteY1605" fmla="*/ 205812 h 2317326"/>
                <a:gd name="connsiteX1606" fmla="*/ 504822 w 2317326"/>
                <a:gd name="connsiteY1606" fmla="*/ 204841 h 2317326"/>
                <a:gd name="connsiteX1607" fmla="*/ 1791147 w 2317326"/>
                <a:gd name="connsiteY1607" fmla="*/ 194162 h 2317326"/>
                <a:gd name="connsiteX1608" fmla="*/ 1790176 w 2317326"/>
                <a:gd name="connsiteY1608" fmla="*/ 190279 h 2317326"/>
                <a:gd name="connsiteX1609" fmla="*/ 1790176 w 2317326"/>
                <a:gd name="connsiteY1609" fmla="*/ 190279 h 2317326"/>
                <a:gd name="connsiteX1610" fmla="*/ 1794059 w 2317326"/>
                <a:gd name="connsiteY1610" fmla="*/ 189308 h 2317326"/>
                <a:gd name="connsiteX1611" fmla="*/ 1794059 w 2317326"/>
                <a:gd name="connsiteY1611" fmla="*/ 189308 h 2317326"/>
                <a:gd name="connsiteX1612" fmla="*/ 1795030 w 2317326"/>
                <a:gd name="connsiteY1612" fmla="*/ 193191 h 2317326"/>
                <a:gd name="connsiteX1613" fmla="*/ 1795030 w 2317326"/>
                <a:gd name="connsiteY1613" fmla="*/ 193191 h 2317326"/>
                <a:gd name="connsiteX1614" fmla="*/ 1793089 w 2317326"/>
                <a:gd name="connsiteY1614" fmla="*/ 194162 h 2317326"/>
                <a:gd name="connsiteX1615" fmla="*/ 1793089 w 2317326"/>
                <a:gd name="connsiteY1615" fmla="*/ 194162 h 2317326"/>
                <a:gd name="connsiteX1616" fmla="*/ 1791147 w 2317326"/>
                <a:gd name="connsiteY1616" fmla="*/ 194162 h 2317326"/>
                <a:gd name="connsiteX1617" fmla="*/ 527151 w 2317326"/>
                <a:gd name="connsiteY1617" fmla="*/ 190279 h 2317326"/>
                <a:gd name="connsiteX1618" fmla="*/ 528121 w 2317326"/>
                <a:gd name="connsiteY1618" fmla="*/ 186396 h 2317326"/>
                <a:gd name="connsiteX1619" fmla="*/ 528121 w 2317326"/>
                <a:gd name="connsiteY1619" fmla="*/ 186396 h 2317326"/>
                <a:gd name="connsiteX1620" fmla="*/ 532005 w 2317326"/>
                <a:gd name="connsiteY1620" fmla="*/ 187367 h 2317326"/>
                <a:gd name="connsiteX1621" fmla="*/ 532005 w 2317326"/>
                <a:gd name="connsiteY1621" fmla="*/ 187367 h 2317326"/>
                <a:gd name="connsiteX1622" fmla="*/ 531034 w 2317326"/>
                <a:gd name="connsiteY1622" fmla="*/ 191250 h 2317326"/>
                <a:gd name="connsiteX1623" fmla="*/ 531034 w 2317326"/>
                <a:gd name="connsiteY1623" fmla="*/ 191250 h 2317326"/>
                <a:gd name="connsiteX1624" fmla="*/ 530063 w 2317326"/>
                <a:gd name="connsiteY1624" fmla="*/ 191250 h 2317326"/>
                <a:gd name="connsiteX1625" fmla="*/ 530063 w 2317326"/>
                <a:gd name="connsiteY1625" fmla="*/ 191250 h 2317326"/>
                <a:gd name="connsiteX1626" fmla="*/ 527151 w 2317326"/>
                <a:gd name="connsiteY1626" fmla="*/ 190279 h 2317326"/>
                <a:gd name="connsiteX1627" fmla="*/ 1768818 w 2317326"/>
                <a:gd name="connsiteY1627" fmla="*/ 179600 h 2317326"/>
                <a:gd name="connsiteX1628" fmla="*/ 1767847 w 2317326"/>
                <a:gd name="connsiteY1628" fmla="*/ 175717 h 2317326"/>
                <a:gd name="connsiteX1629" fmla="*/ 1767847 w 2317326"/>
                <a:gd name="connsiteY1629" fmla="*/ 175717 h 2317326"/>
                <a:gd name="connsiteX1630" fmla="*/ 1771731 w 2317326"/>
                <a:gd name="connsiteY1630" fmla="*/ 174746 h 2317326"/>
                <a:gd name="connsiteX1631" fmla="*/ 1771731 w 2317326"/>
                <a:gd name="connsiteY1631" fmla="*/ 174746 h 2317326"/>
                <a:gd name="connsiteX1632" fmla="*/ 1772701 w 2317326"/>
                <a:gd name="connsiteY1632" fmla="*/ 178629 h 2317326"/>
                <a:gd name="connsiteX1633" fmla="*/ 1772701 w 2317326"/>
                <a:gd name="connsiteY1633" fmla="*/ 178629 h 2317326"/>
                <a:gd name="connsiteX1634" fmla="*/ 1770760 w 2317326"/>
                <a:gd name="connsiteY1634" fmla="*/ 179600 h 2317326"/>
                <a:gd name="connsiteX1635" fmla="*/ 1770760 w 2317326"/>
                <a:gd name="connsiteY1635" fmla="*/ 179600 h 2317326"/>
                <a:gd name="connsiteX1636" fmla="*/ 1768818 w 2317326"/>
                <a:gd name="connsiteY1636" fmla="*/ 179600 h 2317326"/>
                <a:gd name="connsiteX1637" fmla="*/ 549479 w 2317326"/>
                <a:gd name="connsiteY1637" fmla="*/ 175717 h 2317326"/>
                <a:gd name="connsiteX1638" fmla="*/ 550450 w 2317326"/>
                <a:gd name="connsiteY1638" fmla="*/ 171834 h 2317326"/>
                <a:gd name="connsiteX1639" fmla="*/ 550450 w 2317326"/>
                <a:gd name="connsiteY1639" fmla="*/ 171834 h 2317326"/>
                <a:gd name="connsiteX1640" fmla="*/ 550450 w 2317326"/>
                <a:gd name="connsiteY1640" fmla="*/ 171834 h 2317326"/>
                <a:gd name="connsiteX1641" fmla="*/ 550450 w 2317326"/>
                <a:gd name="connsiteY1641" fmla="*/ 171834 h 2317326"/>
                <a:gd name="connsiteX1642" fmla="*/ 554333 w 2317326"/>
                <a:gd name="connsiteY1642" fmla="*/ 172804 h 2317326"/>
                <a:gd name="connsiteX1643" fmla="*/ 554333 w 2317326"/>
                <a:gd name="connsiteY1643" fmla="*/ 172804 h 2317326"/>
                <a:gd name="connsiteX1644" fmla="*/ 553362 w 2317326"/>
                <a:gd name="connsiteY1644" fmla="*/ 176688 h 2317326"/>
                <a:gd name="connsiteX1645" fmla="*/ 553362 w 2317326"/>
                <a:gd name="connsiteY1645" fmla="*/ 176688 h 2317326"/>
                <a:gd name="connsiteX1646" fmla="*/ 552392 w 2317326"/>
                <a:gd name="connsiteY1646" fmla="*/ 176688 h 2317326"/>
                <a:gd name="connsiteX1647" fmla="*/ 552392 w 2317326"/>
                <a:gd name="connsiteY1647" fmla="*/ 176688 h 2317326"/>
                <a:gd name="connsiteX1648" fmla="*/ 549479 w 2317326"/>
                <a:gd name="connsiteY1648" fmla="*/ 175717 h 2317326"/>
                <a:gd name="connsiteX1649" fmla="*/ 1745519 w 2317326"/>
                <a:gd name="connsiteY1649" fmla="*/ 166009 h 2317326"/>
                <a:gd name="connsiteX1650" fmla="*/ 1745519 w 2317326"/>
                <a:gd name="connsiteY1650" fmla="*/ 166009 h 2317326"/>
                <a:gd name="connsiteX1651" fmla="*/ 1744548 w 2317326"/>
                <a:gd name="connsiteY1651" fmla="*/ 162125 h 2317326"/>
                <a:gd name="connsiteX1652" fmla="*/ 1744548 w 2317326"/>
                <a:gd name="connsiteY1652" fmla="*/ 162125 h 2317326"/>
                <a:gd name="connsiteX1653" fmla="*/ 1748431 w 2317326"/>
                <a:gd name="connsiteY1653" fmla="*/ 161155 h 2317326"/>
                <a:gd name="connsiteX1654" fmla="*/ 1748431 w 2317326"/>
                <a:gd name="connsiteY1654" fmla="*/ 161155 h 2317326"/>
                <a:gd name="connsiteX1655" fmla="*/ 1749402 w 2317326"/>
                <a:gd name="connsiteY1655" fmla="*/ 165038 h 2317326"/>
                <a:gd name="connsiteX1656" fmla="*/ 1749402 w 2317326"/>
                <a:gd name="connsiteY1656" fmla="*/ 165038 h 2317326"/>
                <a:gd name="connsiteX1657" fmla="*/ 1747460 w 2317326"/>
                <a:gd name="connsiteY1657" fmla="*/ 166009 h 2317326"/>
                <a:gd name="connsiteX1658" fmla="*/ 1747460 w 2317326"/>
                <a:gd name="connsiteY1658" fmla="*/ 166009 h 2317326"/>
                <a:gd name="connsiteX1659" fmla="*/ 1745519 w 2317326"/>
                <a:gd name="connsiteY1659" fmla="*/ 166009 h 2317326"/>
                <a:gd name="connsiteX1660" fmla="*/ 572779 w 2317326"/>
                <a:gd name="connsiteY1660" fmla="*/ 162125 h 2317326"/>
                <a:gd name="connsiteX1661" fmla="*/ 573750 w 2317326"/>
                <a:gd name="connsiteY1661" fmla="*/ 158242 h 2317326"/>
                <a:gd name="connsiteX1662" fmla="*/ 573750 w 2317326"/>
                <a:gd name="connsiteY1662" fmla="*/ 158242 h 2317326"/>
                <a:gd name="connsiteX1663" fmla="*/ 577633 w 2317326"/>
                <a:gd name="connsiteY1663" fmla="*/ 159213 h 2317326"/>
                <a:gd name="connsiteX1664" fmla="*/ 577633 w 2317326"/>
                <a:gd name="connsiteY1664" fmla="*/ 159213 h 2317326"/>
                <a:gd name="connsiteX1665" fmla="*/ 576662 w 2317326"/>
                <a:gd name="connsiteY1665" fmla="*/ 163096 h 2317326"/>
                <a:gd name="connsiteX1666" fmla="*/ 576662 w 2317326"/>
                <a:gd name="connsiteY1666" fmla="*/ 163096 h 2317326"/>
                <a:gd name="connsiteX1667" fmla="*/ 575691 w 2317326"/>
                <a:gd name="connsiteY1667" fmla="*/ 163096 h 2317326"/>
                <a:gd name="connsiteX1668" fmla="*/ 575691 w 2317326"/>
                <a:gd name="connsiteY1668" fmla="*/ 163096 h 2317326"/>
                <a:gd name="connsiteX1669" fmla="*/ 572779 w 2317326"/>
                <a:gd name="connsiteY1669" fmla="*/ 162125 h 2317326"/>
                <a:gd name="connsiteX1670" fmla="*/ 1722219 w 2317326"/>
                <a:gd name="connsiteY1670" fmla="*/ 152417 h 2317326"/>
                <a:gd name="connsiteX1671" fmla="*/ 1721249 w 2317326"/>
                <a:gd name="connsiteY1671" fmla="*/ 148534 h 2317326"/>
                <a:gd name="connsiteX1672" fmla="*/ 1721249 w 2317326"/>
                <a:gd name="connsiteY1672" fmla="*/ 148534 h 2317326"/>
                <a:gd name="connsiteX1673" fmla="*/ 1725132 w 2317326"/>
                <a:gd name="connsiteY1673" fmla="*/ 147563 h 2317326"/>
                <a:gd name="connsiteX1674" fmla="*/ 1725132 w 2317326"/>
                <a:gd name="connsiteY1674" fmla="*/ 147563 h 2317326"/>
                <a:gd name="connsiteX1675" fmla="*/ 1726103 w 2317326"/>
                <a:gd name="connsiteY1675" fmla="*/ 151447 h 2317326"/>
                <a:gd name="connsiteX1676" fmla="*/ 1726103 w 2317326"/>
                <a:gd name="connsiteY1676" fmla="*/ 151447 h 2317326"/>
                <a:gd name="connsiteX1677" fmla="*/ 1724161 w 2317326"/>
                <a:gd name="connsiteY1677" fmla="*/ 152417 h 2317326"/>
                <a:gd name="connsiteX1678" fmla="*/ 1724161 w 2317326"/>
                <a:gd name="connsiteY1678" fmla="*/ 152417 h 2317326"/>
                <a:gd name="connsiteX1679" fmla="*/ 1722219 w 2317326"/>
                <a:gd name="connsiteY1679" fmla="*/ 152417 h 2317326"/>
                <a:gd name="connsiteX1680" fmla="*/ 596078 w 2317326"/>
                <a:gd name="connsiteY1680" fmla="*/ 148534 h 2317326"/>
                <a:gd name="connsiteX1681" fmla="*/ 597049 w 2317326"/>
                <a:gd name="connsiteY1681" fmla="*/ 144651 h 2317326"/>
                <a:gd name="connsiteX1682" fmla="*/ 597049 w 2317326"/>
                <a:gd name="connsiteY1682" fmla="*/ 144651 h 2317326"/>
                <a:gd name="connsiteX1683" fmla="*/ 597049 w 2317326"/>
                <a:gd name="connsiteY1683" fmla="*/ 144651 h 2317326"/>
                <a:gd name="connsiteX1684" fmla="*/ 597049 w 2317326"/>
                <a:gd name="connsiteY1684" fmla="*/ 144651 h 2317326"/>
                <a:gd name="connsiteX1685" fmla="*/ 600932 w 2317326"/>
                <a:gd name="connsiteY1685" fmla="*/ 145622 h 2317326"/>
                <a:gd name="connsiteX1686" fmla="*/ 600932 w 2317326"/>
                <a:gd name="connsiteY1686" fmla="*/ 145622 h 2317326"/>
                <a:gd name="connsiteX1687" fmla="*/ 599961 w 2317326"/>
                <a:gd name="connsiteY1687" fmla="*/ 149505 h 2317326"/>
                <a:gd name="connsiteX1688" fmla="*/ 599961 w 2317326"/>
                <a:gd name="connsiteY1688" fmla="*/ 149505 h 2317326"/>
                <a:gd name="connsiteX1689" fmla="*/ 598991 w 2317326"/>
                <a:gd name="connsiteY1689" fmla="*/ 149505 h 2317326"/>
                <a:gd name="connsiteX1690" fmla="*/ 598991 w 2317326"/>
                <a:gd name="connsiteY1690" fmla="*/ 149505 h 2317326"/>
                <a:gd name="connsiteX1691" fmla="*/ 596078 w 2317326"/>
                <a:gd name="connsiteY1691" fmla="*/ 148534 h 2317326"/>
                <a:gd name="connsiteX1692" fmla="*/ 1698920 w 2317326"/>
                <a:gd name="connsiteY1692" fmla="*/ 139797 h 2317326"/>
                <a:gd name="connsiteX1693" fmla="*/ 1697949 w 2317326"/>
                <a:gd name="connsiteY1693" fmla="*/ 135914 h 2317326"/>
                <a:gd name="connsiteX1694" fmla="*/ 1697949 w 2317326"/>
                <a:gd name="connsiteY1694" fmla="*/ 135914 h 2317326"/>
                <a:gd name="connsiteX1695" fmla="*/ 1701832 w 2317326"/>
                <a:gd name="connsiteY1695" fmla="*/ 134943 h 2317326"/>
                <a:gd name="connsiteX1696" fmla="*/ 1701832 w 2317326"/>
                <a:gd name="connsiteY1696" fmla="*/ 134943 h 2317326"/>
                <a:gd name="connsiteX1697" fmla="*/ 1702803 w 2317326"/>
                <a:gd name="connsiteY1697" fmla="*/ 138826 h 2317326"/>
                <a:gd name="connsiteX1698" fmla="*/ 1702803 w 2317326"/>
                <a:gd name="connsiteY1698" fmla="*/ 138826 h 2317326"/>
                <a:gd name="connsiteX1699" fmla="*/ 1700861 w 2317326"/>
                <a:gd name="connsiteY1699" fmla="*/ 139797 h 2317326"/>
                <a:gd name="connsiteX1700" fmla="*/ 1700861 w 2317326"/>
                <a:gd name="connsiteY1700" fmla="*/ 139797 h 2317326"/>
                <a:gd name="connsiteX1701" fmla="*/ 1698920 w 2317326"/>
                <a:gd name="connsiteY1701" fmla="*/ 139797 h 2317326"/>
                <a:gd name="connsiteX1702" fmla="*/ 619378 w 2317326"/>
                <a:gd name="connsiteY1702" fmla="*/ 135914 h 2317326"/>
                <a:gd name="connsiteX1703" fmla="*/ 620348 w 2317326"/>
                <a:gd name="connsiteY1703" fmla="*/ 132030 h 2317326"/>
                <a:gd name="connsiteX1704" fmla="*/ 620348 w 2317326"/>
                <a:gd name="connsiteY1704" fmla="*/ 132030 h 2317326"/>
                <a:gd name="connsiteX1705" fmla="*/ 620348 w 2317326"/>
                <a:gd name="connsiteY1705" fmla="*/ 132030 h 2317326"/>
                <a:gd name="connsiteX1706" fmla="*/ 620348 w 2317326"/>
                <a:gd name="connsiteY1706" fmla="*/ 132030 h 2317326"/>
                <a:gd name="connsiteX1707" fmla="*/ 624232 w 2317326"/>
                <a:gd name="connsiteY1707" fmla="*/ 133001 h 2317326"/>
                <a:gd name="connsiteX1708" fmla="*/ 624232 w 2317326"/>
                <a:gd name="connsiteY1708" fmla="*/ 133001 h 2317326"/>
                <a:gd name="connsiteX1709" fmla="*/ 623261 w 2317326"/>
                <a:gd name="connsiteY1709" fmla="*/ 136884 h 2317326"/>
                <a:gd name="connsiteX1710" fmla="*/ 623261 w 2317326"/>
                <a:gd name="connsiteY1710" fmla="*/ 136884 h 2317326"/>
                <a:gd name="connsiteX1711" fmla="*/ 622290 w 2317326"/>
                <a:gd name="connsiteY1711" fmla="*/ 136884 h 2317326"/>
                <a:gd name="connsiteX1712" fmla="*/ 622290 w 2317326"/>
                <a:gd name="connsiteY1712" fmla="*/ 136884 h 2317326"/>
                <a:gd name="connsiteX1713" fmla="*/ 619378 w 2317326"/>
                <a:gd name="connsiteY1713" fmla="*/ 135914 h 2317326"/>
                <a:gd name="connsiteX1714" fmla="*/ 1675620 w 2317326"/>
                <a:gd name="connsiteY1714" fmla="*/ 127176 h 2317326"/>
                <a:gd name="connsiteX1715" fmla="*/ 1674650 w 2317326"/>
                <a:gd name="connsiteY1715" fmla="*/ 123293 h 2317326"/>
                <a:gd name="connsiteX1716" fmla="*/ 1674650 w 2317326"/>
                <a:gd name="connsiteY1716" fmla="*/ 123293 h 2317326"/>
                <a:gd name="connsiteX1717" fmla="*/ 1678533 w 2317326"/>
                <a:gd name="connsiteY1717" fmla="*/ 122322 h 2317326"/>
                <a:gd name="connsiteX1718" fmla="*/ 1678533 w 2317326"/>
                <a:gd name="connsiteY1718" fmla="*/ 122322 h 2317326"/>
                <a:gd name="connsiteX1719" fmla="*/ 1678533 w 2317326"/>
                <a:gd name="connsiteY1719" fmla="*/ 122322 h 2317326"/>
                <a:gd name="connsiteX1720" fmla="*/ 1678533 w 2317326"/>
                <a:gd name="connsiteY1720" fmla="*/ 122322 h 2317326"/>
                <a:gd name="connsiteX1721" fmla="*/ 1679504 w 2317326"/>
                <a:gd name="connsiteY1721" fmla="*/ 126205 h 2317326"/>
                <a:gd name="connsiteX1722" fmla="*/ 1679504 w 2317326"/>
                <a:gd name="connsiteY1722" fmla="*/ 126205 h 2317326"/>
                <a:gd name="connsiteX1723" fmla="*/ 1677562 w 2317326"/>
                <a:gd name="connsiteY1723" fmla="*/ 128147 h 2317326"/>
                <a:gd name="connsiteX1724" fmla="*/ 1677562 w 2317326"/>
                <a:gd name="connsiteY1724" fmla="*/ 128147 h 2317326"/>
                <a:gd name="connsiteX1725" fmla="*/ 1675620 w 2317326"/>
                <a:gd name="connsiteY1725" fmla="*/ 127176 h 2317326"/>
                <a:gd name="connsiteX1726" fmla="*/ 642677 w 2317326"/>
                <a:gd name="connsiteY1726" fmla="*/ 124264 h 2317326"/>
                <a:gd name="connsiteX1727" fmla="*/ 643648 w 2317326"/>
                <a:gd name="connsiteY1727" fmla="*/ 120381 h 2317326"/>
                <a:gd name="connsiteX1728" fmla="*/ 643648 w 2317326"/>
                <a:gd name="connsiteY1728" fmla="*/ 120381 h 2317326"/>
                <a:gd name="connsiteX1729" fmla="*/ 643648 w 2317326"/>
                <a:gd name="connsiteY1729" fmla="*/ 120381 h 2317326"/>
                <a:gd name="connsiteX1730" fmla="*/ 643648 w 2317326"/>
                <a:gd name="connsiteY1730" fmla="*/ 120381 h 2317326"/>
                <a:gd name="connsiteX1731" fmla="*/ 647531 w 2317326"/>
                <a:gd name="connsiteY1731" fmla="*/ 121351 h 2317326"/>
                <a:gd name="connsiteX1732" fmla="*/ 647531 w 2317326"/>
                <a:gd name="connsiteY1732" fmla="*/ 121351 h 2317326"/>
                <a:gd name="connsiteX1733" fmla="*/ 646560 w 2317326"/>
                <a:gd name="connsiteY1733" fmla="*/ 125235 h 2317326"/>
                <a:gd name="connsiteX1734" fmla="*/ 646560 w 2317326"/>
                <a:gd name="connsiteY1734" fmla="*/ 125235 h 2317326"/>
                <a:gd name="connsiteX1735" fmla="*/ 645590 w 2317326"/>
                <a:gd name="connsiteY1735" fmla="*/ 125235 h 2317326"/>
                <a:gd name="connsiteX1736" fmla="*/ 645590 w 2317326"/>
                <a:gd name="connsiteY1736" fmla="*/ 125235 h 2317326"/>
                <a:gd name="connsiteX1737" fmla="*/ 642677 w 2317326"/>
                <a:gd name="connsiteY1737" fmla="*/ 124264 h 2317326"/>
                <a:gd name="connsiteX1738" fmla="*/ 1651350 w 2317326"/>
                <a:gd name="connsiteY1738" fmla="*/ 115527 h 2317326"/>
                <a:gd name="connsiteX1739" fmla="*/ 1650379 w 2317326"/>
                <a:gd name="connsiteY1739" fmla="*/ 111643 h 2317326"/>
                <a:gd name="connsiteX1740" fmla="*/ 1650379 w 2317326"/>
                <a:gd name="connsiteY1740" fmla="*/ 111643 h 2317326"/>
                <a:gd name="connsiteX1741" fmla="*/ 1654262 w 2317326"/>
                <a:gd name="connsiteY1741" fmla="*/ 110672 h 2317326"/>
                <a:gd name="connsiteX1742" fmla="*/ 1654262 w 2317326"/>
                <a:gd name="connsiteY1742" fmla="*/ 110672 h 2317326"/>
                <a:gd name="connsiteX1743" fmla="*/ 1655233 w 2317326"/>
                <a:gd name="connsiteY1743" fmla="*/ 114556 h 2317326"/>
                <a:gd name="connsiteX1744" fmla="*/ 1655233 w 2317326"/>
                <a:gd name="connsiteY1744" fmla="*/ 114556 h 2317326"/>
                <a:gd name="connsiteX1745" fmla="*/ 1652321 w 2317326"/>
                <a:gd name="connsiteY1745" fmla="*/ 116497 h 2317326"/>
                <a:gd name="connsiteX1746" fmla="*/ 1652321 w 2317326"/>
                <a:gd name="connsiteY1746" fmla="*/ 116497 h 2317326"/>
                <a:gd name="connsiteX1747" fmla="*/ 1651350 w 2317326"/>
                <a:gd name="connsiteY1747" fmla="*/ 115527 h 2317326"/>
                <a:gd name="connsiteX1748" fmla="*/ 666947 w 2317326"/>
                <a:gd name="connsiteY1748" fmla="*/ 112614 h 2317326"/>
                <a:gd name="connsiteX1749" fmla="*/ 667918 w 2317326"/>
                <a:gd name="connsiteY1749" fmla="*/ 108731 h 2317326"/>
                <a:gd name="connsiteX1750" fmla="*/ 667918 w 2317326"/>
                <a:gd name="connsiteY1750" fmla="*/ 108731 h 2317326"/>
                <a:gd name="connsiteX1751" fmla="*/ 671801 w 2317326"/>
                <a:gd name="connsiteY1751" fmla="*/ 109702 h 2317326"/>
                <a:gd name="connsiteX1752" fmla="*/ 671801 w 2317326"/>
                <a:gd name="connsiteY1752" fmla="*/ 109702 h 2317326"/>
                <a:gd name="connsiteX1753" fmla="*/ 670831 w 2317326"/>
                <a:gd name="connsiteY1753" fmla="*/ 113585 h 2317326"/>
                <a:gd name="connsiteX1754" fmla="*/ 670831 w 2317326"/>
                <a:gd name="connsiteY1754" fmla="*/ 113585 h 2317326"/>
                <a:gd name="connsiteX1755" fmla="*/ 669860 w 2317326"/>
                <a:gd name="connsiteY1755" fmla="*/ 113585 h 2317326"/>
                <a:gd name="connsiteX1756" fmla="*/ 669860 w 2317326"/>
                <a:gd name="connsiteY1756" fmla="*/ 113585 h 2317326"/>
                <a:gd name="connsiteX1757" fmla="*/ 666947 w 2317326"/>
                <a:gd name="connsiteY1757" fmla="*/ 112614 h 2317326"/>
                <a:gd name="connsiteX1758" fmla="*/ 1627080 w 2317326"/>
                <a:gd name="connsiteY1758" fmla="*/ 104848 h 2317326"/>
                <a:gd name="connsiteX1759" fmla="*/ 1626109 w 2317326"/>
                <a:gd name="connsiteY1759" fmla="*/ 100964 h 2317326"/>
                <a:gd name="connsiteX1760" fmla="*/ 1626109 w 2317326"/>
                <a:gd name="connsiteY1760" fmla="*/ 100964 h 2317326"/>
                <a:gd name="connsiteX1761" fmla="*/ 1629992 w 2317326"/>
                <a:gd name="connsiteY1761" fmla="*/ 99994 h 2317326"/>
                <a:gd name="connsiteX1762" fmla="*/ 1629992 w 2317326"/>
                <a:gd name="connsiteY1762" fmla="*/ 99994 h 2317326"/>
                <a:gd name="connsiteX1763" fmla="*/ 1630963 w 2317326"/>
                <a:gd name="connsiteY1763" fmla="*/ 103877 h 2317326"/>
                <a:gd name="connsiteX1764" fmla="*/ 1630963 w 2317326"/>
                <a:gd name="connsiteY1764" fmla="*/ 103877 h 2317326"/>
                <a:gd name="connsiteX1765" fmla="*/ 1628051 w 2317326"/>
                <a:gd name="connsiteY1765" fmla="*/ 105818 h 2317326"/>
                <a:gd name="connsiteX1766" fmla="*/ 1628051 w 2317326"/>
                <a:gd name="connsiteY1766" fmla="*/ 105818 h 2317326"/>
                <a:gd name="connsiteX1767" fmla="*/ 1627080 w 2317326"/>
                <a:gd name="connsiteY1767" fmla="*/ 104848 h 2317326"/>
                <a:gd name="connsiteX1768" fmla="*/ 691218 w 2317326"/>
                <a:gd name="connsiteY1768" fmla="*/ 100964 h 2317326"/>
                <a:gd name="connsiteX1769" fmla="*/ 692188 w 2317326"/>
                <a:gd name="connsiteY1769" fmla="*/ 97081 h 2317326"/>
                <a:gd name="connsiteX1770" fmla="*/ 692188 w 2317326"/>
                <a:gd name="connsiteY1770" fmla="*/ 97081 h 2317326"/>
                <a:gd name="connsiteX1771" fmla="*/ 696072 w 2317326"/>
                <a:gd name="connsiteY1771" fmla="*/ 98052 h 2317326"/>
                <a:gd name="connsiteX1772" fmla="*/ 696072 w 2317326"/>
                <a:gd name="connsiteY1772" fmla="*/ 98052 h 2317326"/>
                <a:gd name="connsiteX1773" fmla="*/ 695101 w 2317326"/>
                <a:gd name="connsiteY1773" fmla="*/ 101935 h 2317326"/>
                <a:gd name="connsiteX1774" fmla="*/ 695101 w 2317326"/>
                <a:gd name="connsiteY1774" fmla="*/ 101935 h 2317326"/>
                <a:gd name="connsiteX1775" fmla="*/ 694130 w 2317326"/>
                <a:gd name="connsiteY1775" fmla="*/ 101935 h 2317326"/>
                <a:gd name="connsiteX1776" fmla="*/ 694130 w 2317326"/>
                <a:gd name="connsiteY1776" fmla="*/ 101935 h 2317326"/>
                <a:gd name="connsiteX1777" fmla="*/ 691218 w 2317326"/>
                <a:gd name="connsiteY1777" fmla="*/ 100964 h 2317326"/>
                <a:gd name="connsiteX1778" fmla="*/ 1602809 w 2317326"/>
                <a:gd name="connsiteY1778" fmla="*/ 94169 h 2317326"/>
                <a:gd name="connsiteX1779" fmla="*/ 1601839 w 2317326"/>
                <a:gd name="connsiteY1779" fmla="*/ 90285 h 2317326"/>
                <a:gd name="connsiteX1780" fmla="*/ 1601839 w 2317326"/>
                <a:gd name="connsiteY1780" fmla="*/ 90285 h 2317326"/>
                <a:gd name="connsiteX1781" fmla="*/ 1605722 w 2317326"/>
                <a:gd name="connsiteY1781" fmla="*/ 89315 h 2317326"/>
                <a:gd name="connsiteX1782" fmla="*/ 1605722 w 2317326"/>
                <a:gd name="connsiteY1782" fmla="*/ 89315 h 2317326"/>
                <a:gd name="connsiteX1783" fmla="*/ 1606693 w 2317326"/>
                <a:gd name="connsiteY1783" fmla="*/ 93198 h 2317326"/>
                <a:gd name="connsiteX1784" fmla="*/ 1606693 w 2317326"/>
                <a:gd name="connsiteY1784" fmla="*/ 93198 h 2317326"/>
                <a:gd name="connsiteX1785" fmla="*/ 1603780 w 2317326"/>
                <a:gd name="connsiteY1785" fmla="*/ 95140 h 2317326"/>
                <a:gd name="connsiteX1786" fmla="*/ 1603780 w 2317326"/>
                <a:gd name="connsiteY1786" fmla="*/ 95140 h 2317326"/>
                <a:gd name="connsiteX1787" fmla="*/ 1602809 w 2317326"/>
                <a:gd name="connsiteY1787" fmla="*/ 94169 h 2317326"/>
                <a:gd name="connsiteX1788" fmla="*/ 715488 w 2317326"/>
                <a:gd name="connsiteY1788" fmla="*/ 91256 h 2317326"/>
                <a:gd name="connsiteX1789" fmla="*/ 717430 w 2317326"/>
                <a:gd name="connsiteY1789" fmla="*/ 87373 h 2317326"/>
                <a:gd name="connsiteX1790" fmla="*/ 717430 w 2317326"/>
                <a:gd name="connsiteY1790" fmla="*/ 87373 h 2317326"/>
                <a:gd name="connsiteX1791" fmla="*/ 717430 w 2317326"/>
                <a:gd name="connsiteY1791" fmla="*/ 87373 h 2317326"/>
                <a:gd name="connsiteX1792" fmla="*/ 717430 w 2317326"/>
                <a:gd name="connsiteY1792" fmla="*/ 87373 h 2317326"/>
                <a:gd name="connsiteX1793" fmla="*/ 721313 w 2317326"/>
                <a:gd name="connsiteY1793" fmla="*/ 88344 h 2317326"/>
                <a:gd name="connsiteX1794" fmla="*/ 721313 w 2317326"/>
                <a:gd name="connsiteY1794" fmla="*/ 88344 h 2317326"/>
                <a:gd name="connsiteX1795" fmla="*/ 720342 w 2317326"/>
                <a:gd name="connsiteY1795" fmla="*/ 92227 h 2317326"/>
                <a:gd name="connsiteX1796" fmla="*/ 720342 w 2317326"/>
                <a:gd name="connsiteY1796" fmla="*/ 92227 h 2317326"/>
                <a:gd name="connsiteX1797" fmla="*/ 719371 w 2317326"/>
                <a:gd name="connsiteY1797" fmla="*/ 92227 h 2317326"/>
                <a:gd name="connsiteX1798" fmla="*/ 719371 w 2317326"/>
                <a:gd name="connsiteY1798" fmla="*/ 92227 h 2317326"/>
                <a:gd name="connsiteX1799" fmla="*/ 715488 w 2317326"/>
                <a:gd name="connsiteY1799" fmla="*/ 91256 h 2317326"/>
                <a:gd name="connsiteX1800" fmla="*/ 1577568 w 2317326"/>
                <a:gd name="connsiteY1800" fmla="*/ 83490 h 2317326"/>
                <a:gd name="connsiteX1801" fmla="*/ 1575627 w 2317326"/>
                <a:gd name="connsiteY1801" fmla="*/ 79607 h 2317326"/>
                <a:gd name="connsiteX1802" fmla="*/ 1575627 w 2317326"/>
                <a:gd name="connsiteY1802" fmla="*/ 79607 h 2317326"/>
                <a:gd name="connsiteX1803" fmla="*/ 1579510 w 2317326"/>
                <a:gd name="connsiteY1803" fmla="*/ 77665 h 2317326"/>
                <a:gd name="connsiteX1804" fmla="*/ 1579510 w 2317326"/>
                <a:gd name="connsiteY1804" fmla="*/ 77665 h 2317326"/>
                <a:gd name="connsiteX1805" fmla="*/ 1581452 w 2317326"/>
                <a:gd name="connsiteY1805" fmla="*/ 81548 h 2317326"/>
                <a:gd name="connsiteX1806" fmla="*/ 1581452 w 2317326"/>
                <a:gd name="connsiteY1806" fmla="*/ 81548 h 2317326"/>
                <a:gd name="connsiteX1807" fmla="*/ 1577568 w 2317326"/>
                <a:gd name="connsiteY1807" fmla="*/ 83490 h 2317326"/>
                <a:gd name="connsiteX1808" fmla="*/ 1577568 w 2317326"/>
                <a:gd name="connsiteY1808" fmla="*/ 83490 h 2317326"/>
                <a:gd name="connsiteX1809" fmla="*/ 1577568 w 2317326"/>
                <a:gd name="connsiteY1809" fmla="*/ 83490 h 2317326"/>
                <a:gd name="connsiteX1810" fmla="*/ 740729 w 2317326"/>
                <a:gd name="connsiteY1810" fmla="*/ 80577 h 2317326"/>
                <a:gd name="connsiteX1811" fmla="*/ 742671 w 2317326"/>
                <a:gd name="connsiteY1811" fmla="*/ 76694 h 2317326"/>
                <a:gd name="connsiteX1812" fmla="*/ 742671 w 2317326"/>
                <a:gd name="connsiteY1812" fmla="*/ 76694 h 2317326"/>
                <a:gd name="connsiteX1813" fmla="*/ 746554 w 2317326"/>
                <a:gd name="connsiteY1813" fmla="*/ 78636 h 2317326"/>
                <a:gd name="connsiteX1814" fmla="*/ 746554 w 2317326"/>
                <a:gd name="connsiteY1814" fmla="*/ 78636 h 2317326"/>
                <a:gd name="connsiteX1815" fmla="*/ 744612 w 2317326"/>
                <a:gd name="connsiteY1815" fmla="*/ 82519 h 2317326"/>
                <a:gd name="connsiteX1816" fmla="*/ 744612 w 2317326"/>
                <a:gd name="connsiteY1816" fmla="*/ 82519 h 2317326"/>
                <a:gd name="connsiteX1817" fmla="*/ 743641 w 2317326"/>
                <a:gd name="connsiteY1817" fmla="*/ 82519 h 2317326"/>
                <a:gd name="connsiteX1818" fmla="*/ 743641 w 2317326"/>
                <a:gd name="connsiteY1818" fmla="*/ 82519 h 2317326"/>
                <a:gd name="connsiteX1819" fmla="*/ 740729 w 2317326"/>
                <a:gd name="connsiteY1819" fmla="*/ 80577 h 2317326"/>
                <a:gd name="connsiteX1820" fmla="*/ 1552327 w 2317326"/>
                <a:gd name="connsiteY1820" fmla="*/ 74752 h 2317326"/>
                <a:gd name="connsiteX1821" fmla="*/ 1550386 w 2317326"/>
                <a:gd name="connsiteY1821" fmla="*/ 70869 h 2317326"/>
                <a:gd name="connsiteX1822" fmla="*/ 1550386 w 2317326"/>
                <a:gd name="connsiteY1822" fmla="*/ 70869 h 2317326"/>
                <a:gd name="connsiteX1823" fmla="*/ 1554269 w 2317326"/>
                <a:gd name="connsiteY1823" fmla="*/ 68928 h 2317326"/>
                <a:gd name="connsiteX1824" fmla="*/ 1554269 w 2317326"/>
                <a:gd name="connsiteY1824" fmla="*/ 68928 h 2317326"/>
                <a:gd name="connsiteX1825" fmla="*/ 1556211 w 2317326"/>
                <a:gd name="connsiteY1825" fmla="*/ 72811 h 2317326"/>
                <a:gd name="connsiteX1826" fmla="*/ 1556211 w 2317326"/>
                <a:gd name="connsiteY1826" fmla="*/ 72811 h 2317326"/>
                <a:gd name="connsiteX1827" fmla="*/ 1552327 w 2317326"/>
                <a:gd name="connsiteY1827" fmla="*/ 74752 h 2317326"/>
                <a:gd name="connsiteX1828" fmla="*/ 1552327 w 2317326"/>
                <a:gd name="connsiteY1828" fmla="*/ 74752 h 2317326"/>
                <a:gd name="connsiteX1829" fmla="*/ 1552327 w 2317326"/>
                <a:gd name="connsiteY1829" fmla="*/ 74752 h 2317326"/>
                <a:gd name="connsiteX1830" fmla="*/ 764999 w 2317326"/>
                <a:gd name="connsiteY1830" fmla="*/ 71840 h 2317326"/>
                <a:gd name="connsiteX1831" fmla="*/ 766941 w 2317326"/>
                <a:gd name="connsiteY1831" fmla="*/ 67957 h 2317326"/>
                <a:gd name="connsiteX1832" fmla="*/ 766941 w 2317326"/>
                <a:gd name="connsiteY1832" fmla="*/ 67957 h 2317326"/>
                <a:gd name="connsiteX1833" fmla="*/ 770824 w 2317326"/>
                <a:gd name="connsiteY1833" fmla="*/ 69898 h 2317326"/>
                <a:gd name="connsiteX1834" fmla="*/ 770824 w 2317326"/>
                <a:gd name="connsiteY1834" fmla="*/ 69898 h 2317326"/>
                <a:gd name="connsiteX1835" fmla="*/ 768883 w 2317326"/>
                <a:gd name="connsiteY1835" fmla="*/ 73782 h 2317326"/>
                <a:gd name="connsiteX1836" fmla="*/ 768883 w 2317326"/>
                <a:gd name="connsiteY1836" fmla="*/ 73782 h 2317326"/>
                <a:gd name="connsiteX1837" fmla="*/ 767912 w 2317326"/>
                <a:gd name="connsiteY1837" fmla="*/ 73782 h 2317326"/>
                <a:gd name="connsiteX1838" fmla="*/ 767912 w 2317326"/>
                <a:gd name="connsiteY1838" fmla="*/ 73782 h 2317326"/>
                <a:gd name="connsiteX1839" fmla="*/ 764999 w 2317326"/>
                <a:gd name="connsiteY1839" fmla="*/ 71840 h 2317326"/>
                <a:gd name="connsiteX1840" fmla="*/ 1527086 w 2317326"/>
                <a:gd name="connsiteY1840" fmla="*/ 66015 h 2317326"/>
                <a:gd name="connsiteX1841" fmla="*/ 1525145 w 2317326"/>
                <a:gd name="connsiteY1841" fmla="*/ 63103 h 2317326"/>
                <a:gd name="connsiteX1842" fmla="*/ 1525145 w 2317326"/>
                <a:gd name="connsiteY1842" fmla="*/ 63103 h 2317326"/>
                <a:gd name="connsiteX1843" fmla="*/ 1528057 w 2317326"/>
                <a:gd name="connsiteY1843" fmla="*/ 61161 h 2317326"/>
                <a:gd name="connsiteX1844" fmla="*/ 1528057 w 2317326"/>
                <a:gd name="connsiteY1844" fmla="*/ 61161 h 2317326"/>
                <a:gd name="connsiteX1845" fmla="*/ 1529999 w 2317326"/>
                <a:gd name="connsiteY1845" fmla="*/ 64074 h 2317326"/>
                <a:gd name="connsiteX1846" fmla="*/ 1529999 w 2317326"/>
                <a:gd name="connsiteY1846" fmla="*/ 64074 h 2317326"/>
                <a:gd name="connsiteX1847" fmla="*/ 1527086 w 2317326"/>
                <a:gd name="connsiteY1847" fmla="*/ 66015 h 2317326"/>
                <a:gd name="connsiteX1848" fmla="*/ 1527086 w 2317326"/>
                <a:gd name="connsiteY1848" fmla="*/ 66015 h 2317326"/>
                <a:gd name="connsiteX1849" fmla="*/ 1527086 w 2317326"/>
                <a:gd name="connsiteY1849" fmla="*/ 66015 h 2317326"/>
                <a:gd name="connsiteX1850" fmla="*/ 790240 w 2317326"/>
                <a:gd name="connsiteY1850" fmla="*/ 63103 h 2317326"/>
                <a:gd name="connsiteX1851" fmla="*/ 792182 w 2317326"/>
                <a:gd name="connsiteY1851" fmla="*/ 60190 h 2317326"/>
                <a:gd name="connsiteX1852" fmla="*/ 792182 w 2317326"/>
                <a:gd name="connsiteY1852" fmla="*/ 60190 h 2317326"/>
                <a:gd name="connsiteX1853" fmla="*/ 795094 w 2317326"/>
                <a:gd name="connsiteY1853" fmla="*/ 62132 h 2317326"/>
                <a:gd name="connsiteX1854" fmla="*/ 795094 w 2317326"/>
                <a:gd name="connsiteY1854" fmla="*/ 62132 h 2317326"/>
                <a:gd name="connsiteX1855" fmla="*/ 793153 w 2317326"/>
                <a:gd name="connsiteY1855" fmla="*/ 65044 h 2317326"/>
                <a:gd name="connsiteX1856" fmla="*/ 793153 w 2317326"/>
                <a:gd name="connsiteY1856" fmla="*/ 65044 h 2317326"/>
                <a:gd name="connsiteX1857" fmla="*/ 792182 w 2317326"/>
                <a:gd name="connsiteY1857" fmla="*/ 65044 h 2317326"/>
                <a:gd name="connsiteX1858" fmla="*/ 792182 w 2317326"/>
                <a:gd name="connsiteY1858" fmla="*/ 65044 h 2317326"/>
                <a:gd name="connsiteX1859" fmla="*/ 790240 w 2317326"/>
                <a:gd name="connsiteY1859" fmla="*/ 63103 h 2317326"/>
                <a:gd name="connsiteX1860" fmla="*/ 1501845 w 2317326"/>
                <a:gd name="connsiteY1860" fmla="*/ 57278 h 2317326"/>
                <a:gd name="connsiteX1861" fmla="*/ 1501845 w 2317326"/>
                <a:gd name="connsiteY1861" fmla="*/ 57278 h 2317326"/>
                <a:gd name="connsiteX1862" fmla="*/ 1499904 w 2317326"/>
                <a:gd name="connsiteY1862" fmla="*/ 54365 h 2317326"/>
                <a:gd name="connsiteX1863" fmla="*/ 1499904 w 2317326"/>
                <a:gd name="connsiteY1863" fmla="*/ 54365 h 2317326"/>
                <a:gd name="connsiteX1864" fmla="*/ 1502816 w 2317326"/>
                <a:gd name="connsiteY1864" fmla="*/ 52424 h 2317326"/>
                <a:gd name="connsiteX1865" fmla="*/ 1502816 w 2317326"/>
                <a:gd name="connsiteY1865" fmla="*/ 52424 h 2317326"/>
                <a:gd name="connsiteX1866" fmla="*/ 1504758 w 2317326"/>
                <a:gd name="connsiteY1866" fmla="*/ 55336 h 2317326"/>
                <a:gd name="connsiteX1867" fmla="*/ 1504758 w 2317326"/>
                <a:gd name="connsiteY1867" fmla="*/ 55336 h 2317326"/>
                <a:gd name="connsiteX1868" fmla="*/ 1501845 w 2317326"/>
                <a:gd name="connsiteY1868" fmla="*/ 57278 h 2317326"/>
                <a:gd name="connsiteX1869" fmla="*/ 1501845 w 2317326"/>
                <a:gd name="connsiteY1869" fmla="*/ 57278 h 2317326"/>
                <a:gd name="connsiteX1870" fmla="*/ 1501845 w 2317326"/>
                <a:gd name="connsiteY1870" fmla="*/ 57278 h 2317326"/>
                <a:gd name="connsiteX1871" fmla="*/ 815482 w 2317326"/>
                <a:gd name="connsiteY1871" fmla="*/ 54365 h 2317326"/>
                <a:gd name="connsiteX1872" fmla="*/ 817423 w 2317326"/>
                <a:gd name="connsiteY1872" fmla="*/ 51453 h 2317326"/>
                <a:gd name="connsiteX1873" fmla="*/ 817423 w 2317326"/>
                <a:gd name="connsiteY1873" fmla="*/ 51453 h 2317326"/>
                <a:gd name="connsiteX1874" fmla="*/ 817423 w 2317326"/>
                <a:gd name="connsiteY1874" fmla="*/ 51453 h 2317326"/>
                <a:gd name="connsiteX1875" fmla="*/ 817423 w 2317326"/>
                <a:gd name="connsiteY1875" fmla="*/ 51453 h 2317326"/>
                <a:gd name="connsiteX1876" fmla="*/ 820336 w 2317326"/>
                <a:gd name="connsiteY1876" fmla="*/ 53395 h 2317326"/>
                <a:gd name="connsiteX1877" fmla="*/ 820336 w 2317326"/>
                <a:gd name="connsiteY1877" fmla="*/ 53395 h 2317326"/>
                <a:gd name="connsiteX1878" fmla="*/ 818394 w 2317326"/>
                <a:gd name="connsiteY1878" fmla="*/ 56307 h 2317326"/>
                <a:gd name="connsiteX1879" fmla="*/ 818394 w 2317326"/>
                <a:gd name="connsiteY1879" fmla="*/ 56307 h 2317326"/>
                <a:gd name="connsiteX1880" fmla="*/ 817423 w 2317326"/>
                <a:gd name="connsiteY1880" fmla="*/ 56307 h 2317326"/>
                <a:gd name="connsiteX1881" fmla="*/ 817423 w 2317326"/>
                <a:gd name="connsiteY1881" fmla="*/ 56307 h 2317326"/>
                <a:gd name="connsiteX1882" fmla="*/ 815482 w 2317326"/>
                <a:gd name="connsiteY1882" fmla="*/ 54365 h 2317326"/>
                <a:gd name="connsiteX1883" fmla="*/ 1476604 w 2317326"/>
                <a:gd name="connsiteY1883" fmla="*/ 49511 h 2317326"/>
                <a:gd name="connsiteX1884" fmla="*/ 1474662 w 2317326"/>
                <a:gd name="connsiteY1884" fmla="*/ 46599 h 2317326"/>
                <a:gd name="connsiteX1885" fmla="*/ 1474662 w 2317326"/>
                <a:gd name="connsiteY1885" fmla="*/ 46599 h 2317326"/>
                <a:gd name="connsiteX1886" fmla="*/ 1477575 w 2317326"/>
                <a:gd name="connsiteY1886" fmla="*/ 44657 h 2317326"/>
                <a:gd name="connsiteX1887" fmla="*/ 1477575 w 2317326"/>
                <a:gd name="connsiteY1887" fmla="*/ 44657 h 2317326"/>
                <a:gd name="connsiteX1888" fmla="*/ 1477575 w 2317326"/>
                <a:gd name="connsiteY1888" fmla="*/ 44657 h 2317326"/>
                <a:gd name="connsiteX1889" fmla="*/ 1477575 w 2317326"/>
                <a:gd name="connsiteY1889" fmla="*/ 44657 h 2317326"/>
                <a:gd name="connsiteX1890" fmla="*/ 1479516 w 2317326"/>
                <a:gd name="connsiteY1890" fmla="*/ 47570 h 2317326"/>
                <a:gd name="connsiteX1891" fmla="*/ 1479516 w 2317326"/>
                <a:gd name="connsiteY1891" fmla="*/ 47570 h 2317326"/>
                <a:gd name="connsiteX1892" fmla="*/ 1476604 w 2317326"/>
                <a:gd name="connsiteY1892" fmla="*/ 49511 h 2317326"/>
                <a:gd name="connsiteX1893" fmla="*/ 1476604 w 2317326"/>
                <a:gd name="connsiteY1893" fmla="*/ 49511 h 2317326"/>
                <a:gd name="connsiteX1894" fmla="*/ 1476604 w 2317326"/>
                <a:gd name="connsiteY1894" fmla="*/ 49511 h 2317326"/>
                <a:gd name="connsiteX1895" fmla="*/ 841693 w 2317326"/>
                <a:gd name="connsiteY1895" fmla="*/ 46599 h 2317326"/>
                <a:gd name="connsiteX1896" fmla="*/ 843635 w 2317326"/>
                <a:gd name="connsiteY1896" fmla="*/ 43687 h 2317326"/>
                <a:gd name="connsiteX1897" fmla="*/ 843635 w 2317326"/>
                <a:gd name="connsiteY1897" fmla="*/ 43687 h 2317326"/>
                <a:gd name="connsiteX1898" fmla="*/ 846547 w 2317326"/>
                <a:gd name="connsiteY1898" fmla="*/ 45628 h 2317326"/>
                <a:gd name="connsiteX1899" fmla="*/ 846547 w 2317326"/>
                <a:gd name="connsiteY1899" fmla="*/ 45628 h 2317326"/>
                <a:gd name="connsiteX1900" fmla="*/ 844606 w 2317326"/>
                <a:gd name="connsiteY1900" fmla="*/ 48541 h 2317326"/>
                <a:gd name="connsiteX1901" fmla="*/ 844606 w 2317326"/>
                <a:gd name="connsiteY1901" fmla="*/ 48541 h 2317326"/>
                <a:gd name="connsiteX1902" fmla="*/ 843635 w 2317326"/>
                <a:gd name="connsiteY1902" fmla="*/ 48541 h 2317326"/>
                <a:gd name="connsiteX1903" fmla="*/ 843635 w 2317326"/>
                <a:gd name="connsiteY1903" fmla="*/ 48541 h 2317326"/>
                <a:gd name="connsiteX1904" fmla="*/ 841693 w 2317326"/>
                <a:gd name="connsiteY1904" fmla="*/ 46599 h 2317326"/>
                <a:gd name="connsiteX1905" fmla="*/ 1450392 w 2317326"/>
                <a:gd name="connsiteY1905" fmla="*/ 42716 h 2317326"/>
                <a:gd name="connsiteX1906" fmla="*/ 1448451 w 2317326"/>
                <a:gd name="connsiteY1906" fmla="*/ 39803 h 2317326"/>
                <a:gd name="connsiteX1907" fmla="*/ 1448451 w 2317326"/>
                <a:gd name="connsiteY1907" fmla="*/ 39803 h 2317326"/>
                <a:gd name="connsiteX1908" fmla="*/ 1451363 w 2317326"/>
                <a:gd name="connsiteY1908" fmla="*/ 37862 h 2317326"/>
                <a:gd name="connsiteX1909" fmla="*/ 1451363 w 2317326"/>
                <a:gd name="connsiteY1909" fmla="*/ 37862 h 2317326"/>
                <a:gd name="connsiteX1910" fmla="*/ 1453305 w 2317326"/>
                <a:gd name="connsiteY1910" fmla="*/ 40774 h 2317326"/>
                <a:gd name="connsiteX1911" fmla="*/ 1453305 w 2317326"/>
                <a:gd name="connsiteY1911" fmla="*/ 40774 h 2317326"/>
                <a:gd name="connsiteX1912" fmla="*/ 1450392 w 2317326"/>
                <a:gd name="connsiteY1912" fmla="*/ 42716 h 2317326"/>
                <a:gd name="connsiteX1913" fmla="*/ 1450392 w 2317326"/>
                <a:gd name="connsiteY1913" fmla="*/ 42716 h 2317326"/>
                <a:gd name="connsiteX1914" fmla="*/ 1450392 w 2317326"/>
                <a:gd name="connsiteY1914" fmla="*/ 42716 h 2317326"/>
                <a:gd name="connsiteX1915" fmla="*/ 866934 w 2317326"/>
                <a:gd name="connsiteY1915" fmla="*/ 39803 h 2317326"/>
                <a:gd name="connsiteX1916" fmla="*/ 868876 w 2317326"/>
                <a:gd name="connsiteY1916" fmla="*/ 36891 h 2317326"/>
                <a:gd name="connsiteX1917" fmla="*/ 868876 w 2317326"/>
                <a:gd name="connsiteY1917" fmla="*/ 36891 h 2317326"/>
                <a:gd name="connsiteX1918" fmla="*/ 871789 w 2317326"/>
                <a:gd name="connsiteY1918" fmla="*/ 38832 h 2317326"/>
                <a:gd name="connsiteX1919" fmla="*/ 871789 w 2317326"/>
                <a:gd name="connsiteY1919" fmla="*/ 38832 h 2317326"/>
                <a:gd name="connsiteX1920" fmla="*/ 869847 w 2317326"/>
                <a:gd name="connsiteY1920" fmla="*/ 41745 h 2317326"/>
                <a:gd name="connsiteX1921" fmla="*/ 869847 w 2317326"/>
                <a:gd name="connsiteY1921" fmla="*/ 41745 h 2317326"/>
                <a:gd name="connsiteX1922" fmla="*/ 868876 w 2317326"/>
                <a:gd name="connsiteY1922" fmla="*/ 41745 h 2317326"/>
                <a:gd name="connsiteX1923" fmla="*/ 868876 w 2317326"/>
                <a:gd name="connsiteY1923" fmla="*/ 41745 h 2317326"/>
                <a:gd name="connsiteX1924" fmla="*/ 866934 w 2317326"/>
                <a:gd name="connsiteY1924" fmla="*/ 39803 h 2317326"/>
                <a:gd name="connsiteX1925" fmla="*/ 1425151 w 2317326"/>
                <a:gd name="connsiteY1925" fmla="*/ 35920 h 2317326"/>
                <a:gd name="connsiteX1926" fmla="*/ 1423209 w 2317326"/>
                <a:gd name="connsiteY1926" fmla="*/ 33008 h 2317326"/>
                <a:gd name="connsiteX1927" fmla="*/ 1423209 w 2317326"/>
                <a:gd name="connsiteY1927" fmla="*/ 33008 h 2317326"/>
                <a:gd name="connsiteX1928" fmla="*/ 1426122 w 2317326"/>
                <a:gd name="connsiteY1928" fmla="*/ 31066 h 2317326"/>
                <a:gd name="connsiteX1929" fmla="*/ 1426122 w 2317326"/>
                <a:gd name="connsiteY1929" fmla="*/ 31066 h 2317326"/>
                <a:gd name="connsiteX1930" fmla="*/ 1428063 w 2317326"/>
                <a:gd name="connsiteY1930" fmla="*/ 33978 h 2317326"/>
                <a:gd name="connsiteX1931" fmla="*/ 1428063 w 2317326"/>
                <a:gd name="connsiteY1931" fmla="*/ 33978 h 2317326"/>
                <a:gd name="connsiteX1932" fmla="*/ 1425151 w 2317326"/>
                <a:gd name="connsiteY1932" fmla="*/ 35920 h 2317326"/>
                <a:gd name="connsiteX1933" fmla="*/ 1425151 w 2317326"/>
                <a:gd name="connsiteY1933" fmla="*/ 35920 h 2317326"/>
                <a:gd name="connsiteX1934" fmla="*/ 1425151 w 2317326"/>
                <a:gd name="connsiteY1934" fmla="*/ 35920 h 2317326"/>
                <a:gd name="connsiteX1935" fmla="*/ 893146 w 2317326"/>
                <a:gd name="connsiteY1935" fmla="*/ 33008 h 2317326"/>
                <a:gd name="connsiteX1936" fmla="*/ 895088 w 2317326"/>
                <a:gd name="connsiteY1936" fmla="*/ 30095 h 2317326"/>
                <a:gd name="connsiteX1937" fmla="*/ 895088 w 2317326"/>
                <a:gd name="connsiteY1937" fmla="*/ 30095 h 2317326"/>
                <a:gd name="connsiteX1938" fmla="*/ 898001 w 2317326"/>
                <a:gd name="connsiteY1938" fmla="*/ 32037 h 2317326"/>
                <a:gd name="connsiteX1939" fmla="*/ 898001 w 2317326"/>
                <a:gd name="connsiteY1939" fmla="*/ 32037 h 2317326"/>
                <a:gd name="connsiteX1940" fmla="*/ 896059 w 2317326"/>
                <a:gd name="connsiteY1940" fmla="*/ 34949 h 2317326"/>
                <a:gd name="connsiteX1941" fmla="*/ 896059 w 2317326"/>
                <a:gd name="connsiteY1941" fmla="*/ 34949 h 2317326"/>
                <a:gd name="connsiteX1942" fmla="*/ 895088 w 2317326"/>
                <a:gd name="connsiteY1942" fmla="*/ 34949 h 2317326"/>
                <a:gd name="connsiteX1943" fmla="*/ 895088 w 2317326"/>
                <a:gd name="connsiteY1943" fmla="*/ 34949 h 2317326"/>
                <a:gd name="connsiteX1944" fmla="*/ 893146 w 2317326"/>
                <a:gd name="connsiteY1944" fmla="*/ 33008 h 2317326"/>
                <a:gd name="connsiteX1945" fmla="*/ 1398939 w 2317326"/>
                <a:gd name="connsiteY1945" fmla="*/ 30095 h 2317326"/>
                <a:gd name="connsiteX1946" fmla="*/ 1396997 w 2317326"/>
                <a:gd name="connsiteY1946" fmla="*/ 27183 h 2317326"/>
                <a:gd name="connsiteX1947" fmla="*/ 1396997 w 2317326"/>
                <a:gd name="connsiteY1947" fmla="*/ 27183 h 2317326"/>
                <a:gd name="connsiteX1948" fmla="*/ 1399910 w 2317326"/>
                <a:gd name="connsiteY1948" fmla="*/ 25241 h 2317326"/>
                <a:gd name="connsiteX1949" fmla="*/ 1399910 w 2317326"/>
                <a:gd name="connsiteY1949" fmla="*/ 25241 h 2317326"/>
                <a:gd name="connsiteX1950" fmla="*/ 1401852 w 2317326"/>
                <a:gd name="connsiteY1950" fmla="*/ 28154 h 2317326"/>
                <a:gd name="connsiteX1951" fmla="*/ 1401852 w 2317326"/>
                <a:gd name="connsiteY1951" fmla="*/ 28154 h 2317326"/>
                <a:gd name="connsiteX1952" fmla="*/ 1398939 w 2317326"/>
                <a:gd name="connsiteY1952" fmla="*/ 30095 h 2317326"/>
                <a:gd name="connsiteX1953" fmla="*/ 1398939 w 2317326"/>
                <a:gd name="connsiteY1953" fmla="*/ 30095 h 2317326"/>
                <a:gd name="connsiteX1954" fmla="*/ 1398939 w 2317326"/>
                <a:gd name="connsiteY1954" fmla="*/ 30095 h 2317326"/>
                <a:gd name="connsiteX1955" fmla="*/ 919358 w 2317326"/>
                <a:gd name="connsiteY1955" fmla="*/ 27183 h 2317326"/>
                <a:gd name="connsiteX1956" fmla="*/ 921300 w 2317326"/>
                <a:gd name="connsiteY1956" fmla="*/ 24270 h 2317326"/>
                <a:gd name="connsiteX1957" fmla="*/ 921300 w 2317326"/>
                <a:gd name="connsiteY1957" fmla="*/ 24270 h 2317326"/>
                <a:gd name="connsiteX1958" fmla="*/ 921300 w 2317326"/>
                <a:gd name="connsiteY1958" fmla="*/ 24270 h 2317326"/>
                <a:gd name="connsiteX1959" fmla="*/ 921300 w 2317326"/>
                <a:gd name="connsiteY1959" fmla="*/ 24270 h 2317326"/>
                <a:gd name="connsiteX1960" fmla="*/ 924212 w 2317326"/>
                <a:gd name="connsiteY1960" fmla="*/ 26212 h 2317326"/>
                <a:gd name="connsiteX1961" fmla="*/ 924212 w 2317326"/>
                <a:gd name="connsiteY1961" fmla="*/ 26212 h 2317326"/>
                <a:gd name="connsiteX1962" fmla="*/ 922271 w 2317326"/>
                <a:gd name="connsiteY1962" fmla="*/ 29124 h 2317326"/>
                <a:gd name="connsiteX1963" fmla="*/ 922271 w 2317326"/>
                <a:gd name="connsiteY1963" fmla="*/ 29124 h 2317326"/>
                <a:gd name="connsiteX1964" fmla="*/ 921300 w 2317326"/>
                <a:gd name="connsiteY1964" fmla="*/ 29124 h 2317326"/>
                <a:gd name="connsiteX1965" fmla="*/ 921300 w 2317326"/>
                <a:gd name="connsiteY1965" fmla="*/ 29124 h 2317326"/>
                <a:gd name="connsiteX1966" fmla="*/ 919358 w 2317326"/>
                <a:gd name="connsiteY1966" fmla="*/ 27183 h 2317326"/>
                <a:gd name="connsiteX1967" fmla="*/ 1372727 w 2317326"/>
                <a:gd name="connsiteY1967" fmla="*/ 25241 h 2317326"/>
                <a:gd name="connsiteX1968" fmla="*/ 1372727 w 2317326"/>
                <a:gd name="connsiteY1968" fmla="*/ 25241 h 2317326"/>
                <a:gd name="connsiteX1969" fmla="*/ 1370786 w 2317326"/>
                <a:gd name="connsiteY1969" fmla="*/ 22329 h 2317326"/>
                <a:gd name="connsiteX1970" fmla="*/ 1370786 w 2317326"/>
                <a:gd name="connsiteY1970" fmla="*/ 22329 h 2317326"/>
                <a:gd name="connsiteX1971" fmla="*/ 1373698 w 2317326"/>
                <a:gd name="connsiteY1971" fmla="*/ 20387 h 2317326"/>
                <a:gd name="connsiteX1972" fmla="*/ 1373698 w 2317326"/>
                <a:gd name="connsiteY1972" fmla="*/ 20387 h 2317326"/>
                <a:gd name="connsiteX1973" fmla="*/ 1375640 w 2317326"/>
                <a:gd name="connsiteY1973" fmla="*/ 23299 h 2317326"/>
                <a:gd name="connsiteX1974" fmla="*/ 1375640 w 2317326"/>
                <a:gd name="connsiteY1974" fmla="*/ 23299 h 2317326"/>
                <a:gd name="connsiteX1975" fmla="*/ 1372727 w 2317326"/>
                <a:gd name="connsiteY1975" fmla="*/ 25241 h 2317326"/>
                <a:gd name="connsiteX1976" fmla="*/ 1372727 w 2317326"/>
                <a:gd name="connsiteY1976" fmla="*/ 25241 h 2317326"/>
                <a:gd name="connsiteX1977" fmla="*/ 1372727 w 2317326"/>
                <a:gd name="connsiteY1977" fmla="*/ 25241 h 2317326"/>
                <a:gd name="connsiteX1978" fmla="*/ 945570 w 2317326"/>
                <a:gd name="connsiteY1978" fmla="*/ 22329 h 2317326"/>
                <a:gd name="connsiteX1979" fmla="*/ 947512 w 2317326"/>
                <a:gd name="connsiteY1979" fmla="*/ 19416 h 2317326"/>
                <a:gd name="connsiteX1980" fmla="*/ 947512 w 2317326"/>
                <a:gd name="connsiteY1980" fmla="*/ 19416 h 2317326"/>
                <a:gd name="connsiteX1981" fmla="*/ 950424 w 2317326"/>
                <a:gd name="connsiteY1981" fmla="*/ 21358 h 2317326"/>
                <a:gd name="connsiteX1982" fmla="*/ 950424 w 2317326"/>
                <a:gd name="connsiteY1982" fmla="*/ 21358 h 2317326"/>
                <a:gd name="connsiteX1983" fmla="*/ 948483 w 2317326"/>
                <a:gd name="connsiteY1983" fmla="*/ 24270 h 2317326"/>
                <a:gd name="connsiteX1984" fmla="*/ 948483 w 2317326"/>
                <a:gd name="connsiteY1984" fmla="*/ 24270 h 2317326"/>
                <a:gd name="connsiteX1985" fmla="*/ 948483 w 2317326"/>
                <a:gd name="connsiteY1985" fmla="*/ 24270 h 2317326"/>
                <a:gd name="connsiteX1986" fmla="*/ 948483 w 2317326"/>
                <a:gd name="connsiteY1986" fmla="*/ 24270 h 2317326"/>
                <a:gd name="connsiteX1987" fmla="*/ 945570 w 2317326"/>
                <a:gd name="connsiteY1987" fmla="*/ 22329 h 2317326"/>
                <a:gd name="connsiteX1988" fmla="*/ 1346515 w 2317326"/>
                <a:gd name="connsiteY1988" fmla="*/ 20387 h 2317326"/>
                <a:gd name="connsiteX1989" fmla="*/ 1344574 w 2317326"/>
                <a:gd name="connsiteY1989" fmla="*/ 17475 h 2317326"/>
                <a:gd name="connsiteX1990" fmla="*/ 1344574 w 2317326"/>
                <a:gd name="connsiteY1990" fmla="*/ 17475 h 2317326"/>
                <a:gd name="connsiteX1991" fmla="*/ 1347486 w 2317326"/>
                <a:gd name="connsiteY1991" fmla="*/ 15533 h 2317326"/>
                <a:gd name="connsiteX1992" fmla="*/ 1347486 w 2317326"/>
                <a:gd name="connsiteY1992" fmla="*/ 15533 h 2317326"/>
                <a:gd name="connsiteX1993" fmla="*/ 1349428 w 2317326"/>
                <a:gd name="connsiteY1993" fmla="*/ 18445 h 2317326"/>
                <a:gd name="connsiteX1994" fmla="*/ 1349428 w 2317326"/>
                <a:gd name="connsiteY1994" fmla="*/ 18445 h 2317326"/>
                <a:gd name="connsiteX1995" fmla="*/ 1346515 w 2317326"/>
                <a:gd name="connsiteY1995" fmla="*/ 20387 h 2317326"/>
                <a:gd name="connsiteX1996" fmla="*/ 1346515 w 2317326"/>
                <a:gd name="connsiteY1996" fmla="*/ 20387 h 2317326"/>
                <a:gd name="connsiteX1997" fmla="*/ 1346515 w 2317326"/>
                <a:gd name="connsiteY1997" fmla="*/ 20387 h 2317326"/>
                <a:gd name="connsiteX1998" fmla="*/ 971782 w 2317326"/>
                <a:gd name="connsiteY1998" fmla="*/ 17475 h 2317326"/>
                <a:gd name="connsiteX1999" fmla="*/ 973724 w 2317326"/>
                <a:gd name="connsiteY1999" fmla="*/ 14562 h 2317326"/>
                <a:gd name="connsiteX2000" fmla="*/ 973724 w 2317326"/>
                <a:gd name="connsiteY2000" fmla="*/ 14562 h 2317326"/>
                <a:gd name="connsiteX2001" fmla="*/ 976636 w 2317326"/>
                <a:gd name="connsiteY2001" fmla="*/ 16504 h 2317326"/>
                <a:gd name="connsiteX2002" fmla="*/ 976636 w 2317326"/>
                <a:gd name="connsiteY2002" fmla="*/ 16504 h 2317326"/>
                <a:gd name="connsiteX2003" fmla="*/ 974695 w 2317326"/>
                <a:gd name="connsiteY2003" fmla="*/ 19416 h 2317326"/>
                <a:gd name="connsiteX2004" fmla="*/ 974695 w 2317326"/>
                <a:gd name="connsiteY2004" fmla="*/ 19416 h 2317326"/>
                <a:gd name="connsiteX2005" fmla="*/ 974695 w 2317326"/>
                <a:gd name="connsiteY2005" fmla="*/ 19416 h 2317326"/>
                <a:gd name="connsiteX2006" fmla="*/ 974695 w 2317326"/>
                <a:gd name="connsiteY2006" fmla="*/ 19416 h 2317326"/>
                <a:gd name="connsiteX2007" fmla="*/ 971782 w 2317326"/>
                <a:gd name="connsiteY2007" fmla="*/ 17475 h 2317326"/>
                <a:gd name="connsiteX2008" fmla="*/ 1320303 w 2317326"/>
                <a:gd name="connsiteY2008" fmla="*/ 16504 h 2317326"/>
                <a:gd name="connsiteX2009" fmla="*/ 1318362 w 2317326"/>
                <a:gd name="connsiteY2009" fmla="*/ 13591 h 2317326"/>
                <a:gd name="connsiteX2010" fmla="*/ 1318362 w 2317326"/>
                <a:gd name="connsiteY2010" fmla="*/ 13591 h 2317326"/>
                <a:gd name="connsiteX2011" fmla="*/ 1321274 w 2317326"/>
                <a:gd name="connsiteY2011" fmla="*/ 11650 h 2317326"/>
                <a:gd name="connsiteX2012" fmla="*/ 1321274 w 2317326"/>
                <a:gd name="connsiteY2012" fmla="*/ 11650 h 2317326"/>
                <a:gd name="connsiteX2013" fmla="*/ 1323216 w 2317326"/>
                <a:gd name="connsiteY2013" fmla="*/ 14562 h 2317326"/>
                <a:gd name="connsiteX2014" fmla="*/ 1323216 w 2317326"/>
                <a:gd name="connsiteY2014" fmla="*/ 14562 h 2317326"/>
                <a:gd name="connsiteX2015" fmla="*/ 1320303 w 2317326"/>
                <a:gd name="connsiteY2015" fmla="*/ 16504 h 2317326"/>
                <a:gd name="connsiteX2016" fmla="*/ 1320303 w 2317326"/>
                <a:gd name="connsiteY2016" fmla="*/ 16504 h 2317326"/>
                <a:gd name="connsiteX2017" fmla="*/ 1320303 w 2317326"/>
                <a:gd name="connsiteY2017" fmla="*/ 16504 h 2317326"/>
                <a:gd name="connsiteX2018" fmla="*/ 997994 w 2317326"/>
                <a:gd name="connsiteY2018" fmla="*/ 13591 h 2317326"/>
                <a:gd name="connsiteX2019" fmla="*/ 999936 w 2317326"/>
                <a:gd name="connsiteY2019" fmla="*/ 10679 h 2317326"/>
                <a:gd name="connsiteX2020" fmla="*/ 999936 w 2317326"/>
                <a:gd name="connsiteY2020" fmla="*/ 10679 h 2317326"/>
                <a:gd name="connsiteX2021" fmla="*/ 1002848 w 2317326"/>
                <a:gd name="connsiteY2021" fmla="*/ 12621 h 2317326"/>
                <a:gd name="connsiteX2022" fmla="*/ 1002848 w 2317326"/>
                <a:gd name="connsiteY2022" fmla="*/ 12621 h 2317326"/>
                <a:gd name="connsiteX2023" fmla="*/ 1000906 w 2317326"/>
                <a:gd name="connsiteY2023" fmla="*/ 15533 h 2317326"/>
                <a:gd name="connsiteX2024" fmla="*/ 1000906 w 2317326"/>
                <a:gd name="connsiteY2024" fmla="*/ 15533 h 2317326"/>
                <a:gd name="connsiteX2025" fmla="*/ 1000906 w 2317326"/>
                <a:gd name="connsiteY2025" fmla="*/ 15533 h 2317326"/>
                <a:gd name="connsiteX2026" fmla="*/ 1000906 w 2317326"/>
                <a:gd name="connsiteY2026" fmla="*/ 15533 h 2317326"/>
                <a:gd name="connsiteX2027" fmla="*/ 997994 w 2317326"/>
                <a:gd name="connsiteY2027" fmla="*/ 13591 h 2317326"/>
                <a:gd name="connsiteX2028" fmla="*/ 1294092 w 2317326"/>
                <a:gd name="connsiteY2028" fmla="*/ 13591 h 2317326"/>
                <a:gd name="connsiteX2029" fmla="*/ 1292150 w 2317326"/>
                <a:gd name="connsiteY2029" fmla="*/ 10679 h 2317326"/>
                <a:gd name="connsiteX2030" fmla="*/ 1292150 w 2317326"/>
                <a:gd name="connsiteY2030" fmla="*/ 10679 h 2317326"/>
                <a:gd name="connsiteX2031" fmla="*/ 1295062 w 2317326"/>
                <a:gd name="connsiteY2031" fmla="*/ 8737 h 2317326"/>
                <a:gd name="connsiteX2032" fmla="*/ 1295062 w 2317326"/>
                <a:gd name="connsiteY2032" fmla="*/ 8737 h 2317326"/>
                <a:gd name="connsiteX2033" fmla="*/ 1295062 w 2317326"/>
                <a:gd name="connsiteY2033" fmla="*/ 8737 h 2317326"/>
                <a:gd name="connsiteX2034" fmla="*/ 1295062 w 2317326"/>
                <a:gd name="connsiteY2034" fmla="*/ 8737 h 2317326"/>
                <a:gd name="connsiteX2035" fmla="*/ 1297004 w 2317326"/>
                <a:gd name="connsiteY2035" fmla="*/ 11650 h 2317326"/>
                <a:gd name="connsiteX2036" fmla="*/ 1297004 w 2317326"/>
                <a:gd name="connsiteY2036" fmla="*/ 11650 h 2317326"/>
                <a:gd name="connsiteX2037" fmla="*/ 1294092 w 2317326"/>
                <a:gd name="connsiteY2037" fmla="*/ 13591 h 2317326"/>
                <a:gd name="connsiteX2038" fmla="*/ 1294092 w 2317326"/>
                <a:gd name="connsiteY2038" fmla="*/ 13591 h 2317326"/>
                <a:gd name="connsiteX2039" fmla="*/ 1294092 w 2317326"/>
                <a:gd name="connsiteY2039" fmla="*/ 13591 h 2317326"/>
                <a:gd name="connsiteX2040" fmla="*/ 1025177 w 2317326"/>
                <a:gd name="connsiteY2040" fmla="*/ 10679 h 2317326"/>
                <a:gd name="connsiteX2041" fmla="*/ 1027118 w 2317326"/>
                <a:gd name="connsiteY2041" fmla="*/ 7766 h 2317326"/>
                <a:gd name="connsiteX2042" fmla="*/ 1027118 w 2317326"/>
                <a:gd name="connsiteY2042" fmla="*/ 7766 h 2317326"/>
                <a:gd name="connsiteX2043" fmla="*/ 1030031 w 2317326"/>
                <a:gd name="connsiteY2043" fmla="*/ 9708 h 2317326"/>
                <a:gd name="connsiteX2044" fmla="*/ 1030031 w 2317326"/>
                <a:gd name="connsiteY2044" fmla="*/ 9708 h 2317326"/>
                <a:gd name="connsiteX2045" fmla="*/ 1028089 w 2317326"/>
                <a:gd name="connsiteY2045" fmla="*/ 12621 h 2317326"/>
                <a:gd name="connsiteX2046" fmla="*/ 1028089 w 2317326"/>
                <a:gd name="connsiteY2046" fmla="*/ 12621 h 2317326"/>
                <a:gd name="connsiteX2047" fmla="*/ 1028089 w 2317326"/>
                <a:gd name="connsiteY2047" fmla="*/ 12621 h 2317326"/>
                <a:gd name="connsiteX2048" fmla="*/ 1028089 w 2317326"/>
                <a:gd name="connsiteY2048" fmla="*/ 12621 h 2317326"/>
                <a:gd name="connsiteX2049" fmla="*/ 1025177 w 2317326"/>
                <a:gd name="connsiteY2049" fmla="*/ 10679 h 2317326"/>
                <a:gd name="connsiteX2050" fmla="*/ 1266909 w 2317326"/>
                <a:gd name="connsiteY2050" fmla="*/ 10679 h 2317326"/>
                <a:gd name="connsiteX2051" fmla="*/ 1264967 w 2317326"/>
                <a:gd name="connsiteY2051" fmla="*/ 7766 h 2317326"/>
                <a:gd name="connsiteX2052" fmla="*/ 1264967 w 2317326"/>
                <a:gd name="connsiteY2052" fmla="*/ 7766 h 2317326"/>
                <a:gd name="connsiteX2053" fmla="*/ 1267880 w 2317326"/>
                <a:gd name="connsiteY2053" fmla="*/ 4854 h 2317326"/>
                <a:gd name="connsiteX2054" fmla="*/ 1267880 w 2317326"/>
                <a:gd name="connsiteY2054" fmla="*/ 4854 h 2317326"/>
                <a:gd name="connsiteX2055" fmla="*/ 1267880 w 2317326"/>
                <a:gd name="connsiteY2055" fmla="*/ 4854 h 2317326"/>
                <a:gd name="connsiteX2056" fmla="*/ 1267880 w 2317326"/>
                <a:gd name="connsiteY2056" fmla="*/ 4854 h 2317326"/>
                <a:gd name="connsiteX2057" fmla="*/ 1270792 w 2317326"/>
                <a:gd name="connsiteY2057" fmla="*/ 7766 h 2317326"/>
                <a:gd name="connsiteX2058" fmla="*/ 1270792 w 2317326"/>
                <a:gd name="connsiteY2058" fmla="*/ 7766 h 2317326"/>
                <a:gd name="connsiteX2059" fmla="*/ 1266909 w 2317326"/>
                <a:gd name="connsiteY2059" fmla="*/ 10679 h 2317326"/>
                <a:gd name="connsiteX2060" fmla="*/ 1266909 w 2317326"/>
                <a:gd name="connsiteY2060" fmla="*/ 10679 h 2317326"/>
                <a:gd name="connsiteX2061" fmla="*/ 1266909 w 2317326"/>
                <a:gd name="connsiteY2061" fmla="*/ 10679 h 2317326"/>
                <a:gd name="connsiteX2062" fmla="*/ 1051389 w 2317326"/>
                <a:gd name="connsiteY2062" fmla="*/ 7766 h 2317326"/>
                <a:gd name="connsiteX2063" fmla="*/ 1054301 w 2317326"/>
                <a:gd name="connsiteY2063" fmla="*/ 4854 h 2317326"/>
                <a:gd name="connsiteX2064" fmla="*/ 1054301 w 2317326"/>
                <a:gd name="connsiteY2064" fmla="*/ 4854 h 2317326"/>
                <a:gd name="connsiteX2065" fmla="*/ 1057214 w 2317326"/>
                <a:gd name="connsiteY2065" fmla="*/ 7766 h 2317326"/>
                <a:gd name="connsiteX2066" fmla="*/ 1057214 w 2317326"/>
                <a:gd name="connsiteY2066" fmla="*/ 7766 h 2317326"/>
                <a:gd name="connsiteX2067" fmla="*/ 1054301 w 2317326"/>
                <a:gd name="connsiteY2067" fmla="*/ 10679 h 2317326"/>
                <a:gd name="connsiteX2068" fmla="*/ 1054301 w 2317326"/>
                <a:gd name="connsiteY2068" fmla="*/ 10679 h 2317326"/>
                <a:gd name="connsiteX2069" fmla="*/ 1054301 w 2317326"/>
                <a:gd name="connsiteY2069" fmla="*/ 10679 h 2317326"/>
                <a:gd name="connsiteX2070" fmla="*/ 1054301 w 2317326"/>
                <a:gd name="connsiteY2070" fmla="*/ 10679 h 2317326"/>
                <a:gd name="connsiteX2071" fmla="*/ 1051389 w 2317326"/>
                <a:gd name="connsiteY2071" fmla="*/ 7766 h 2317326"/>
                <a:gd name="connsiteX2072" fmla="*/ 1240697 w 2317326"/>
                <a:gd name="connsiteY2072" fmla="*/ 8737 h 2317326"/>
                <a:gd name="connsiteX2073" fmla="*/ 1237784 w 2317326"/>
                <a:gd name="connsiteY2073" fmla="*/ 5825 h 2317326"/>
                <a:gd name="connsiteX2074" fmla="*/ 1237784 w 2317326"/>
                <a:gd name="connsiteY2074" fmla="*/ 5825 h 2317326"/>
                <a:gd name="connsiteX2075" fmla="*/ 1240697 w 2317326"/>
                <a:gd name="connsiteY2075" fmla="*/ 2912 h 2317326"/>
                <a:gd name="connsiteX2076" fmla="*/ 1240697 w 2317326"/>
                <a:gd name="connsiteY2076" fmla="*/ 2912 h 2317326"/>
                <a:gd name="connsiteX2077" fmla="*/ 1243609 w 2317326"/>
                <a:gd name="connsiteY2077" fmla="*/ 5825 h 2317326"/>
                <a:gd name="connsiteX2078" fmla="*/ 1243609 w 2317326"/>
                <a:gd name="connsiteY2078" fmla="*/ 5825 h 2317326"/>
                <a:gd name="connsiteX2079" fmla="*/ 1240697 w 2317326"/>
                <a:gd name="connsiteY2079" fmla="*/ 8737 h 2317326"/>
                <a:gd name="connsiteX2080" fmla="*/ 1240697 w 2317326"/>
                <a:gd name="connsiteY2080" fmla="*/ 8737 h 2317326"/>
                <a:gd name="connsiteX2081" fmla="*/ 1240697 w 2317326"/>
                <a:gd name="connsiteY2081" fmla="*/ 8737 h 2317326"/>
                <a:gd name="connsiteX2082" fmla="*/ 1077601 w 2317326"/>
                <a:gd name="connsiteY2082" fmla="*/ 5825 h 2317326"/>
                <a:gd name="connsiteX2083" fmla="*/ 1080513 w 2317326"/>
                <a:gd name="connsiteY2083" fmla="*/ 2912 h 2317326"/>
                <a:gd name="connsiteX2084" fmla="*/ 1080513 w 2317326"/>
                <a:gd name="connsiteY2084" fmla="*/ 2912 h 2317326"/>
                <a:gd name="connsiteX2085" fmla="*/ 1080513 w 2317326"/>
                <a:gd name="connsiteY2085" fmla="*/ 2912 h 2317326"/>
                <a:gd name="connsiteX2086" fmla="*/ 1080513 w 2317326"/>
                <a:gd name="connsiteY2086" fmla="*/ 2912 h 2317326"/>
                <a:gd name="connsiteX2087" fmla="*/ 1083425 w 2317326"/>
                <a:gd name="connsiteY2087" fmla="*/ 5825 h 2317326"/>
                <a:gd name="connsiteX2088" fmla="*/ 1083425 w 2317326"/>
                <a:gd name="connsiteY2088" fmla="*/ 5825 h 2317326"/>
                <a:gd name="connsiteX2089" fmla="*/ 1080513 w 2317326"/>
                <a:gd name="connsiteY2089" fmla="*/ 8737 h 2317326"/>
                <a:gd name="connsiteX2090" fmla="*/ 1080513 w 2317326"/>
                <a:gd name="connsiteY2090" fmla="*/ 8737 h 2317326"/>
                <a:gd name="connsiteX2091" fmla="*/ 1080513 w 2317326"/>
                <a:gd name="connsiteY2091" fmla="*/ 8737 h 2317326"/>
                <a:gd name="connsiteX2092" fmla="*/ 1080513 w 2317326"/>
                <a:gd name="connsiteY2092" fmla="*/ 8737 h 2317326"/>
                <a:gd name="connsiteX2093" fmla="*/ 1077601 w 2317326"/>
                <a:gd name="connsiteY2093" fmla="*/ 5825 h 2317326"/>
                <a:gd name="connsiteX2094" fmla="*/ 1213514 w 2317326"/>
                <a:gd name="connsiteY2094" fmla="*/ 6796 h 2317326"/>
                <a:gd name="connsiteX2095" fmla="*/ 1213514 w 2317326"/>
                <a:gd name="connsiteY2095" fmla="*/ 6796 h 2317326"/>
                <a:gd name="connsiteX2096" fmla="*/ 1210602 w 2317326"/>
                <a:gd name="connsiteY2096" fmla="*/ 3883 h 2317326"/>
                <a:gd name="connsiteX2097" fmla="*/ 1210602 w 2317326"/>
                <a:gd name="connsiteY2097" fmla="*/ 3883 h 2317326"/>
                <a:gd name="connsiteX2098" fmla="*/ 1213514 w 2317326"/>
                <a:gd name="connsiteY2098" fmla="*/ 971 h 2317326"/>
                <a:gd name="connsiteX2099" fmla="*/ 1213514 w 2317326"/>
                <a:gd name="connsiteY2099" fmla="*/ 971 h 2317326"/>
                <a:gd name="connsiteX2100" fmla="*/ 1213514 w 2317326"/>
                <a:gd name="connsiteY2100" fmla="*/ 971 h 2317326"/>
                <a:gd name="connsiteX2101" fmla="*/ 1213514 w 2317326"/>
                <a:gd name="connsiteY2101" fmla="*/ 971 h 2317326"/>
                <a:gd name="connsiteX2102" fmla="*/ 1216427 w 2317326"/>
                <a:gd name="connsiteY2102" fmla="*/ 3883 h 2317326"/>
                <a:gd name="connsiteX2103" fmla="*/ 1216427 w 2317326"/>
                <a:gd name="connsiteY2103" fmla="*/ 3883 h 2317326"/>
                <a:gd name="connsiteX2104" fmla="*/ 1213514 w 2317326"/>
                <a:gd name="connsiteY2104" fmla="*/ 6796 h 2317326"/>
                <a:gd name="connsiteX2105" fmla="*/ 1213514 w 2317326"/>
                <a:gd name="connsiteY2105" fmla="*/ 6796 h 2317326"/>
                <a:gd name="connsiteX2106" fmla="*/ 1213514 w 2317326"/>
                <a:gd name="connsiteY2106" fmla="*/ 6796 h 2317326"/>
                <a:gd name="connsiteX2107" fmla="*/ 1104783 w 2317326"/>
                <a:gd name="connsiteY2107" fmla="*/ 3883 h 2317326"/>
                <a:gd name="connsiteX2108" fmla="*/ 1107696 w 2317326"/>
                <a:gd name="connsiteY2108" fmla="*/ 971 h 2317326"/>
                <a:gd name="connsiteX2109" fmla="*/ 1107696 w 2317326"/>
                <a:gd name="connsiteY2109" fmla="*/ 971 h 2317326"/>
                <a:gd name="connsiteX2110" fmla="*/ 1110608 w 2317326"/>
                <a:gd name="connsiteY2110" fmla="*/ 3883 h 2317326"/>
                <a:gd name="connsiteX2111" fmla="*/ 1110608 w 2317326"/>
                <a:gd name="connsiteY2111" fmla="*/ 3883 h 2317326"/>
                <a:gd name="connsiteX2112" fmla="*/ 1107696 w 2317326"/>
                <a:gd name="connsiteY2112" fmla="*/ 6796 h 2317326"/>
                <a:gd name="connsiteX2113" fmla="*/ 1107696 w 2317326"/>
                <a:gd name="connsiteY2113" fmla="*/ 6796 h 2317326"/>
                <a:gd name="connsiteX2114" fmla="*/ 1107696 w 2317326"/>
                <a:gd name="connsiteY2114" fmla="*/ 6796 h 2317326"/>
                <a:gd name="connsiteX2115" fmla="*/ 1107696 w 2317326"/>
                <a:gd name="connsiteY2115" fmla="*/ 6796 h 2317326"/>
                <a:gd name="connsiteX2116" fmla="*/ 1104783 w 2317326"/>
                <a:gd name="connsiteY2116" fmla="*/ 3883 h 2317326"/>
                <a:gd name="connsiteX2117" fmla="*/ 1187302 w 2317326"/>
                <a:gd name="connsiteY2117" fmla="*/ 5825 h 2317326"/>
                <a:gd name="connsiteX2118" fmla="*/ 1184390 w 2317326"/>
                <a:gd name="connsiteY2118" fmla="*/ 2912 h 2317326"/>
                <a:gd name="connsiteX2119" fmla="*/ 1184390 w 2317326"/>
                <a:gd name="connsiteY2119" fmla="*/ 2912 h 2317326"/>
                <a:gd name="connsiteX2120" fmla="*/ 1187302 w 2317326"/>
                <a:gd name="connsiteY2120" fmla="*/ 0 h 2317326"/>
                <a:gd name="connsiteX2121" fmla="*/ 1187302 w 2317326"/>
                <a:gd name="connsiteY2121" fmla="*/ 0 h 2317326"/>
                <a:gd name="connsiteX2122" fmla="*/ 1190215 w 2317326"/>
                <a:gd name="connsiteY2122" fmla="*/ 2912 h 2317326"/>
                <a:gd name="connsiteX2123" fmla="*/ 1190215 w 2317326"/>
                <a:gd name="connsiteY2123" fmla="*/ 2912 h 2317326"/>
                <a:gd name="connsiteX2124" fmla="*/ 1187302 w 2317326"/>
                <a:gd name="connsiteY2124" fmla="*/ 5825 h 2317326"/>
                <a:gd name="connsiteX2125" fmla="*/ 1187302 w 2317326"/>
                <a:gd name="connsiteY2125" fmla="*/ 5825 h 2317326"/>
                <a:gd name="connsiteX2126" fmla="*/ 1187302 w 2317326"/>
                <a:gd name="connsiteY2126" fmla="*/ 5825 h 2317326"/>
                <a:gd name="connsiteX2127" fmla="*/ 1130995 w 2317326"/>
                <a:gd name="connsiteY2127" fmla="*/ 2912 h 2317326"/>
                <a:gd name="connsiteX2128" fmla="*/ 1133908 w 2317326"/>
                <a:gd name="connsiteY2128" fmla="*/ 0 h 2317326"/>
                <a:gd name="connsiteX2129" fmla="*/ 1133908 w 2317326"/>
                <a:gd name="connsiteY2129" fmla="*/ 0 h 2317326"/>
                <a:gd name="connsiteX2130" fmla="*/ 1133908 w 2317326"/>
                <a:gd name="connsiteY2130" fmla="*/ 0 h 2317326"/>
                <a:gd name="connsiteX2131" fmla="*/ 1133908 w 2317326"/>
                <a:gd name="connsiteY2131" fmla="*/ 0 h 2317326"/>
                <a:gd name="connsiteX2132" fmla="*/ 1136820 w 2317326"/>
                <a:gd name="connsiteY2132" fmla="*/ 2912 h 2317326"/>
                <a:gd name="connsiteX2133" fmla="*/ 1136820 w 2317326"/>
                <a:gd name="connsiteY2133" fmla="*/ 2912 h 2317326"/>
                <a:gd name="connsiteX2134" fmla="*/ 1133908 w 2317326"/>
                <a:gd name="connsiteY2134" fmla="*/ 5825 h 2317326"/>
                <a:gd name="connsiteX2135" fmla="*/ 1133908 w 2317326"/>
                <a:gd name="connsiteY2135" fmla="*/ 5825 h 2317326"/>
                <a:gd name="connsiteX2136" fmla="*/ 1133908 w 2317326"/>
                <a:gd name="connsiteY2136" fmla="*/ 5825 h 2317326"/>
                <a:gd name="connsiteX2137" fmla="*/ 1133908 w 2317326"/>
                <a:gd name="connsiteY2137" fmla="*/ 5825 h 2317326"/>
                <a:gd name="connsiteX2138" fmla="*/ 1130995 w 2317326"/>
                <a:gd name="connsiteY2138" fmla="*/ 2912 h 2317326"/>
                <a:gd name="connsiteX2139" fmla="*/ 1161090 w 2317326"/>
                <a:gd name="connsiteY2139" fmla="*/ 5825 h 2317326"/>
                <a:gd name="connsiteX2140" fmla="*/ 1158178 w 2317326"/>
                <a:gd name="connsiteY2140" fmla="*/ 2912 h 2317326"/>
                <a:gd name="connsiteX2141" fmla="*/ 1158178 w 2317326"/>
                <a:gd name="connsiteY2141" fmla="*/ 2912 h 2317326"/>
                <a:gd name="connsiteX2142" fmla="*/ 1161090 w 2317326"/>
                <a:gd name="connsiteY2142" fmla="*/ 0 h 2317326"/>
                <a:gd name="connsiteX2143" fmla="*/ 1161090 w 2317326"/>
                <a:gd name="connsiteY2143" fmla="*/ 0 h 2317326"/>
                <a:gd name="connsiteX2144" fmla="*/ 1164003 w 2317326"/>
                <a:gd name="connsiteY2144" fmla="*/ 2912 h 2317326"/>
                <a:gd name="connsiteX2145" fmla="*/ 1164003 w 2317326"/>
                <a:gd name="connsiteY2145" fmla="*/ 2912 h 2317326"/>
                <a:gd name="connsiteX2146" fmla="*/ 1161090 w 2317326"/>
                <a:gd name="connsiteY2146" fmla="*/ 5825 h 2317326"/>
                <a:gd name="connsiteX2147" fmla="*/ 1161090 w 2317326"/>
                <a:gd name="connsiteY2147" fmla="*/ 5825 h 2317326"/>
                <a:gd name="connsiteX2148" fmla="*/ 1161090 w 2317326"/>
                <a:gd name="connsiteY2148" fmla="*/ 5825 h 231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</a:cxnLst>
              <a:rect l="l" t="t" r="r" b="b"/>
              <a:pathLst>
                <a:path w="2317326" h="2317326">
                  <a:moveTo>
                    <a:pt x="1156236" y="2314414"/>
                  </a:moveTo>
                  <a:cubicBezTo>
                    <a:pt x="1156236" y="2312473"/>
                    <a:pt x="1157207" y="2311502"/>
                    <a:pt x="1159149" y="2311502"/>
                  </a:cubicBezTo>
                  <a:lnTo>
                    <a:pt x="1159149" y="2311502"/>
                  </a:lnTo>
                  <a:cubicBezTo>
                    <a:pt x="1161090" y="2311502"/>
                    <a:pt x="1162061" y="2312473"/>
                    <a:pt x="1162061" y="2314414"/>
                  </a:cubicBezTo>
                  <a:lnTo>
                    <a:pt x="1162061" y="2314414"/>
                  </a:lnTo>
                  <a:cubicBezTo>
                    <a:pt x="1162061" y="2316356"/>
                    <a:pt x="1161090" y="2317327"/>
                    <a:pt x="1159149" y="2317327"/>
                  </a:cubicBezTo>
                  <a:lnTo>
                    <a:pt x="1159149" y="2317327"/>
                  </a:lnTo>
                  <a:cubicBezTo>
                    <a:pt x="1157207" y="2317327"/>
                    <a:pt x="1156236" y="2316356"/>
                    <a:pt x="1156236" y="2314414"/>
                  </a:cubicBezTo>
                  <a:close/>
                  <a:moveTo>
                    <a:pt x="1131966" y="2316356"/>
                  </a:moveTo>
                  <a:cubicBezTo>
                    <a:pt x="1130024" y="2316356"/>
                    <a:pt x="1129054" y="2315385"/>
                    <a:pt x="1129054" y="2313443"/>
                  </a:cubicBezTo>
                  <a:lnTo>
                    <a:pt x="1129054" y="2313443"/>
                  </a:lnTo>
                  <a:cubicBezTo>
                    <a:pt x="1129054" y="2311502"/>
                    <a:pt x="1130024" y="2310531"/>
                    <a:pt x="1131966" y="2310531"/>
                  </a:cubicBezTo>
                  <a:lnTo>
                    <a:pt x="1131966" y="2310531"/>
                  </a:lnTo>
                  <a:cubicBezTo>
                    <a:pt x="1133908" y="2310531"/>
                    <a:pt x="1134878" y="2311502"/>
                    <a:pt x="1134878" y="2313443"/>
                  </a:cubicBezTo>
                  <a:lnTo>
                    <a:pt x="1134878" y="2313443"/>
                  </a:lnTo>
                  <a:cubicBezTo>
                    <a:pt x="1134878" y="2315385"/>
                    <a:pt x="1132937" y="2316356"/>
                    <a:pt x="1131966" y="2316356"/>
                  </a:cubicBezTo>
                  <a:lnTo>
                    <a:pt x="1131966" y="2316356"/>
                  </a:lnTo>
                  <a:cubicBezTo>
                    <a:pt x="1131966" y="2316356"/>
                    <a:pt x="1131966" y="2316356"/>
                    <a:pt x="1131966" y="2316356"/>
                  </a:cubicBezTo>
                  <a:close/>
                  <a:moveTo>
                    <a:pt x="1104783" y="2316356"/>
                  </a:moveTo>
                  <a:cubicBezTo>
                    <a:pt x="1102842" y="2316356"/>
                    <a:pt x="1101871" y="2315385"/>
                    <a:pt x="1101871" y="2313443"/>
                  </a:cubicBezTo>
                  <a:lnTo>
                    <a:pt x="1101871" y="2313443"/>
                  </a:lnTo>
                  <a:cubicBezTo>
                    <a:pt x="1101871" y="2311502"/>
                    <a:pt x="1102842" y="2310531"/>
                    <a:pt x="1104783" y="2310531"/>
                  </a:cubicBezTo>
                  <a:lnTo>
                    <a:pt x="1104783" y="2310531"/>
                  </a:lnTo>
                  <a:cubicBezTo>
                    <a:pt x="1106725" y="2310531"/>
                    <a:pt x="1107696" y="2311502"/>
                    <a:pt x="1107696" y="2313443"/>
                  </a:cubicBezTo>
                  <a:lnTo>
                    <a:pt x="1107696" y="2313443"/>
                  </a:lnTo>
                  <a:cubicBezTo>
                    <a:pt x="1107696" y="2314414"/>
                    <a:pt x="1106725" y="2316356"/>
                    <a:pt x="1104783" y="2316356"/>
                  </a:cubicBezTo>
                  <a:lnTo>
                    <a:pt x="1104783" y="2316356"/>
                  </a:lnTo>
                  <a:cubicBezTo>
                    <a:pt x="1104783" y="2316356"/>
                    <a:pt x="1104783" y="2316356"/>
                    <a:pt x="1104783" y="2316356"/>
                  </a:cubicBezTo>
                  <a:close/>
                  <a:moveTo>
                    <a:pt x="1078571" y="2314414"/>
                  </a:moveTo>
                  <a:cubicBezTo>
                    <a:pt x="1076630" y="2314414"/>
                    <a:pt x="1075659" y="2313443"/>
                    <a:pt x="1075659" y="2311502"/>
                  </a:cubicBezTo>
                  <a:lnTo>
                    <a:pt x="1075659" y="2311502"/>
                  </a:lnTo>
                  <a:cubicBezTo>
                    <a:pt x="1075659" y="2309560"/>
                    <a:pt x="1076630" y="2308589"/>
                    <a:pt x="1078571" y="2308589"/>
                  </a:cubicBezTo>
                  <a:lnTo>
                    <a:pt x="1078571" y="2308589"/>
                  </a:lnTo>
                  <a:cubicBezTo>
                    <a:pt x="1080513" y="2308589"/>
                    <a:pt x="1081484" y="2309560"/>
                    <a:pt x="1081484" y="2311502"/>
                  </a:cubicBezTo>
                  <a:lnTo>
                    <a:pt x="1081484" y="2311502"/>
                  </a:lnTo>
                  <a:cubicBezTo>
                    <a:pt x="1081484" y="2313443"/>
                    <a:pt x="1079542" y="2314414"/>
                    <a:pt x="1078571" y="2314414"/>
                  </a:cubicBezTo>
                  <a:lnTo>
                    <a:pt x="1078571" y="2314414"/>
                  </a:lnTo>
                  <a:cubicBezTo>
                    <a:pt x="1078571" y="2314414"/>
                    <a:pt x="1078571" y="2314414"/>
                    <a:pt x="1078571" y="2314414"/>
                  </a:cubicBezTo>
                  <a:close/>
                  <a:moveTo>
                    <a:pt x="1051389" y="2312473"/>
                  </a:moveTo>
                  <a:cubicBezTo>
                    <a:pt x="1049447" y="2312473"/>
                    <a:pt x="1048476" y="2311502"/>
                    <a:pt x="1048476" y="2309560"/>
                  </a:cubicBezTo>
                  <a:lnTo>
                    <a:pt x="1048476" y="2309560"/>
                  </a:lnTo>
                  <a:cubicBezTo>
                    <a:pt x="1048476" y="2307619"/>
                    <a:pt x="1049447" y="2306648"/>
                    <a:pt x="1051389" y="2307619"/>
                  </a:cubicBezTo>
                  <a:lnTo>
                    <a:pt x="1051389" y="2307619"/>
                  </a:lnTo>
                  <a:cubicBezTo>
                    <a:pt x="1053330" y="2307619"/>
                    <a:pt x="1054301" y="2308589"/>
                    <a:pt x="1053330" y="2310531"/>
                  </a:cubicBezTo>
                  <a:lnTo>
                    <a:pt x="1053330" y="2310531"/>
                  </a:lnTo>
                  <a:cubicBezTo>
                    <a:pt x="1054301" y="2311502"/>
                    <a:pt x="1053330" y="2312473"/>
                    <a:pt x="1051389" y="2312473"/>
                  </a:cubicBezTo>
                  <a:lnTo>
                    <a:pt x="1051389" y="2312473"/>
                  </a:lnTo>
                  <a:cubicBezTo>
                    <a:pt x="1051389" y="2312473"/>
                    <a:pt x="1051389" y="2312473"/>
                    <a:pt x="1051389" y="2312473"/>
                  </a:cubicBezTo>
                  <a:close/>
                  <a:moveTo>
                    <a:pt x="1025177" y="2309560"/>
                  </a:moveTo>
                  <a:cubicBezTo>
                    <a:pt x="1023235" y="2309560"/>
                    <a:pt x="1022264" y="2307619"/>
                    <a:pt x="1023235" y="2306648"/>
                  </a:cubicBezTo>
                  <a:lnTo>
                    <a:pt x="1023235" y="2306648"/>
                  </a:lnTo>
                  <a:cubicBezTo>
                    <a:pt x="1023235" y="2304706"/>
                    <a:pt x="1025177" y="2303735"/>
                    <a:pt x="1026148" y="2304706"/>
                  </a:cubicBezTo>
                  <a:lnTo>
                    <a:pt x="1026148" y="2304706"/>
                  </a:lnTo>
                  <a:cubicBezTo>
                    <a:pt x="1027118" y="2304706"/>
                    <a:pt x="1029060" y="2306648"/>
                    <a:pt x="1028089" y="2307619"/>
                  </a:cubicBezTo>
                  <a:lnTo>
                    <a:pt x="1028089" y="2307619"/>
                  </a:lnTo>
                  <a:cubicBezTo>
                    <a:pt x="1028089" y="2308589"/>
                    <a:pt x="1027118" y="2309560"/>
                    <a:pt x="1025177" y="2309560"/>
                  </a:cubicBezTo>
                  <a:lnTo>
                    <a:pt x="1025177" y="2309560"/>
                  </a:lnTo>
                  <a:cubicBezTo>
                    <a:pt x="1025177" y="2309560"/>
                    <a:pt x="1025177" y="2309560"/>
                    <a:pt x="1025177" y="2309560"/>
                  </a:cubicBezTo>
                  <a:close/>
                  <a:moveTo>
                    <a:pt x="997994" y="2305677"/>
                  </a:moveTo>
                  <a:cubicBezTo>
                    <a:pt x="996052" y="2305677"/>
                    <a:pt x="995082" y="2303735"/>
                    <a:pt x="996052" y="2302765"/>
                  </a:cubicBezTo>
                  <a:lnTo>
                    <a:pt x="996052" y="2302765"/>
                  </a:lnTo>
                  <a:cubicBezTo>
                    <a:pt x="996052" y="2301794"/>
                    <a:pt x="997994" y="2299852"/>
                    <a:pt x="998965" y="2300823"/>
                  </a:cubicBezTo>
                  <a:lnTo>
                    <a:pt x="998965" y="2300823"/>
                  </a:lnTo>
                  <a:cubicBezTo>
                    <a:pt x="1000906" y="2300823"/>
                    <a:pt x="1001877" y="2302765"/>
                    <a:pt x="1000906" y="2303735"/>
                  </a:cubicBezTo>
                  <a:lnTo>
                    <a:pt x="1000906" y="2303735"/>
                  </a:lnTo>
                  <a:cubicBezTo>
                    <a:pt x="1000906" y="2304706"/>
                    <a:pt x="999936" y="2305677"/>
                    <a:pt x="997994" y="2305677"/>
                  </a:cubicBezTo>
                  <a:lnTo>
                    <a:pt x="997994" y="2305677"/>
                  </a:lnTo>
                  <a:cubicBezTo>
                    <a:pt x="998965" y="2305677"/>
                    <a:pt x="998965" y="2305677"/>
                    <a:pt x="997994" y="2305677"/>
                  </a:cubicBezTo>
                  <a:close/>
                  <a:moveTo>
                    <a:pt x="971782" y="2301794"/>
                  </a:moveTo>
                  <a:cubicBezTo>
                    <a:pt x="969840" y="2301794"/>
                    <a:pt x="968870" y="2299852"/>
                    <a:pt x="969840" y="2298881"/>
                  </a:cubicBezTo>
                  <a:lnTo>
                    <a:pt x="969840" y="2298881"/>
                  </a:lnTo>
                  <a:cubicBezTo>
                    <a:pt x="969840" y="2296940"/>
                    <a:pt x="971782" y="2295969"/>
                    <a:pt x="972753" y="2296940"/>
                  </a:cubicBezTo>
                  <a:lnTo>
                    <a:pt x="972753" y="2296940"/>
                  </a:lnTo>
                  <a:cubicBezTo>
                    <a:pt x="974695" y="2296940"/>
                    <a:pt x="975665" y="2298881"/>
                    <a:pt x="974695" y="2299852"/>
                  </a:cubicBezTo>
                  <a:lnTo>
                    <a:pt x="974695" y="2299852"/>
                  </a:lnTo>
                  <a:cubicBezTo>
                    <a:pt x="974695" y="2300823"/>
                    <a:pt x="973724" y="2301794"/>
                    <a:pt x="971782" y="2301794"/>
                  </a:cubicBezTo>
                  <a:lnTo>
                    <a:pt x="971782" y="2301794"/>
                  </a:lnTo>
                  <a:cubicBezTo>
                    <a:pt x="971782" y="2301794"/>
                    <a:pt x="971782" y="2301794"/>
                    <a:pt x="971782" y="2301794"/>
                  </a:cubicBezTo>
                  <a:close/>
                  <a:moveTo>
                    <a:pt x="945570" y="2297910"/>
                  </a:moveTo>
                  <a:lnTo>
                    <a:pt x="945570" y="2297910"/>
                  </a:lnTo>
                  <a:lnTo>
                    <a:pt x="945570" y="2297910"/>
                  </a:lnTo>
                  <a:cubicBezTo>
                    <a:pt x="944599" y="2297910"/>
                    <a:pt x="943629" y="2295969"/>
                    <a:pt x="943629" y="2294998"/>
                  </a:cubicBezTo>
                  <a:lnTo>
                    <a:pt x="943629" y="2294998"/>
                  </a:lnTo>
                  <a:cubicBezTo>
                    <a:pt x="943629" y="2294027"/>
                    <a:pt x="945570" y="2293056"/>
                    <a:pt x="946541" y="2293056"/>
                  </a:cubicBezTo>
                  <a:lnTo>
                    <a:pt x="946541" y="2293056"/>
                  </a:lnTo>
                  <a:cubicBezTo>
                    <a:pt x="947512" y="2293056"/>
                    <a:pt x="948483" y="2294998"/>
                    <a:pt x="948483" y="2295969"/>
                  </a:cubicBezTo>
                  <a:lnTo>
                    <a:pt x="948483" y="2295969"/>
                  </a:lnTo>
                  <a:cubicBezTo>
                    <a:pt x="948483" y="2296940"/>
                    <a:pt x="947512" y="2297910"/>
                    <a:pt x="945570" y="2297910"/>
                  </a:cubicBezTo>
                  <a:lnTo>
                    <a:pt x="945570" y="2297910"/>
                  </a:lnTo>
                  <a:cubicBezTo>
                    <a:pt x="945570" y="2297910"/>
                    <a:pt x="945570" y="2297910"/>
                    <a:pt x="945570" y="2297910"/>
                  </a:cubicBezTo>
                  <a:close/>
                  <a:moveTo>
                    <a:pt x="919358" y="2292086"/>
                  </a:moveTo>
                  <a:lnTo>
                    <a:pt x="919358" y="2292086"/>
                  </a:lnTo>
                  <a:lnTo>
                    <a:pt x="919358" y="2292086"/>
                  </a:lnTo>
                  <a:cubicBezTo>
                    <a:pt x="918388" y="2292086"/>
                    <a:pt x="917417" y="2290144"/>
                    <a:pt x="917417" y="2289173"/>
                  </a:cubicBezTo>
                  <a:lnTo>
                    <a:pt x="917417" y="2289173"/>
                  </a:lnTo>
                  <a:cubicBezTo>
                    <a:pt x="917417" y="2288202"/>
                    <a:pt x="919358" y="2287231"/>
                    <a:pt x="920329" y="2287231"/>
                  </a:cubicBezTo>
                  <a:lnTo>
                    <a:pt x="920329" y="2287231"/>
                  </a:lnTo>
                  <a:cubicBezTo>
                    <a:pt x="921300" y="2287231"/>
                    <a:pt x="922271" y="2289173"/>
                    <a:pt x="922271" y="2290144"/>
                  </a:cubicBezTo>
                  <a:lnTo>
                    <a:pt x="922271" y="2290144"/>
                  </a:lnTo>
                  <a:cubicBezTo>
                    <a:pt x="922271" y="2291115"/>
                    <a:pt x="921300" y="2292086"/>
                    <a:pt x="919358" y="2292086"/>
                  </a:cubicBezTo>
                  <a:lnTo>
                    <a:pt x="919358" y="2292086"/>
                  </a:lnTo>
                  <a:cubicBezTo>
                    <a:pt x="919358" y="2292086"/>
                    <a:pt x="919358" y="2292086"/>
                    <a:pt x="919358" y="2292086"/>
                  </a:cubicBezTo>
                  <a:close/>
                  <a:moveTo>
                    <a:pt x="893146" y="2286261"/>
                  </a:moveTo>
                  <a:cubicBezTo>
                    <a:pt x="892176" y="2286261"/>
                    <a:pt x="891205" y="2284319"/>
                    <a:pt x="891205" y="2283348"/>
                  </a:cubicBezTo>
                  <a:lnTo>
                    <a:pt x="891205" y="2283348"/>
                  </a:lnTo>
                  <a:cubicBezTo>
                    <a:pt x="891205" y="2282377"/>
                    <a:pt x="893146" y="2281407"/>
                    <a:pt x="894117" y="2281407"/>
                  </a:cubicBezTo>
                  <a:lnTo>
                    <a:pt x="894117" y="2281407"/>
                  </a:lnTo>
                  <a:cubicBezTo>
                    <a:pt x="895088" y="2281407"/>
                    <a:pt x="896059" y="2283348"/>
                    <a:pt x="896059" y="2284319"/>
                  </a:cubicBezTo>
                  <a:lnTo>
                    <a:pt x="896059" y="2284319"/>
                  </a:lnTo>
                  <a:cubicBezTo>
                    <a:pt x="896059" y="2285290"/>
                    <a:pt x="895088" y="2286261"/>
                    <a:pt x="893146" y="2286261"/>
                  </a:cubicBezTo>
                  <a:lnTo>
                    <a:pt x="893146" y="2286261"/>
                  </a:lnTo>
                  <a:cubicBezTo>
                    <a:pt x="893146" y="2286261"/>
                    <a:pt x="893146" y="2286261"/>
                    <a:pt x="893146" y="2286261"/>
                  </a:cubicBezTo>
                  <a:close/>
                  <a:moveTo>
                    <a:pt x="866934" y="2280436"/>
                  </a:moveTo>
                  <a:cubicBezTo>
                    <a:pt x="865964" y="2280436"/>
                    <a:pt x="864993" y="2278494"/>
                    <a:pt x="864993" y="2277523"/>
                  </a:cubicBezTo>
                  <a:lnTo>
                    <a:pt x="864993" y="2277523"/>
                  </a:lnTo>
                  <a:cubicBezTo>
                    <a:pt x="864993" y="2276553"/>
                    <a:pt x="866934" y="2275582"/>
                    <a:pt x="867905" y="2275582"/>
                  </a:cubicBezTo>
                  <a:lnTo>
                    <a:pt x="867905" y="2275582"/>
                  </a:lnTo>
                  <a:cubicBezTo>
                    <a:pt x="868876" y="2275582"/>
                    <a:pt x="869847" y="2277523"/>
                    <a:pt x="869847" y="2278494"/>
                  </a:cubicBezTo>
                  <a:lnTo>
                    <a:pt x="869847" y="2278494"/>
                  </a:lnTo>
                  <a:cubicBezTo>
                    <a:pt x="869847" y="2279465"/>
                    <a:pt x="868876" y="2280436"/>
                    <a:pt x="866934" y="2280436"/>
                  </a:cubicBezTo>
                  <a:lnTo>
                    <a:pt x="866934" y="2280436"/>
                  </a:lnTo>
                  <a:cubicBezTo>
                    <a:pt x="867905" y="2280436"/>
                    <a:pt x="866934" y="2280436"/>
                    <a:pt x="866934" y="2280436"/>
                  </a:cubicBezTo>
                  <a:close/>
                  <a:moveTo>
                    <a:pt x="841693" y="2272669"/>
                  </a:moveTo>
                  <a:cubicBezTo>
                    <a:pt x="840723" y="2272669"/>
                    <a:pt x="839752" y="2270728"/>
                    <a:pt x="839752" y="2269757"/>
                  </a:cubicBezTo>
                  <a:lnTo>
                    <a:pt x="839752" y="2269757"/>
                  </a:lnTo>
                  <a:cubicBezTo>
                    <a:pt x="839752" y="2268786"/>
                    <a:pt x="841693" y="2267815"/>
                    <a:pt x="842664" y="2267815"/>
                  </a:cubicBezTo>
                  <a:lnTo>
                    <a:pt x="842664" y="2267815"/>
                  </a:lnTo>
                  <a:cubicBezTo>
                    <a:pt x="843635" y="2267815"/>
                    <a:pt x="844606" y="2269757"/>
                    <a:pt x="844606" y="2270728"/>
                  </a:cubicBezTo>
                  <a:lnTo>
                    <a:pt x="844606" y="2270728"/>
                  </a:lnTo>
                  <a:cubicBezTo>
                    <a:pt x="844606" y="2272669"/>
                    <a:pt x="843635" y="2273640"/>
                    <a:pt x="841693" y="2272669"/>
                  </a:cubicBezTo>
                  <a:lnTo>
                    <a:pt x="841693" y="2272669"/>
                  </a:lnTo>
                  <a:cubicBezTo>
                    <a:pt x="841693" y="2273640"/>
                    <a:pt x="841693" y="2273640"/>
                    <a:pt x="841693" y="2272669"/>
                  </a:cubicBezTo>
                  <a:close/>
                  <a:moveTo>
                    <a:pt x="815482" y="2265874"/>
                  </a:moveTo>
                  <a:cubicBezTo>
                    <a:pt x="814511" y="2265874"/>
                    <a:pt x="813540" y="2263932"/>
                    <a:pt x="813540" y="2262961"/>
                  </a:cubicBezTo>
                  <a:lnTo>
                    <a:pt x="813540" y="2262961"/>
                  </a:lnTo>
                  <a:cubicBezTo>
                    <a:pt x="813540" y="2261990"/>
                    <a:pt x="815482" y="2261020"/>
                    <a:pt x="816452" y="2261020"/>
                  </a:cubicBezTo>
                  <a:lnTo>
                    <a:pt x="816452" y="2261020"/>
                  </a:lnTo>
                  <a:cubicBezTo>
                    <a:pt x="817423" y="2261020"/>
                    <a:pt x="818394" y="2262961"/>
                    <a:pt x="818394" y="2263932"/>
                  </a:cubicBezTo>
                  <a:lnTo>
                    <a:pt x="818394" y="2263932"/>
                  </a:lnTo>
                  <a:cubicBezTo>
                    <a:pt x="818394" y="2264903"/>
                    <a:pt x="817423" y="2265874"/>
                    <a:pt x="815482" y="2265874"/>
                  </a:cubicBezTo>
                  <a:lnTo>
                    <a:pt x="815482" y="2265874"/>
                  </a:lnTo>
                  <a:cubicBezTo>
                    <a:pt x="816452" y="2265874"/>
                    <a:pt x="815482" y="2265874"/>
                    <a:pt x="815482" y="2265874"/>
                  </a:cubicBezTo>
                  <a:close/>
                  <a:moveTo>
                    <a:pt x="790240" y="2257136"/>
                  </a:moveTo>
                  <a:cubicBezTo>
                    <a:pt x="789270" y="2257136"/>
                    <a:pt x="788299" y="2255195"/>
                    <a:pt x="788299" y="2254224"/>
                  </a:cubicBezTo>
                  <a:lnTo>
                    <a:pt x="788299" y="2254224"/>
                  </a:lnTo>
                  <a:cubicBezTo>
                    <a:pt x="788299" y="2253253"/>
                    <a:pt x="790240" y="2252282"/>
                    <a:pt x="791211" y="2252282"/>
                  </a:cubicBezTo>
                  <a:lnTo>
                    <a:pt x="791211" y="2252282"/>
                  </a:lnTo>
                  <a:cubicBezTo>
                    <a:pt x="792182" y="2252282"/>
                    <a:pt x="793153" y="2254224"/>
                    <a:pt x="793153" y="2255195"/>
                  </a:cubicBezTo>
                  <a:lnTo>
                    <a:pt x="793153" y="2255195"/>
                  </a:lnTo>
                  <a:cubicBezTo>
                    <a:pt x="793153" y="2257136"/>
                    <a:pt x="792182" y="2257136"/>
                    <a:pt x="790240" y="2257136"/>
                  </a:cubicBezTo>
                  <a:lnTo>
                    <a:pt x="790240" y="2257136"/>
                  </a:lnTo>
                  <a:cubicBezTo>
                    <a:pt x="790240" y="2257136"/>
                    <a:pt x="790240" y="2257136"/>
                    <a:pt x="790240" y="2257136"/>
                  </a:cubicBezTo>
                  <a:close/>
                  <a:moveTo>
                    <a:pt x="764999" y="2248399"/>
                  </a:moveTo>
                  <a:cubicBezTo>
                    <a:pt x="764029" y="2248399"/>
                    <a:pt x="763058" y="2246457"/>
                    <a:pt x="763058" y="2245487"/>
                  </a:cubicBezTo>
                  <a:lnTo>
                    <a:pt x="763058" y="2245487"/>
                  </a:lnTo>
                  <a:cubicBezTo>
                    <a:pt x="764029" y="2244516"/>
                    <a:pt x="764999" y="2243545"/>
                    <a:pt x="766941" y="2243545"/>
                  </a:cubicBezTo>
                  <a:lnTo>
                    <a:pt x="766941" y="2243545"/>
                  </a:lnTo>
                  <a:cubicBezTo>
                    <a:pt x="767912" y="2244516"/>
                    <a:pt x="768883" y="2245487"/>
                    <a:pt x="768883" y="2247428"/>
                  </a:cubicBezTo>
                  <a:lnTo>
                    <a:pt x="768883" y="2247428"/>
                  </a:lnTo>
                  <a:cubicBezTo>
                    <a:pt x="767912" y="2247428"/>
                    <a:pt x="766941" y="2248399"/>
                    <a:pt x="764999" y="2248399"/>
                  </a:cubicBezTo>
                  <a:lnTo>
                    <a:pt x="764999" y="2248399"/>
                  </a:lnTo>
                  <a:cubicBezTo>
                    <a:pt x="764999" y="2248399"/>
                    <a:pt x="764999" y="2248399"/>
                    <a:pt x="764999" y="2248399"/>
                  </a:cubicBezTo>
                  <a:close/>
                  <a:moveTo>
                    <a:pt x="739758" y="2238691"/>
                  </a:moveTo>
                  <a:cubicBezTo>
                    <a:pt x="739758" y="2238691"/>
                    <a:pt x="739758" y="2238691"/>
                    <a:pt x="739758" y="2238691"/>
                  </a:cubicBezTo>
                  <a:lnTo>
                    <a:pt x="739758" y="2238691"/>
                  </a:lnTo>
                  <a:cubicBezTo>
                    <a:pt x="738787" y="2237720"/>
                    <a:pt x="737817" y="2236749"/>
                    <a:pt x="737817" y="2234808"/>
                  </a:cubicBezTo>
                  <a:lnTo>
                    <a:pt x="737817" y="2234808"/>
                  </a:lnTo>
                  <a:cubicBezTo>
                    <a:pt x="738787" y="2233837"/>
                    <a:pt x="739758" y="2232866"/>
                    <a:pt x="741700" y="2232866"/>
                  </a:cubicBezTo>
                  <a:lnTo>
                    <a:pt x="741700" y="2232866"/>
                  </a:lnTo>
                  <a:cubicBezTo>
                    <a:pt x="742671" y="2233837"/>
                    <a:pt x="743641" y="2234808"/>
                    <a:pt x="743641" y="2236749"/>
                  </a:cubicBezTo>
                  <a:lnTo>
                    <a:pt x="743641" y="2236749"/>
                  </a:lnTo>
                  <a:cubicBezTo>
                    <a:pt x="742671" y="2238691"/>
                    <a:pt x="741700" y="2238691"/>
                    <a:pt x="739758" y="2238691"/>
                  </a:cubicBezTo>
                  <a:lnTo>
                    <a:pt x="739758" y="2238691"/>
                  </a:lnTo>
                  <a:cubicBezTo>
                    <a:pt x="739758" y="2238691"/>
                    <a:pt x="739758" y="2238691"/>
                    <a:pt x="739758" y="2238691"/>
                  </a:cubicBezTo>
                  <a:close/>
                  <a:moveTo>
                    <a:pt x="714517" y="2228983"/>
                  </a:moveTo>
                  <a:lnTo>
                    <a:pt x="714517" y="2228983"/>
                  </a:lnTo>
                  <a:lnTo>
                    <a:pt x="714517" y="2228983"/>
                  </a:lnTo>
                  <a:cubicBezTo>
                    <a:pt x="713546" y="2228012"/>
                    <a:pt x="712575" y="2227041"/>
                    <a:pt x="713546" y="2225100"/>
                  </a:cubicBezTo>
                  <a:lnTo>
                    <a:pt x="713546" y="2225100"/>
                  </a:lnTo>
                  <a:cubicBezTo>
                    <a:pt x="714517" y="2224129"/>
                    <a:pt x="715488" y="2223158"/>
                    <a:pt x="717430" y="2224129"/>
                  </a:cubicBezTo>
                  <a:lnTo>
                    <a:pt x="717430" y="2224129"/>
                  </a:lnTo>
                  <a:cubicBezTo>
                    <a:pt x="718400" y="2225100"/>
                    <a:pt x="719371" y="2226070"/>
                    <a:pt x="718400" y="2228012"/>
                  </a:cubicBezTo>
                  <a:lnTo>
                    <a:pt x="718400" y="2228012"/>
                  </a:lnTo>
                  <a:cubicBezTo>
                    <a:pt x="718400" y="2228983"/>
                    <a:pt x="717430" y="2229954"/>
                    <a:pt x="715488" y="2229954"/>
                  </a:cubicBezTo>
                  <a:lnTo>
                    <a:pt x="715488" y="2229954"/>
                  </a:lnTo>
                  <a:cubicBezTo>
                    <a:pt x="715488" y="2228983"/>
                    <a:pt x="714517" y="2228983"/>
                    <a:pt x="714517" y="2228983"/>
                  </a:cubicBezTo>
                  <a:close/>
                  <a:moveTo>
                    <a:pt x="690247" y="2218304"/>
                  </a:moveTo>
                  <a:cubicBezTo>
                    <a:pt x="689276" y="2217333"/>
                    <a:pt x="688305" y="2216362"/>
                    <a:pt x="689276" y="2214421"/>
                  </a:cubicBezTo>
                  <a:lnTo>
                    <a:pt x="689276" y="2214421"/>
                  </a:lnTo>
                  <a:cubicBezTo>
                    <a:pt x="690247" y="2213450"/>
                    <a:pt x="691218" y="2212479"/>
                    <a:pt x="693159" y="2213450"/>
                  </a:cubicBezTo>
                  <a:lnTo>
                    <a:pt x="693159" y="2213450"/>
                  </a:lnTo>
                  <a:cubicBezTo>
                    <a:pt x="694130" y="2214421"/>
                    <a:pt x="695101" y="2215391"/>
                    <a:pt x="694130" y="2217333"/>
                  </a:cubicBezTo>
                  <a:lnTo>
                    <a:pt x="694130" y="2217333"/>
                  </a:lnTo>
                  <a:cubicBezTo>
                    <a:pt x="694130" y="2218304"/>
                    <a:pt x="693159" y="2219275"/>
                    <a:pt x="691218" y="2219275"/>
                  </a:cubicBezTo>
                  <a:lnTo>
                    <a:pt x="691218" y="2219275"/>
                  </a:lnTo>
                  <a:cubicBezTo>
                    <a:pt x="690247" y="2218304"/>
                    <a:pt x="690247" y="2218304"/>
                    <a:pt x="690247" y="2218304"/>
                  </a:cubicBezTo>
                  <a:close/>
                  <a:moveTo>
                    <a:pt x="665977" y="2207625"/>
                  </a:moveTo>
                  <a:cubicBezTo>
                    <a:pt x="665006" y="2206654"/>
                    <a:pt x="664035" y="2205683"/>
                    <a:pt x="665006" y="2203742"/>
                  </a:cubicBezTo>
                  <a:lnTo>
                    <a:pt x="665006" y="2203742"/>
                  </a:lnTo>
                  <a:cubicBezTo>
                    <a:pt x="665977" y="2202771"/>
                    <a:pt x="666947" y="2201800"/>
                    <a:pt x="668889" y="2202771"/>
                  </a:cubicBezTo>
                  <a:lnTo>
                    <a:pt x="668889" y="2202771"/>
                  </a:lnTo>
                  <a:cubicBezTo>
                    <a:pt x="669860" y="2203742"/>
                    <a:pt x="670831" y="2204713"/>
                    <a:pt x="669860" y="2206654"/>
                  </a:cubicBezTo>
                  <a:lnTo>
                    <a:pt x="669860" y="2206654"/>
                  </a:lnTo>
                  <a:cubicBezTo>
                    <a:pt x="669860" y="2207625"/>
                    <a:pt x="668889" y="2208596"/>
                    <a:pt x="666947" y="2208596"/>
                  </a:cubicBezTo>
                  <a:lnTo>
                    <a:pt x="666947" y="2208596"/>
                  </a:lnTo>
                  <a:cubicBezTo>
                    <a:pt x="665977" y="2207625"/>
                    <a:pt x="665977" y="2207625"/>
                    <a:pt x="665977" y="2207625"/>
                  </a:cubicBezTo>
                  <a:close/>
                  <a:moveTo>
                    <a:pt x="641706" y="2195975"/>
                  </a:moveTo>
                  <a:cubicBezTo>
                    <a:pt x="640736" y="2195004"/>
                    <a:pt x="639765" y="2194034"/>
                    <a:pt x="640736" y="2192092"/>
                  </a:cubicBezTo>
                  <a:lnTo>
                    <a:pt x="640736" y="2192092"/>
                  </a:lnTo>
                  <a:cubicBezTo>
                    <a:pt x="641706" y="2191121"/>
                    <a:pt x="642677" y="2190150"/>
                    <a:pt x="644619" y="2191121"/>
                  </a:cubicBezTo>
                  <a:lnTo>
                    <a:pt x="644619" y="2191121"/>
                  </a:lnTo>
                  <a:cubicBezTo>
                    <a:pt x="645590" y="2192092"/>
                    <a:pt x="646560" y="2193063"/>
                    <a:pt x="645590" y="2195004"/>
                  </a:cubicBezTo>
                  <a:lnTo>
                    <a:pt x="645590" y="2195004"/>
                  </a:lnTo>
                  <a:cubicBezTo>
                    <a:pt x="645590" y="2195975"/>
                    <a:pt x="644619" y="2196946"/>
                    <a:pt x="643648" y="2196946"/>
                  </a:cubicBezTo>
                  <a:lnTo>
                    <a:pt x="643648" y="2196946"/>
                  </a:lnTo>
                  <a:cubicBezTo>
                    <a:pt x="641706" y="2195975"/>
                    <a:pt x="641706" y="2195975"/>
                    <a:pt x="641706" y="2195975"/>
                  </a:cubicBezTo>
                  <a:close/>
                  <a:moveTo>
                    <a:pt x="617436" y="2183355"/>
                  </a:moveTo>
                  <a:cubicBezTo>
                    <a:pt x="616465" y="2182384"/>
                    <a:pt x="615494" y="2181413"/>
                    <a:pt x="616465" y="2179471"/>
                  </a:cubicBezTo>
                  <a:lnTo>
                    <a:pt x="616465" y="2179471"/>
                  </a:lnTo>
                  <a:cubicBezTo>
                    <a:pt x="617436" y="2178501"/>
                    <a:pt x="618407" y="2177530"/>
                    <a:pt x="620348" y="2178501"/>
                  </a:cubicBezTo>
                  <a:lnTo>
                    <a:pt x="620348" y="2178501"/>
                  </a:lnTo>
                  <a:cubicBezTo>
                    <a:pt x="621319" y="2179471"/>
                    <a:pt x="622290" y="2180442"/>
                    <a:pt x="621319" y="2182384"/>
                  </a:cubicBezTo>
                  <a:lnTo>
                    <a:pt x="621319" y="2182384"/>
                  </a:lnTo>
                  <a:cubicBezTo>
                    <a:pt x="621319" y="2183355"/>
                    <a:pt x="620348" y="2183355"/>
                    <a:pt x="619378" y="2183355"/>
                  </a:cubicBezTo>
                  <a:lnTo>
                    <a:pt x="619378" y="2183355"/>
                  </a:lnTo>
                  <a:cubicBezTo>
                    <a:pt x="618407" y="2183355"/>
                    <a:pt x="617436" y="2183355"/>
                    <a:pt x="617436" y="2183355"/>
                  </a:cubicBezTo>
                  <a:close/>
                  <a:moveTo>
                    <a:pt x="594137" y="2170734"/>
                  </a:moveTo>
                  <a:cubicBezTo>
                    <a:pt x="593166" y="2169763"/>
                    <a:pt x="592195" y="2168793"/>
                    <a:pt x="593166" y="2166851"/>
                  </a:cubicBezTo>
                  <a:lnTo>
                    <a:pt x="593166" y="2166851"/>
                  </a:lnTo>
                  <a:cubicBezTo>
                    <a:pt x="594137" y="2165880"/>
                    <a:pt x="595107" y="2164909"/>
                    <a:pt x="597049" y="2165880"/>
                  </a:cubicBezTo>
                  <a:lnTo>
                    <a:pt x="597049" y="2165880"/>
                  </a:lnTo>
                  <a:cubicBezTo>
                    <a:pt x="598020" y="2166851"/>
                    <a:pt x="598991" y="2167822"/>
                    <a:pt x="598020" y="2169763"/>
                  </a:cubicBezTo>
                  <a:lnTo>
                    <a:pt x="598020" y="2169763"/>
                  </a:lnTo>
                  <a:cubicBezTo>
                    <a:pt x="598020" y="2170734"/>
                    <a:pt x="597049" y="2170734"/>
                    <a:pt x="596078" y="2170734"/>
                  </a:cubicBezTo>
                  <a:lnTo>
                    <a:pt x="596078" y="2170734"/>
                  </a:lnTo>
                  <a:cubicBezTo>
                    <a:pt x="595107" y="2170734"/>
                    <a:pt x="594137" y="2170734"/>
                    <a:pt x="594137" y="2170734"/>
                  </a:cubicBezTo>
                  <a:close/>
                  <a:moveTo>
                    <a:pt x="570837" y="2157143"/>
                  </a:moveTo>
                  <a:cubicBezTo>
                    <a:pt x="569866" y="2156172"/>
                    <a:pt x="568895" y="2155201"/>
                    <a:pt x="569866" y="2153260"/>
                  </a:cubicBezTo>
                  <a:lnTo>
                    <a:pt x="569866" y="2153260"/>
                  </a:lnTo>
                  <a:cubicBezTo>
                    <a:pt x="570837" y="2152289"/>
                    <a:pt x="571808" y="2151318"/>
                    <a:pt x="573750" y="2152289"/>
                  </a:cubicBezTo>
                  <a:lnTo>
                    <a:pt x="573750" y="2152289"/>
                  </a:lnTo>
                  <a:cubicBezTo>
                    <a:pt x="574720" y="2153260"/>
                    <a:pt x="575691" y="2154230"/>
                    <a:pt x="574720" y="2156172"/>
                  </a:cubicBezTo>
                  <a:lnTo>
                    <a:pt x="574720" y="2156172"/>
                  </a:lnTo>
                  <a:cubicBezTo>
                    <a:pt x="573750" y="2157143"/>
                    <a:pt x="573750" y="2157143"/>
                    <a:pt x="572779" y="2157143"/>
                  </a:cubicBezTo>
                  <a:lnTo>
                    <a:pt x="572779" y="2157143"/>
                  </a:lnTo>
                  <a:cubicBezTo>
                    <a:pt x="571808" y="2157143"/>
                    <a:pt x="570837" y="2157143"/>
                    <a:pt x="570837" y="2157143"/>
                  </a:cubicBezTo>
                  <a:close/>
                  <a:moveTo>
                    <a:pt x="547538" y="2143552"/>
                  </a:moveTo>
                  <a:cubicBezTo>
                    <a:pt x="546567" y="2142581"/>
                    <a:pt x="545596" y="2140639"/>
                    <a:pt x="546567" y="2139668"/>
                  </a:cubicBezTo>
                  <a:lnTo>
                    <a:pt x="546567" y="2139668"/>
                  </a:lnTo>
                  <a:cubicBezTo>
                    <a:pt x="547538" y="2138697"/>
                    <a:pt x="549479" y="2137727"/>
                    <a:pt x="550450" y="2138697"/>
                  </a:cubicBezTo>
                  <a:lnTo>
                    <a:pt x="550450" y="2138697"/>
                  </a:lnTo>
                  <a:cubicBezTo>
                    <a:pt x="551421" y="2139668"/>
                    <a:pt x="552392" y="2141610"/>
                    <a:pt x="551421" y="2142581"/>
                  </a:cubicBezTo>
                  <a:lnTo>
                    <a:pt x="551421" y="2142581"/>
                  </a:lnTo>
                  <a:cubicBezTo>
                    <a:pt x="550450" y="2143552"/>
                    <a:pt x="550450" y="2143552"/>
                    <a:pt x="549479" y="2143552"/>
                  </a:cubicBezTo>
                  <a:lnTo>
                    <a:pt x="549479" y="2143552"/>
                  </a:lnTo>
                  <a:cubicBezTo>
                    <a:pt x="548508" y="2143552"/>
                    <a:pt x="548508" y="2143552"/>
                    <a:pt x="547538" y="2143552"/>
                  </a:cubicBezTo>
                  <a:close/>
                  <a:moveTo>
                    <a:pt x="525209" y="2128989"/>
                  </a:moveTo>
                  <a:cubicBezTo>
                    <a:pt x="524238" y="2128018"/>
                    <a:pt x="523267" y="2126077"/>
                    <a:pt x="524238" y="2125106"/>
                  </a:cubicBezTo>
                  <a:lnTo>
                    <a:pt x="524238" y="2125106"/>
                  </a:lnTo>
                  <a:cubicBezTo>
                    <a:pt x="525209" y="2124135"/>
                    <a:pt x="527151" y="2123164"/>
                    <a:pt x="528121" y="2124135"/>
                  </a:cubicBezTo>
                  <a:lnTo>
                    <a:pt x="528121" y="2124135"/>
                  </a:lnTo>
                  <a:cubicBezTo>
                    <a:pt x="529092" y="2125106"/>
                    <a:pt x="530063" y="2127048"/>
                    <a:pt x="529092" y="2128018"/>
                  </a:cubicBezTo>
                  <a:lnTo>
                    <a:pt x="529092" y="2128018"/>
                  </a:lnTo>
                  <a:cubicBezTo>
                    <a:pt x="528121" y="2128989"/>
                    <a:pt x="528121" y="2128989"/>
                    <a:pt x="527151" y="2128989"/>
                  </a:cubicBezTo>
                  <a:lnTo>
                    <a:pt x="527151" y="2128989"/>
                  </a:lnTo>
                  <a:cubicBezTo>
                    <a:pt x="526180" y="2128989"/>
                    <a:pt x="525209" y="2128989"/>
                    <a:pt x="525209" y="2128989"/>
                  </a:cubicBezTo>
                  <a:close/>
                  <a:moveTo>
                    <a:pt x="502880" y="2113456"/>
                  </a:moveTo>
                  <a:lnTo>
                    <a:pt x="502880" y="2113456"/>
                  </a:lnTo>
                  <a:lnTo>
                    <a:pt x="502880" y="2113456"/>
                  </a:lnTo>
                  <a:cubicBezTo>
                    <a:pt x="501909" y="2112485"/>
                    <a:pt x="500939" y="2110544"/>
                    <a:pt x="501909" y="2109573"/>
                  </a:cubicBezTo>
                  <a:lnTo>
                    <a:pt x="501909" y="2109573"/>
                  </a:lnTo>
                  <a:cubicBezTo>
                    <a:pt x="502880" y="2108602"/>
                    <a:pt x="504822" y="2107631"/>
                    <a:pt x="505793" y="2108602"/>
                  </a:cubicBezTo>
                  <a:lnTo>
                    <a:pt x="505793" y="2108602"/>
                  </a:lnTo>
                  <a:cubicBezTo>
                    <a:pt x="506764" y="2109573"/>
                    <a:pt x="507734" y="2111515"/>
                    <a:pt x="506764" y="2112485"/>
                  </a:cubicBezTo>
                  <a:lnTo>
                    <a:pt x="506764" y="2112485"/>
                  </a:lnTo>
                  <a:cubicBezTo>
                    <a:pt x="505793" y="2113456"/>
                    <a:pt x="505793" y="2113456"/>
                    <a:pt x="504822" y="2113456"/>
                  </a:cubicBezTo>
                  <a:lnTo>
                    <a:pt x="504822" y="2113456"/>
                  </a:lnTo>
                  <a:cubicBezTo>
                    <a:pt x="503851" y="2114427"/>
                    <a:pt x="502880" y="2114427"/>
                    <a:pt x="502880" y="2113456"/>
                  </a:cubicBezTo>
                  <a:close/>
                  <a:moveTo>
                    <a:pt x="480552" y="2097923"/>
                  </a:moveTo>
                  <a:cubicBezTo>
                    <a:pt x="479581" y="2096952"/>
                    <a:pt x="478610" y="2095011"/>
                    <a:pt x="479581" y="2094040"/>
                  </a:cubicBezTo>
                  <a:lnTo>
                    <a:pt x="479581" y="2094040"/>
                  </a:lnTo>
                  <a:cubicBezTo>
                    <a:pt x="480552" y="2093069"/>
                    <a:pt x="482493" y="2092098"/>
                    <a:pt x="483464" y="2093069"/>
                  </a:cubicBezTo>
                  <a:lnTo>
                    <a:pt x="483464" y="2093069"/>
                  </a:lnTo>
                  <a:cubicBezTo>
                    <a:pt x="484435" y="2094040"/>
                    <a:pt x="485406" y="2095982"/>
                    <a:pt x="484435" y="2096952"/>
                  </a:cubicBezTo>
                  <a:lnTo>
                    <a:pt x="484435" y="2096952"/>
                  </a:lnTo>
                  <a:cubicBezTo>
                    <a:pt x="483464" y="2097923"/>
                    <a:pt x="483464" y="2097923"/>
                    <a:pt x="482493" y="2097923"/>
                  </a:cubicBezTo>
                  <a:lnTo>
                    <a:pt x="482493" y="2097923"/>
                  </a:lnTo>
                  <a:cubicBezTo>
                    <a:pt x="481522" y="2098894"/>
                    <a:pt x="481522" y="2098894"/>
                    <a:pt x="480552" y="2097923"/>
                  </a:cubicBezTo>
                  <a:close/>
                  <a:moveTo>
                    <a:pt x="459194" y="2082390"/>
                  </a:moveTo>
                  <a:cubicBezTo>
                    <a:pt x="458223" y="2081419"/>
                    <a:pt x="458223" y="2079478"/>
                    <a:pt x="458223" y="2078507"/>
                  </a:cubicBezTo>
                  <a:lnTo>
                    <a:pt x="458223" y="2078507"/>
                  </a:lnTo>
                  <a:cubicBezTo>
                    <a:pt x="459194" y="2077536"/>
                    <a:pt x="461135" y="2077536"/>
                    <a:pt x="462106" y="2077536"/>
                  </a:cubicBezTo>
                  <a:lnTo>
                    <a:pt x="462106" y="2077536"/>
                  </a:lnTo>
                  <a:cubicBezTo>
                    <a:pt x="463077" y="2078507"/>
                    <a:pt x="463077" y="2080449"/>
                    <a:pt x="463077" y="2081419"/>
                  </a:cubicBezTo>
                  <a:lnTo>
                    <a:pt x="463077" y="2081419"/>
                  </a:lnTo>
                  <a:cubicBezTo>
                    <a:pt x="462106" y="2082390"/>
                    <a:pt x="462106" y="2082390"/>
                    <a:pt x="461135" y="2082390"/>
                  </a:cubicBezTo>
                  <a:lnTo>
                    <a:pt x="461135" y="2082390"/>
                  </a:lnTo>
                  <a:cubicBezTo>
                    <a:pt x="460165" y="2083361"/>
                    <a:pt x="460165" y="2082390"/>
                    <a:pt x="459194" y="2082390"/>
                  </a:cubicBezTo>
                  <a:close/>
                  <a:moveTo>
                    <a:pt x="437836" y="2065887"/>
                  </a:moveTo>
                  <a:cubicBezTo>
                    <a:pt x="436865" y="2064916"/>
                    <a:pt x="436865" y="2062974"/>
                    <a:pt x="437836" y="2062003"/>
                  </a:cubicBezTo>
                  <a:lnTo>
                    <a:pt x="437836" y="2062003"/>
                  </a:lnTo>
                  <a:cubicBezTo>
                    <a:pt x="438807" y="2061032"/>
                    <a:pt x="440748" y="2061032"/>
                    <a:pt x="441719" y="2062003"/>
                  </a:cubicBezTo>
                  <a:lnTo>
                    <a:pt x="441719" y="2062003"/>
                  </a:lnTo>
                  <a:cubicBezTo>
                    <a:pt x="442690" y="2062974"/>
                    <a:pt x="442690" y="2064916"/>
                    <a:pt x="441719" y="2065887"/>
                  </a:cubicBezTo>
                  <a:lnTo>
                    <a:pt x="441719" y="2065887"/>
                  </a:lnTo>
                  <a:cubicBezTo>
                    <a:pt x="440748" y="2066857"/>
                    <a:pt x="440748" y="2066857"/>
                    <a:pt x="439778" y="2066857"/>
                  </a:cubicBezTo>
                  <a:lnTo>
                    <a:pt x="439778" y="2066857"/>
                  </a:lnTo>
                  <a:cubicBezTo>
                    <a:pt x="439778" y="2066857"/>
                    <a:pt x="438807" y="2065887"/>
                    <a:pt x="437836" y="2065887"/>
                  </a:cubicBezTo>
                  <a:close/>
                  <a:moveTo>
                    <a:pt x="417449" y="2049383"/>
                  </a:moveTo>
                  <a:cubicBezTo>
                    <a:pt x="416478" y="2048412"/>
                    <a:pt x="416478" y="2046470"/>
                    <a:pt x="417449" y="2045499"/>
                  </a:cubicBezTo>
                  <a:lnTo>
                    <a:pt x="417449" y="2045499"/>
                  </a:lnTo>
                  <a:cubicBezTo>
                    <a:pt x="418420" y="2044529"/>
                    <a:pt x="420361" y="2044529"/>
                    <a:pt x="421332" y="2045499"/>
                  </a:cubicBezTo>
                  <a:lnTo>
                    <a:pt x="421332" y="2045499"/>
                  </a:lnTo>
                  <a:cubicBezTo>
                    <a:pt x="422303" y="2046470"/>
                    <a:pt x="422303" y="2048412"/>
                    <a:pt x="421332" y="2049383"/>
                  </a:cubicBezTo>
                  <a:lnTo>
                    <a:pt x="421332" y="2049383"/>
                  </a:lnTo>
                  <a:cubicBezTo>
                    <a:pt x="420361" y="2050354"/>
                    <a:pt x="420361" y="2050354"/>
                    <a:pt x="419390" y="2050354"/>
                  </a:cubicBezTo>
                  <a:lnTo>
                    <a:pt x="419390" y="2050354"/>
                  </a:lnTo>
                  <a:cubicBezTo>
                    <a:pt x="418420" y="2049383"/>
                    <a:pt x="418420" y="2049383"/>
                    <a:pt x="417449" y="2049383"/>
                  </a:cubicBezTo>
                  <a:close/>
                  <a:moveTo>
                    <a:pt x="397062" y="2031908"/>
                  </a:moveTo>
                  <a:cubicBezTo>
                    <a:pt x="396091" y="2030937"/>
                    <a:pt x="396091" y="2028996"/>
                    <a:pt x="397062" y="2028025"/>
                  </a:cubicBezTo>
                  <a:lnTo>
                    <a:pt x="397062" y="2028025"/>
                  </a:lnTo>
                  <a:cubicBezTo>
                    <a:pt x="398033" y="2027054"/>
                    <a:pt x="399974" y="2027054"/>
                    <a:pt x="400945" y="2028025"/>
                  </a:cubicBezTo>
                  <a:lnTo>
                    <a:pt x="400945" y="2028025"/>
                  </a:lnTo>
                  <a:cubicBezTo>
                    <a:pt x="401916" y="2028996"/>
                    <a:pt x="401916" y="2030937"/>
                    <a:pt x="400945" y="2031908"/>
                  </a:cubicBezTo>
                  <a:lnTo>
                    <a:pt x="400945" y="2031908"/>
                  </a:lnTo>
                  <a:cubicBezTo>
                    <a:pt x="399974" y="2032879"/>
                    <a:pt x="399974" y="2032879"/>
                    <a:pt x="399003" y="2032879"/>
                  </a:cubicBezTo>
                  <a:lnTo>
                    <a:pt x="399003" y="2032879"/>
                  </a:lnTo>
                  <a:cubicBezTo>
                    <a:pt x="398033" y="2031908"/>
                    <a:pt x="398033" y="2031908"/>
                    <a:pt x="397062" y="2031908"/>
                  </a:cubicBezTo>
                  <a:close/>
                  <a:moveTo>
                    <a:pt x="376675" y="2013463"/>
                  </a:moveTo>
                  <a:cubicBezTo>
                    <a:pt x="375704" y="2012492"/>
                    <a:pt x="375704" y="2010550"/>
                    <a:pt x="376675" y="2009579"/>
                  </a:cubicBezTo>
                  <a:lnTo>
                    <a:pt x="376675" y="2009579"/>
                  </a:lnTo>
                  <a:cubicBezTo>
                    <a:pt x="377646" y="2008609"/>
                    <a:pt x="379587" y="2008609"/>
                    <a:pt x="380558" y="2009579"/>
                  </a:cubicBezTo>
                  <a:lnTo>
                    <a:pt x="380558" y="2009579"/>
                  </a:lnTo>
                  <a:cubicBezTo>
                    <a:pt x="381529" y="2010550"/>
                    <a:pt x="381529" y="2012492"/>
                    <a:pt x="380558" y="2013463"/>
                  </a:cubicBezTo>
                  <a:lnTo>
                    <a:pt x="380558" y="2013463"/>
                  </a:lnTo>
                  <a:cubicBezTo>
                    <a:pt x="379587" y="2014434"/>
                    <a:pt x="379587" y="2014434"/>
                    <a:pt x="378616" y="2014434"/>
                  </a:cubicBezTo>
                  <a:lnTo>
                    <a:pt x="378616" y="2014434"/>
                  </a:lnTo>
                  <a:cubicBezTo>
                    <a:pt x="378616" y="2014434"/>
                    <a:pt x="377646" y="2014434"/>
                    <a:pt x="376675" y="2013463"/>
                  </a:cubicBezTo>
                  <a:close/>
                  <a:moveTo>
                    <a:pt x="357259" y="1995988"/>
                  </a:moveTo>
                  <a:cubicBezTo>
                    <a:pt x="356288" y="1995017"/>
                    <a:pt x="356288" y="1993076"/>
                    <a:pt x="357259" y="1992105"/>
                  </a:cubicBezTo>
                  <a:lnTo>
                    <a:pt x="357259" y="1992105"/>
                  </a:lnTo>
                  <a:cubicBezTo>
                    <a:pt x="358229" y="1991134"/>
                    <a:pt x="360171" y="1991134"/>
                    <a:pt x="361142" y="1992105"/>
                  </a:cubicBezTo>
                  <a:lnTo>
                    <a:pt x="361142" y="1992105"/>
                  </a:lnTo>
                  <a:cubicBezTo>
                    <a:pt x="362113" y="1993076"/>
                    <a:pt x="362113" y="1995017"/>
                    <a:pt x="361142" y="1995988"/>
                  </a:cubicBezTo>
                  <a:lnTo>
                    <a:pt x="361142" y="1995988"/>
                  </a:lnTo>
                  <a:cubicBezTo>
                    <a:pt x="360171" y="1996959"/>
                    <a:pt x="360171" y="1996959"/>
                    <a:pt x="359200" y="1996959"/>
                  </a:cubicBezTo>
                  <a:lnTo>
                    <a:pt x="359200" y="1996959"/>
                  </a:lnTo>
                  <a:cubicBezTo>
                    <a:pt x="359200" y="1995988"/>
                    <a:pt x="358229" y="1995988"/>
                    <a:pt x="357259" y="1995988"/>
                  </a:cubicBezTo>
                  <a:close/>
                  <a:moveTo>
                    <a:pt x="338813" y="1976572"/>
                  </a:moveTo>
                  <a:cubicBezTo>
                    <a:pt x="337842" y="1975601"/>
                    <a:pt x="337842" y="1973659"/>
                    <a:pt x="338813" y="1972689"/>
                  </a:cubicBezTo>
                  <a:lnTo>
                    <a:pt x="338813" y="1972689"/>
                  </a:lnTo>
                  <a:cubicBezTo>
                    <a:pt x="339784" y="1971718"/>
                    <a:pt x="341726" y="1971718"/>
                    <a:pt x="342696" y="1972689"/>
                  </a:cubicBezTo>
                  <a:lnTo>
                    <a:pt x="342696" y="1972689"/>
                  </a:lnTo>
                  <a:cubicBezTo>
                    <a:pt x="343667" y="1973659"/>
                    <a:pt x="343667" y="1975601"/>
                    <a:pt x="342696" y="1976572"/>
                  </a:cubicBezTo>
                  <a:lnTo>
                    <a:pt x="342696" y="1976572"/>
                  </a:lnTo>
                  <a:cubicBezTo>
                    <a:pt x="341726" y="1977543"/>
                    <a:pt x="341726" y="1977543"/>
                    <a:pt x="340755" y="1977543"/>
                  </a:cubicBezTo>
                  <a:lnTo>
                    <a:pt x="340755" y="1977543"/>
                  </a:lnTo>
                  <a:cubicBezTo>
                    <a:pt x="339784" y="1977543"/>
                    <a:pt x="338813" y="1977543"/>
                    <a:pt x="338813" y="1976572"/>
                  </a:cubicBezTo>
                  <a:close/>
                  <a:moveTo>
                    <a:pt x="319397" y="1957156"/>
                  </a:moveTo>
                  <a:cubicBezTo>
                    <a:pt x="318426" y="1956185"/>
                    <a:pt x="318426" y="1954243"/>
                    <a:pt x="319397" y="1953272"/>
                  </a:cubicBezTo>
                  <a:lnTo>
                    <a:pt x="319397" y="1953272"/>
                  </a:lnTo>
                  <a:cubicBezTo>
                    <a:pt x="320368" y="1952302"/>
                    <a:pt x="322309" y="1952302"/>
                    <a:pt x="323280" y="1953272"/>
                  </a:cubicBezTo>
                  <a:lnTo>
                    <a:pt x="323280" y="1953272"/>
                  </a:lnTo>
                  <a:cubicBezTo>
                    <a:pt x="324251" y="1954243"/>
                    <a:pt x="324251" y="1956185"/>
                    <a:pt x="323280" y="1957156"/>
                  </a:cubicBezTo>
                  <a:lnTo>
                    <a:pt x="323280" y="1957156"/>
                  </a:lnTo>
                  <a:cubicBezTo>
                    <a:pt x="322309" y="1957156"/>
                    <a:pt x="322309" y="1958126"/>
                    <a:pt x="321339" y="1958126"/>
                  </a:cubicBezTo>
                  <a:lnTo>
                    <a:pt x="321339" y="1958126"/>
                  </a:lnTo>
                  <a:cubicBezTo>
                    <a:pt x="321339" y="1958126"/>
                    <a:pt x="320368" y="1958126"/>
                    <a:pt x="319397" y="1957156"/>
                  </a:cubicBezTo>
                  <a:close/>
                  <a:moveTo>
                    <a:pt x="301922" y="1937739"/>
                  </a:moveTo>
                  <a:cubicBezTo>
                    <a:pt x="300952" y="1936769"/>
                    <a:pt x="300952" y="1934827"/>
                    <a:pt x="301922" y="1933856"/>
                  </a:cubicBezTo>
                  <a:lnTo>
                    <a:pt x="301922" y="1933856"/>
                  </a:lnTo>
                  <a:cubicBezTo>
                    <a:pt x="302893" y="1932885"/>
                    <a:pt x="304835" y="1932885"/>
                    <a:pt x="305806" y="1933856"/>
                  </a:cubicBezTo>
                  <a:lnTo>
                    <a:pt x="305806" y="1933856"/>
                  </a:lnTo>
                  <a:cubicBezTo>
                    <a:pt x="306776" y="1934827"/>
                    <a:pt x="306776" y="1936769"/>
                    <a:pt x="305806" y="1937739"/>
                  </a:cubicBezTo>
                  <a:lnTo>
                    <a:pt x="305806" y="1937739"/>
                  </a:lnTo>
                  <a:cubicBezTo>
                    <a:pt x="304835" y="1937739"/>
                    <a:pt x="304835" y="1938710"/>
                    <a:pt x="303864" y="1938710"/>
                  </a:cubicBezTo>
                  <a:lnTo>
                    <a:pt x="303864" y="1938710"/>
                  </a:lnTo>
                  <a:cubicBezTo>
                    <a:pt x="302893" y="1938710"/>
                    <a:pt x="301922" y="1938710"/>
                    <a:pt x="301922" y="1937739"/>
                  </a:cubicBezTo>
                  <a:close/>
                  <a:moveTo>
                    <a:pt x="283477" y="1918323"/>
                  </a:moveTo>
                  <a:cubicBezTo>
                    <a:pt x="282506" y="1917352"/>
                    <a:pt x="282506" y="1915411"/>
                    <a:pt x="283477" y="1914440"/>
                  </a:cubicBezTo>
                  <a:lnTo>
                    <a:pt x="283477" y="1914440"/>
                  </a:lnTo>
                  <a:cubicBezTo>
                    <a:pt x="284448" y="1913469"/>
                    <a:pt x="286389" y="1913469"/>
                    <a:pt x="287360" y="1914440"/>
                  </a:cubicBezTo>
                  <a:lnTo>
                    <a:pt x="287360" y="1914440"/>
                  </a:lnTo>
                  <a:cubicBezTo>
                    <a:pt x="288331" y="1915411"/>
                    <a:pt x="288331" y="1917352"/>
                    <a:pt x="287360" y="1918323"/>
                  </a:cubicBezTo>
                  <a:lnTo>
                    <a:pt x="287360" y="1918323"/>
                  </a:lnTo>
                  <a:cubicBezTo>
                    <a:pt x="286389" y="1918323"/>
                    <a:pt x="286389" y="1919294"/>
                    <a:pt x="285419" y="1919294"/>
                  </a:cubicBezTo>
                  <a:lnTo>
                    <a:pt x="285419" y="1919294"/>
                  </a:lnTo>
                  <a:cubicBezTo>
                    <a:pt x="285419" y="1919294"/>
                    <a:pt x="284448" y="1918323"/>
                    <a:pt x="283477" y="1918323"/>
                  </a:cubicBezTo>
                  <a:close/>
                  <a:moveTo>
                    <a:pt x="266002" y="1897936"/>
                  </a:moveTo>
                  <a:cubicBezTo>
                    <a:pt x="265031" y="1896965"/>
                    <a:pt x="265031" y="1895024"/>
                    <a:pt x="266002" y="1894053"/>
                  </a:cubicBezTo>
                  <a:lnTo>
                    <a:pt x="266002" y="1894053"/>
                  </a:lnTo>
                  <a:cubicBezTo>
                    <a:pt x="266973" y="1893082"/>
                    <a:pt x="268915" y="1893082"/>
                    <a:pt x="269886" y="1894053"/>
                  </a:cubicBezTo>
                  <a:lnTo>
                    <a:pt x="269886" y="1894053"/>
                  </a:lnTo>
                  <a:cubicBezTo>
                    <a:pt x="270856" y="1895024"/>
                    <a:pt x="270856" y="1896965"/>
                    <a:pt x="269886" y="1897936"/>
                  </a:cubicBezTo>
                  <a:lnTo>
                    <a:pt x="269886" y="1897936"/>
                  </a:lnTo>
                  <a:cubicBezTo>
                    <a:pt x="268915" y="1897936"/>
                    <a:pt x="268915" y="1898907"/>
                    <a:pt x="267944" y="1898907"/>
                  </a:cubicBezTo>
                  <a:lnTo>
                    <a:pt x="267944" y="1898907"/>
                  </a:lnTo>
                  <a:cubicBezTo>
                    <a:pt x="267944" y="1898907"/>
                    <a:pt x="266973" y="1897936"/>
                    <a:pt x="266002" y="1897936"/>
                  </a:cubicBezTo>
                  <a:close/>
                  <a:moveTo>
                    <a:pt x="249499" y="1876578"/>
                  </a:moveTo>
                  <a:cubicBezTo>
                    <a:pt x="248528" y="1875607"/>
                    <a:pt x="248528" y="1873666"/>
                    <a:pt x="249499" y="1872695"/>
                  </a:cubicBezTo>
                  <a:lnTo>
                    <a:pt x="249499" y="1872695"/>
                  </a:lnTo>
                  <a:cubicBezTo>
                    <a:pt x="250469" y="1871724"/>
                    <a:pt x="252411" y="1871724"/>
                    <a:pt x="253382" y="1872695"/>
                  </a:cubicBezTo>
                  <a:lnTo>
                    <a:pt x="253382" y="1872695"/>
                  </a:lnTo>
                  <a:cubicBezTo>
                    <a:pt x="254353" y="1873666"/>
                    <a:pt x="254353" y="1875607"/>
                    <a:pt x="253382" y="1876578"/>
                  </a:cubicBezTo>
                  <a:lnTo>
                    <a:pt x="253382" y="1876578"/>
                  </a:lnTo>
                  <a:cubicBezTo>
                    <a:pt x="253382" y="1876578"/>
                    <a:pt x="252411" y="1877549"/>
                    <a:pt x="251440" y="1877549"/>
                  </a:cubicBezTo>
                  <a:lnTo>
                    <a:pt x="251440" y="1877549"/>
                  </a:lnTo>
                  <a:cubicBezTo>
                    <a:pt x="250469" y="1877549"/>
                    <a:pt x="250469" y="1877549"/>
                    <a:pt x="249499" y="1876578"/>
                  </a:cubicBezTo>
                  <a:close/>
                  <a:moveTo>
                    <a:pt x="232995" y="1855220"/>
                  </a:moveTo>
                  <a:cubicBezTo>
                    <a:pt x="232995" y="1855220"/>
                    <a:pt x="232995" y="1855220"/>
                    <a:pt x="232995" y="1855220"/>
                  </a:cubicBezTo>
                  <a:lnTo>
                    <a:pt x="232995" y="1855220"/>
                  </a:lnTo>
                  <a:cubicBezTo>
                    <a:pt x="232024" y="1854250"/>
                    <a:pt x="232024" y="1852308"/>
                    <a:pt x="233966" y="1851337"/>
                  </a:cubicBezTo>
                  <a:lnTo>
                    <a:pt x="233966" y="1851337"/>
                  </a:lnTo>
                  <a:cubicBezTo>
                    <a:pt x="234936" y="1850366"/>
                    <a:pt x="236878" y="1850366"/>
                    <a:pt x="237849" y="1852308"/>
                  </a:cubicBezTo>
                  <a:lnTo>
                    <a:pt x="237849" y="1852308"/>
                  </a:lnTo>
                  <a:cubicBezTo>
                    <a:pt x="238820" y="1853279"/>
                    <a:pt x="238820" y="1855220"/>
                    <a:pt x="236878" y="1856191"/>
                  </a:cubicBezTo>
                  <a:lnTo>
                    <a:pt x="236878" y="1856191"/>
                  </a:lnTo>
                  <a:cubicBezTo>
                    <a:pt x="236878" y="1856191"/>
                    <a:pt x="235907" y="1857162"/>
                    <a:pt x="234936" y="1857162"/>
                  </a:cubicBezTo>
                  <a:lnTo>
                    <a:pt x="234936" y="1857162"/>
                  </a:lnTo>
                  <a:cubicBezTo>
                    <a:pt x="234936" y="1857162"/>
                    <a:pt x="233966" y="1856191"/>
                    <a:pt x="232995" y="1855220"/>
                  </a:cubicBezTo>
                  <a:close/>
                  <a:moveTo>
                    <a:pt x="217462" y="1833863"/>
                  </a:moveTo>
                  <a:cubicBezTo>
                    <a:pt x="217462" y="1833863"/>
                    <a:pt x="217462" y="1833863"/>
                    <a:pt x="217462" y="1833863"/>
                  </a:cubicBezTo>
                  <a:lnTo>
                    <a:pt x="217462" y="1833863"/>
                  </a:lnTo>
                  <a:cubicBezTo>
                    <a:pt x="216491" y="1832892"/>
                    <a:pt x="216491" y="1830950"/>
                    <a:pt x="218433" y="1829979"/>
                  </a:cubicBezTo>
                  <a:lnTo>
                    <a:pt x="218433" y="1829979"/>
                  </a:lnTo>
                  <a:cubicBezTo>
                    <a:pt x="219403" y="1829009"/>
                    <a:pt x="221345" y="1829009"/>
                    <a:pt x="222316" y="1830950"/>
                  </a:cubicBezTo>
                  <a:lnTo>
                    <a:pt x="222316" y="1830950"/>
                  </a:lnTo>
                  <a:cubicBezTo>
                    <a:pt x="223287" y="1831921"/>
                    <a:pt x="223287" y="1833863"/>
                    <a:pt x="221345" y="1834833"/>
                  </a:cubicBezTo>
                  <a:lnTo>
                    <a:pt x="221345" y="1834833"/>
                  </a:lnTo>
                  <a:cubicBezTo>
                    <a:pt x="221345" y="1834833"/>
                    <a:pt x="220374" y="1835804"/>
                    <a:pt x="219403" y="1835804"/>
                  </a:cubicBezTo>
                  <a:lnTo>
                    <a:pt x="219403" y="1835804"/>
                  </a:lnTo>
                  <a:cubicBezTo>
                    <a:pt x="218433" y="1834833"/>
                    <a:pt x="217462" y="1834833"/>
                    <a:pt x="217462" y="1833863"/>
                  </a:cubicBezTo>
                  <a:close/>
                  <a:moveTo>
                    <a:pt x="201929" y="1812505"/>
                  </a:moveTo>
                  <a:cubicBezTo>
                    <a:pt x="201929" y="1812505"/>
                    <a:pt x="201929" y="1812505"/>
                    <a:pt x="201929" y="1812505"/>
                  </a:cubicBezTo>
                  <a:lnTo>
                    <a:pt x="201929" y="1812505"/>
                  </a:lnTo>
                  <a:cubicBezTo>
                    <a:pt x="200958" y="1811534"/>
                    <a:pt x="200958" y="1809592"/>
                    <a:pt x="202900" y="1808622"/>
                  </a:cubicBezTo>
                  <a:lnTo>
                    <a:pt x="202900" y="1808622"/>
                  </a:lnTo>
                  <a:cubicBezTo>
                    <a:pt x="203870" y="1807651"/>
                    <a:pt x="205812" y="1807651"/>
                    <a:pt x="206783" y="1809592"/>
                  </a:cubicBezTo>
                  <a:lnTo>
                    <a:pt x="206783" y="1809592"/>
                  </a:lnTo>
                  <a:cubicBezTo>
                    <a:pt x="207754" y="1810563"/>
                    <a:pt x="207754" y="1812505"/>
                    <a:pt x="205812" y="1813476"/>
                  </a:cubicBezTo>
                  <a:lnTo>
                    <a:pt x="205812" y="1813476"/>
                  </a:lnTo>
                  <a:cubicBezTo>
                    <a:pt x="205812" y="1813476"/>
                    <a:pt x="204841" y="1813476"/>
                    <a:pt x="203870" y="1813476"/>
                  </a:cubicBezTo>
                  <a:lnTo>
                    <a:pt x="203870" y="1813476"/>
                  </a:lnTo>
                  <a:cubicBezTo>
                    <a:pt x="202900" y="1813476"/>
                    <a:pt x="202900" y="1813476"/>
                    <a:pt x="201929" y="1812505"/>
                  </a:cubicBezTo>
                  <a:close/>
                  <a:moveTo>
                    <a:pt x="187367" y="1790176"/>
                  </a:moveTo>
                  <a:cubicBezTo>
                    <a:pt x="187367" y="1790176"/>
                    <a:pt x="187367" y="1790176"/>
                    <a:pt x="187367" y="1790176"/>
                  </a:cubicBezTo>
                  <a:lnTo>
                    <a:pt x="187367" y="1790176"/>
                  </a:lnTo>
                  <a:cubicBezTo>
                    <a:pt x="186396" y="1789205"/>
                    <a:pt x="187367" y="1787264"/>
                    <a:pt x="188337" y="1786293"/>
                  </a:cubicBezTo>
                  <a:lnTo>
                    <a:pt x="188337" y="1786293"/>
                  </a:lnTo>
                  <a:cubicBezTo>
                    <a:pt x="189308" y="1785322"/>
                    <a:pt x="191250" y="1786293"/>
                    <a:pt x="192221" y="1787264"/>
                  </a:cubicBezTo>
                  <a:lnTo>
                    <a:pt x="192221" y="1787264"/>
                  </a:lnTo>
                  <a:cubicBezTo>
                    <a:pt x="193191" y="1788234"/>
                    <a:pt x="192221" y="1790176"/>
                    <a:pt x="191250" y="1791147"/>
                  </a:cubicBezTo>
                  <a:lnTo>
                    <a:pt x="191250" y="1791147"/>
                  </a:lnTo>
                  <a:cubicBezTo>
                    <a:pt x="191250" y="1791147"/>
                    <a:pt x="190279" y="1791147"/>
                    <a:pt x="190279" y="1791147"/>
                  </a:cubicBezTo>
                  <a:lnTo>
                    <a:pt x="190279" y="1791147"/>
                  </a:lnTo>
                  <a:cubicBezTo>
                    <a:pt x="188337" y="1791147"/>
                    <a:pt x="187367" y="1791147"/>
                    <a:pt x="187367" y="1790176"/>
                  </a:cubicBezTo>
                  <a:close/>
                  <a:moveTo>
                    <a:pt x="172804" y="1767847"/>
                  </a:moveTo>
                  <a:cubicBezTo>
                    <a:pt x="171834" y="1766877"/>
                    <a:pt x="172804" y="1764935"/>
                    <a:pt x="173775" y="1763964"/>
                  </a:cubicBezTo>
                  <a:lnTo>
                    <a:pt x="173775" y="1763964"/>
                  </a:lnTo>
                  <a:cubicBezTo>
                    <a:pt x="174746" y="1762993"/>
                    <a:pt x="176688" y="1763964"/>
                    <a:pt x="177658" y="1764935"/>
                  </a:cubicBezTo>
                  <a:lnTo>
                    <a:pt x="177658" y="1764935"/>
                  </a:lnTo>
                  <a:cubicBezTo>
                    <a:pt x="178629" y="1765906"/>
                    <a:pt x="177658" y="1767847"/>
                    <a:pt x="176688" y="1768818"/>
                  </a:cubicBezTo>
                  <a:lnTo>
                    <a:pt x="176688" y="1768818"/>
                  </a:lnTo>
                  <a:cubicBezTo>
                    <a:pt x="176688" y="1768818"/>
                    <a:pt x="175717" y="1768818"/>
                    <a:pt x="175717" y="1768818"/>
                  </a:cubicBezTo>
                  <a:lnTo>
                    <a:pt x="175717" y="1768818"/>
                  </a:lnTo>
                  <a:cubicBezTo>
                    <a:pt x="173775" y="1768818"/>
                    <a:pt x="173775" y="1767847"/>
                    <a:pt x="172804" y="1767847"/>
                  </a:cubicBezTo>
                  <a:close/>
                  <a:moveTo>
                    <a:pt x="159213" y="1744548"/>
                  </a:moveTo>
                  <a:cubicBezTo>
                    <a:pt x="158242" y="1743577"/>
                    <a:pt x="159213" y="1741635"/>
                    <a:pt x="160184" y="1740665"/>
                  </a:cubicBezTo>
                  <a:lnTo>
                    <a:pt x="160184" y="1740665"/>
                  </a:lnTo>
                  <a:cubicBezTo>
                    <a:pt x="161155" y="1739694"/>
                    <a:pt x="163096" y="1740665"/>
                    <a:pt x="164067" y="1741635"/>
                  </a:cubicBezTo>
                  <a:lnTo>
                    <a:pt x="164067" y="1741635"/>
                  </a:lnTo>
                  <a:cubicBezTo>
                    <a:pt x="165038" y="1742606"/>
                    <a:pt x="164067" y="1744548"/>
                    <a:pt x="163096" y="1745519"/>
                  </a:cubicBezTo>
                  <a:lnTo>
                    <a:pt x="163096" y="1745519"/>
                  </a:lnTo>
                  <a:cubicBezTo>
                    <a:pt x="163096" y="1745519"/>
                    <a:pt x="162125" y="1745519"/>
                    <a:pt x="162125" y="1745519"/>
                  </a:cubicBezTo>
                  <a:lnTo>
                    <a:pt x="162125" y="1745519"/>
                  </a:lnTo>
                  <a:cubicBezTo>
                    <a:pt x="160184" y="1745519"/>
                    <a:pt x="159213" y="1745519"/>
                    <a:pt x="159213" y="1744548"/>
                  </a:cubicBezTo>
                  <a:close/>
                  <a:moveTo>
                    <a:pt x="145622" y="1721249"/>
                  </a:moveTo>
                  <a:cubicBezTo>
                    <a:pt x="144651" y="1720278"/>
                    <a:pt x="145622" y="1718336"/>
                    <a:pt x="146593" y="1717365"/>
                  </a:cubicBezTo>
                  <a:lnTo>
                    <a:pt x="146593" y="1717365"/>
                  </a:lnTo>
                  <a:cubicBezTo>
                    <a:pt x="147563" y="1716394"/>
                    <a:pt x="149505" y="1717365"/>
                    <a:pt x="150476" y="1718336"/>
                  </a:cubicBezTo>
                  <a:lnTo>
                    <a:pt x="150476" y="1718336"/>
                  </a:lnTo>
                  <a:cubicBezTo>
                    <a:pt x="151447" y="1719307"/>
                    <a:pt x="150476" y="1721249"/>
                    <a:pt x="149505" y="1722219"/>
                  </a:cubicBezTo>
                  <a:lnTo>
                    <a:pt x="149505" y="1722219"/>
                  </a:lnTo>
                  <a:cubicBezTo>
                    <a:pt x="149505" y="1722219"/>
                    <a:pt x="148534" y="1722219"/>
                    <a:pt x="148534" y="1722219"/>
                  </a:cubicBezTo>
                  <a:lnTo>
                    <a:pt x="148534" y="1722219"/>
                  </a:lnTo>
                  <a:cubicBezTo>
                    <a:pt x="147563" y="1723190"/>
                    <a:pt x="146593" y="1722219"/>
                    <a:pt x="145622" y="1721249"/>
                  </a:cubicBezTo>
                  <a:close/>
                  <a:moveTo>
                    <a:pt x="133001" y="1697949"/>
                  </a:moveTo>
                  <a:lnTo>
                    <a:pt x="133001" y="1697949"/>
                  </a:lnTo>
                  <a:lnTo>
                    <a:pt x="133001" y="1697949"/>
                  </a:lnTo>
                  <a:cubicBezTo>
                    <a:pt x="132030" y="1696978"/>
                    <a:pt x="133001" y="1695037"/>
                    <a:pt x="133972" y="1694066"/>
                  </a:cubicBezTo>
                  <a:lnTo>
                    <a:pt x="133972" y="1694066"/>
                  </a:lnTo>
                  <a:cubicBezTo>
                    <a:pt x="134943" y="1693095"/>
                    <a:pt x="136884" y="1694066"/>
                    <a:pt x="137855" y="1695037"/>
                  </a:cubicBezTo>
                  <a:lnTo>
                    <a:pt x="137855" y="1695037"/>
                  </a:lnTo>
                  <a:cubicBezTo>
                    <a:pt x="138826" y="1696007"/>
                    <a:pt x="137855" y="1697949"/>
                    <a:pt x="136884" y="1698920"/>
                  </a:cubicBezTo>
                  <a:lnTo>
                    <a:pt x="136884" y="1698920"/>
                  </a:lnTo>
                  <a:cubicBezTo>
                    <a:pt x="136884" y="1698920"/>
                    <a:pt x="135914" y="1698920"/>
                    <a:pt x="135914" y="1698920"/>
                  </a:cubicBezTo>
                  <a:lnTo>
                    <a:pt x="135914" y="1698920"/>
                  </a:lnTo>
                  <a:cubicBezTo>
                    <a:pt x="133972" y="1698920"/>
                    <a:pt x="133972" y="1698920"/>
                    <a:pt x="133001" y="1697949"/>
                  </a:cubicBezTo>
                  <a:close/>
                  <a:moveTo>
                    <a:pt x="120381" y="1673679"/>
                  </a:moveTo>
                  <a:cubicBezTo>
                    <a:pt x="119410" y="1672708"/>
                    <a:pt x="120381" y="1670766"/>
                    <a:pt x="121351" y="1669796"/>
                  </a:cubicBezTo>
                  <a:lnTo>
                    <a:pt x="121351" y="1669796"/>
                  </a:lnTo>
                  <a:cubicBezTo>
                    <a:pt x="122322" y="1668825"/>
                    <a:pt x="124264" y="1669796"/>
                    <a:pt x="125235" y="1670766"/>
                  </a:cubicBezTo>
                  <a:lnTo>
                    <a:pt x="125235" y="1670766"/>
                  </a:lnTo>
                  <a:cubicBezTo>
                    <a:pt x="126205" y="1671737"/>
                    <a:pt x="125235" y="1673679"/>
                    <a:pt x="124264" y="1674650"/>
                  </a:cubicBezTo>
                  <a:lnTo>
                    <a:pt x="124264" y="1674650"/>
                  </a:lnTo>
                  <a:cubicBezTo>
                    <a:pt x="124264" y="1674650"/>
                    <a:pt x="123293" y="1674650"/>
                    <a:pt x="123293" y="1674650"/>
                  </a:cubicBezTo>
                  <a:lnTo>
                    <a:pt x="123293" y="1674650"/>
                  </a:lnTo>
                  <a:cubicBezTo>
                    <a:pt x="122322" y="1675620"/>
                    <a:pt x="121351" y="1674650"/>
                    <a:pt x="120381" y="1673679"/>
                  </a:cubicBezTo>
                  <a:close/>
                  <a:moveTo>
                    <a:pt x="108731" y="1650379"/>
                  </a:moveTo>
                  <a:cubicBezTo>
                    <a:pt x="107760" y="1649408"/>
                    <a:pt x="108731" y="1647467"/>
                    <a:pt x="109702" y="1646496"/>
                  </a:cubicBezTo>
                  <a:lnTo>
                    <a:pt x="109702" y="1646496"/>
                  </a:lnTo>
                  <a:cubicBezTo>
                    <a:pt x="110672" y="1645525"/>
                    <a:pt x="112614" y="1646496"/>
                    <a:pt x="113585" y="1647467"/>
                  </a:cubicBezTo>
                  <a:lnTo>
                    <a:pt x="113585" y="1647467"/>
                  </a:lnTo>
                  <a:cubicBezTo>
                    <a:pt x="114556" y="1648438"/>
                    <a:pt x="113585" y="1650379"/>
                    <a:pt x="112614" y="1651350"/>
                  </a:cubicBezTo>
                  <a:lnTo>
                    <a:pt x="112614" y="1651350"/>
                  </a:lnTo>
                  <a:cubicBezTo>
                    <a:pt x="112614" y="1651350"/>
                    <a:pt x="111643" y="1651350"/>
                    <a:pt x="111643" y="1651350"/>
                  </a:cubicBezTo>
                  <a:lnTo>
                    <a:pt x="111643" y="1651350"/>
                  </a:lnTo>
                  <a:cubicBezTo>
                    <a:pt x="110672" y="1651350"/>
                    <a:pt x="109702" y="1651350"/>
                    <a:pt x="108731" y="1650379"/>
                  </a:cubicBezTo>
                  <a:close/>
                  <a:moveTo>
                    <a:pt x="98052" y="1626109"/>
                  </a:moveTo>
                  <a:cubicBezTo>
                    <a:pt x="97081" y="1625138"/>
                    <a:pt x="98052" y="1623197"/>
                    <a:pt x="99023" y="1622226"/>
                  </a:cubicBezTo>
                  <a:lnTo>
                    <a:pt x="99023" y="1622226"/>
                  </a:lnTo>
                  <a:cubicBezTo>
                    <a:pt x="99994" y="1621255"/>
                    <a:pt x="101935" y="1622226"/>
                    <a:pt x="102906" y="1623197"/>
                  </a:cubicBezTo>
                  <a:lnTo>
                    <a:pt x="102906" y="1623197"/>
                  </a:lnTo>
                  <a:cubicBezTo>
                    <a:pt x="103877" y="1624167"/>
                    <a:pt x="102906" y="1626109"/>
                    <a:pt x="101935" y="1627080"/>
                  </a:cubicBezTo>
                  <a:lnTo>
                    <a:pt x="101935" y="1627080"/>
                  </a:lnTo>
                  <a:cubicBezTo>
                    <a:pt x="101935" y="1627080"/>
                    <a:pt x="100964" y="1627080"/>
                    <a:pt x="100964" y="1627080"/>
                  </a:cubicBezTo>
                  <a:lnTo>
                    <a:pt x="100964" y="1627080"/>
                  </a:lnTo>
                  <a:cubicBezTo>
                    <a:pt x="99994" y="1627080"/>
                    <a:pt x="99023" y="1627080"/>
                    <a:pt x="98052" y="1626109"/>
                  </a:cubicBezTo>
                  <a:close/>
                  <a:moveTo>
                    <a:pt x="87373" y="1600868"/>
                  </a:moveTo>
                  <a:cubicBezTo>
                    <a:pt x="86402" y="1599897"/>
                    <a:pt x="87373" y="1597955"/>
                    <a:pt x="88344" y="1596985"/>
                  </a:cubicBezTo>
                  <a:lnTo>
                    <a:pt x="88344" y="1596985"/>
                  </a:lnTo>
                  <a:cubicBezTo>
                    <a:pt x="89315" y="1596014"/>
                    <a:pt x="91256" y="1596985"/>
                    <a:pt x="92227" y="1597955"/>
                  </a:cubicBezTo>
                  <a:lnTo>
                    <a:pt x="92227" y="1597955"/>
                  </a:lnTo>
                  <a:cubicBezTo>
                    <a:pt x="93198" y="1598926"/>
                    <a:pt x="92227" y="1600868"/>
                    <a:pt x="91256" y="1601839"/>
                  </a:cubicBezTo>
                  <a:lnTo>
                    <a:pt x="91256" y="1601839"/>
                  </a:lnTo>
                  <a:cubicBezTo>
                    <a:pt x="91256" y="1601839"/>
                    <a:pt x="90285" y="1601839"/>
                    <a:pt x="90285" y="1601839"/>
                  </a:cubicBezTo>
                  <a:lnTo>
                    <a:pt x="90285" y="1601839"/>
                  </a:lnTo>
                  <a:cubicBezTo>
                    <a:pt x="89315" y="1602809"/>
                    <a:pt x="88344" y="1601839"/>
                    <a:pt x="87373" y="1600868"/>
                  </a:cubicBezTo>
                  <a:close/>
                  <a:moveTo>
                    <a:pt x="77665" y="1576598"/>
                  </a:moveTo>
                  <a:cubicBezTo>
                    <a:pt x="76694" y="1575627"/>
                    <a:pt x="77665" y="1573685"/>
                    <a:pt x="79607" y="1572714"/>
                  </a:cubicBezTo>
                  <a:lnTo>
                    <a:pt x="79607" y="1572714"/>
                  </a:lnTo>
                  <a:cubicBezTo>
                    <a:pt x="80577" y="1571744"/>
                    <a:pt x="82519" y="1572714"/>
                    <a:pt x="83490" y="1574656"/>
                  </a:cubicBezTo>
                  <a:lnTo>
                    <a:pt x="83490" y="1574656"/>
                  </a:lnTo>
                  <a:cubicBezTo>
                    <a:pt x="84461" y="1575627"/>
                    <a:pt x="83490" y="1577568"/>
                    <a:pt x="81548" y="1578539"/>
                  </a:cubicBezTo>
                  <a:lnTo>
                    <a:pt x="81548" y="1578539"/>
                  </a:lnTo>
                  <a:cubicBezTo>
                    <a:pt x="81548" y="1578539"/>
                    <a:pt x="80577" y="1578539"/>
                    <a:pt x="80577" y="1578539"/>
                  </a:cubicBezTo>
                  <a:lnTo>
                    <a:pt x="80577" y="1578539"/>
                  </a:lnTo>
                  <a:cubicBezTo>
                    <a:pt x="79607" y="1578539"/>
                    <a:pt x="77665" y="1577568"/>
                    <a:pt x="77665" y="1576598"/>
                  </a:cubicBezTo>
                  <a:close/>
                  <a:moveTo>
                    <a:pt x="67957" y="1551357"/>
                  </a:moveTo>
                  <a:lnTo>
                    <a:pt x="67957" y="1551357"/>
                  </a:lnTo>
                  <a:lnTo>
                    <a:pt x="67957" y="1551357"/>
                  </a:lnTo>
                  <a:cubicBezTo>
                    <a:pt x="67957" y="1550386"/>
                    <a:pt x="67957" y="1548444"/>
                    <a:pt x="69898" y="1547473"/>
                  </a:cubicBezTo>
                  <a:lnTo>
                    <a:pt x="69898" y="1547473"/>
                  </a:lnTo>
                  <a:cubicBezTo>
                    <a:pt x="70869" y="1547473"/>
                    <a:pt x="72811" y="1547473"/>
                    <a:pt x="73782" y="1549415"/>
                  </a:cubicBezTo>
                  <a:lnTo>
                    <a:pt x="73782" y="1549415"/>
                  </a:lnTo>
                  <a:cubicBezTo>
                    <a:pt x="74752" y="1550386"/>
                    <a:pt x="73782" y="1552327"/>
                    <a:pt x="71840" y="1553298"/>
                  </a:cubicBezTo>
                  <a:lnTo>
                    <a:pt x="71840" y="1553298"/>
                  </a:lnTo>
                  <a:cubicBezTo>
                    <a:pt x="71840" y="1553298"/>
                    <a:pt x="70869" y="1553298"/>
                    <a:pt x="70869" y="1553298"/>
                  </a:cubicBezTo>
                  <a:lnTo>
                    <a:pt x="70869" y="1553298"/>
                  </a:lnTo>
                  <a:cubicBezTo>
                    <a:pt x="69898" y="1553298"/>
                    <a:pt x="68928" y="1552327"/>
                    <a:pt x="67957" y="1551357"/>
                  </a:cubicBezTo>
                  <a:close/>
                  <a:moveTo>
                    <a:pt x="59219" y="1526115"/>
                  </a:moveTo>
                  <a:cubicBezTo>
                    <a:pt x="59219" y="1525145"/>
                    <a:pt x="59219" y="1523203"/>
                    <a:pt x="61161" y="1523203"/>
                  </a:cubicBezTo>
                  <a:lnTo>
                    <a:pt x="61161" y="1523203"/>
                  </a:lnTo>
                  <a:cubicBezTo>
                    <a:pt x="62132" y="1523203"/>
                    <a:pt x="64074" y="1523203"/>
                    <a:pt x="64074" y="1525145"/>
                  </a:cubicBezTo>
                  <a:lnTo>
                    <a:pt x="64074" y="1525145"/>
                  </a:lnTo>
                  <a:cubicBezTo>
                    <a:pt x="64074" y="1526115"/>
                    <a:pt x="64074" y="1528057"/>
                    <a:pt x="62132" y="1528057"/>
                  </a:cubicBezTo>
                  <a:lnTo>
                    <a:pt x="62132" y="1528057"/>
                  </a:lnTo>
                  <a:cubicBezTo>
                    <a:pt x="62132" y="1528057"/>
                    <a:pt x="61161" y="1528057"/>
                    <a:pt x="61161" y="1528057"/>
                  </a:cubicBezTo>
                  <a:lnTo>
                    <a:pt x="61161" y="1528057"/>
                  </a:lnTo>
                  <a:cubicBezTo>
                    <a:pt x="61161" y="1528057"/>
                    <a:pt x="60190" y="1527086"/>
                    <a:pt x="59219" y="1526115"/>
                  </a:cubicBezTo>
                  <a:close/>
                  <a:moveTo>
                    <a:pt x="51453" y="1500874"/>
                  </a:moveTo>
                  <a:cubicBezTo>
                    <a:pt x="51453" y="1499904"/>
                    <a:pt x="51453" y="1497962"/>
                    <a:pt x="53395" y="1497962"/>
                  </a:cubicBezTo>
                  <a:lnTo>
                    <a:pt x="53395" y="1497962"/>
                  </a:lnTo>
                  <a:cubicBezTo>
                    <a:pt x="54365" y="1497962"/>
                    <a:pt x="56307" y="1497962"/>
                    <a:pt x="56307" y="1499904"/>
                  </a:cubicBezTo>
                  <a:lnTo>
                    <a:pt x="56307" y="1499904"/>
                  </a:lnTo>
                  <a:cubicBezTo>
                    <a:pt x="56307" y="1500874"/>
                    <a:pt x="56307" y="1502816"/>
                    <a:pt x="54365" y="1502816"/>
                  </a:cubicBezTo>
                  <a:lnTo>
                    <a:pt x="54365" y="1502816"/>
                  </a:lnTo>
                  <a:cubicBezTo>
                    <a:pt x="54365" y="1502816"/>
                    <a:pt x="53395" y="1502816"/>
                    <a:pt x="53395" y="1502816"/>
                  </a:cubicBezTo>
                  <a:lnTo>
                    <a:pt x="53395" y="1502816"/>
                  </a:lnTo>
                  <a:cubicBezTo>
                    <a:pt x="52424" y="1502816"/>
                    <a:pt x="51453" y="1501845"/>
                    <a:pt x="51453" y="1500874"/>
                  </a:cubicBezTo>
                  <a:close/>
                  <a:moveTo>
                    <a:pt x="43687" y="1474662"/>
                  </a:moveTo>
                  <a:cubicBezTo>
                    <a:pt x="43687" y="1473692"/>
                    <a:pt x="43687" y="1471750"/>
                    <a:pt x="45628" y="1471750"/>
                  </a:cubicBezTo>
                  <a:lnTo>
                    <a:pt x="45628" y="1471750"/>
                  </a:lnTo>
                  <a:cubicBezTo>
                    <a:pt x="46599" y="1471750"/>
                    <a:pt x="48541" y="1471750"/>
                    <a:pt x="48541" y="1473692"/>
                  </a:cubicBezTo>
                  <a:lnTo>
                    <a:pt x="48541" y="1473692"/>
                  </a:lnTo>
                  <a:cubicBezTo>
                    <a:pt x="48541" y="1474662"/>
                    <a:pt x="48541" y="1476604"/>
                    <a:pt x="46599" y="1476604"/>
                  </a:cubicBezTo>
                  <a:lnTo>
                    <a:pt x="46599" y="1476604"/>
                  </a:lnTo>
                  <a:cubicBezTo>
                    <a:pt x="46599" y="1476604"/>
                    <a:pt x="46599" y="1476604"/>
                    <a:pt x="45628" y="1476604"/>
                  </a:cubicBezTo>
                  <a:lnTo>
                    <a:pt x="45628" y="1476604"/>
                  </a:lnTo>
                  <a:cubicBezTo>
                    <a:pt x="45628" y="1476604"/>
                    <a:pt x="43687" y="1475633"/>
                    <a:pt x="43687" y="1474662"/>
                  </a:cubicBezTo>
                  <a:close/>
                  <a:moveTo>
                    <a:pt x="36891" y="1449421"/>
                  </a:moveTo>
                  <a:cubicBezTo>
                    <a:pt x="36891" y="1448451"/>
                    <a:pt x="36891" y="1446509"/>
                    <a:pt x="38832" y="1446509"/>
                  </a:cubicBezTo>
                  <a:lnTo>
                    <a:pt x="38832" y="1446509"/>
                  </a:lnTo>
                  <a:cubicBezTo>
                    <a:pt x="39803" y="1446509"/>
                    <a:pt x="41745" y="1446509"/>
                    <a:pt x="41745" y="1448451"/>
                  </a:cubicBezTo>
                  <a:lnTo>
                    <a:pt x="41745" y="1448451"/>
                  </a:lnTo>
                  <a:cubicBezTo>
                    <a:pt x="41745" y="1449421"/>
                    <a:pt x="40774" y="1451363"/>
                    <a:pt x="39803" y="1451363"/>
                  </a:cubicBezTo>
                  <a:lnTo>
                    <a:pt x="39803" y="1451363"/>
                  </a:lnTo>
                  <a:cubicBezTo>
                    <a:pt x="39803" y="1451363"/>
                    <a:pt x="39803" y="1451363"/>
                    <a:pt x="38832" y="1451363"/>
                  </a:cubicBezTo>
                  <a:lnTo>
                    <a:pt x="38832" y="1451363"/>
                  </a:lnTo>
                  <a:cubicBezTo>
                    <a:pt x="37862" y="1451363"/>
                    <a:pt x="36891" y="1450392"/>
                    <a:pt x="36891" y="1449421"/>
                  </a:cubicBezTo>
                  <a:close/>
                  <a:moveTo>
                    <a:pt x="30095" y="1423209"/>
                  </a:moveTo>
                  <a:cubicBezTo>
                    <a:pt x="30095" y="1422239"/>
                    <a:pt x="31066" y="1420297"/>
                    <a:pt x="32037" y="1420297"/>
                  </a:cubicBezTo>
                  <a:lnTo>
                    <a:pt x="32037" y="1420297"/>
                  </a:lnTo>
                  <a:cubicBezTo>
                    <a:pt x="33008" y="1420297"/>
                    <a:pt x="34949" y="1421268"/>
                    <a:pt x="34949" y="1422239"/>
                  </a:cubicBezTo>
                  <a:lnTo>
                    <a:pt x="34949" y="1422239"/>
                  </a:lnTo>
                  <a:cubicBezTo>
                    <a:pt x="34949" y="1423209"/>
                    <a:pt x="33978" y="1425151"/>
                    <a:pt x="33008" y="1425151"/>
                  </a:cubicBezTo>
                  <a:lnTo>
                    <a:pt x="33008" y="1425151"/>
                  </a:lnTo>
                  <a:cubicBezTo>
                    <a:pt x="33008" y="1425151"/>
                    <a:pt x="33008" y="1425151"/>
                    <a:pt x="32037" y="1425151"/>
                  </a:cubicBezTo>
                  <a:lnTo>
                    <a:pt x="32037" y="1425151"/>
                  </a:lnTo>
                  <a:cubicBezTo>
                    <a:pt x="32037" y="1425151"/>
                    <a:pt x="31066" y="1424180"/>
                    <a:pt x="30095" y="1423209"/>
                  </a:cubicBezTo>
                  <a:close/>
                  <a:moveTo>
                    <a:pt x="24270" y="1396997"/>
                  </a:moveTo>
                  <a:cubicBezTo>
                    <a:pt x="24270" y="1396027"/>
                    <a:pt x="25241" y="1394085"/>
                    <a:pt x="26212" y="1394085"/>
                  </a:cubicBezTo>
                  <a:lnTo>
                    <a:pt x="26212" y="1394085"/>
                  </a:lnTo>
                  <a:cubicBezTo>
                    <a:pt x="27183" y="1394085"/>
                    <a:pt x="29124" y="1395056"/>
                    <a:pt x="29124" y="1396027"/>
                  </a:cubicBezTo>
                  <a:lnTo>
                    <a:pt x="29124" y="1396027"/>
                  </a:lnTo>
                  <a:cubicBezTo>
                    <a:pt x="29124" y="1396997"/>
                    <a:pt x="28154" y="1398939"/>
                    <a:pt x="27183" y="1398939"/>
                  </a:cubicBezTo>
                  <a:lnTo>
                    <a:pt x="27183" y="1398939"/>
                  </a:lnTo>
                  <a:cubicBezTo>
                    <a:pt x="27183" y="1398939"/>
                    <a:pt x="27183" y="1398939"/>
                    <a:pt x="26212" y="1398939"/>
                  </a:cubicBezTo>
                  <a:lnTo>
                    <a:pt x="26212" y="1398939"/>
                  </a:lnTo>
                  <a:cubicBezTo>
                    <a:pt x="26212" y="1398939"/>
                    <a:pt x="25241" y="1397968"/>
                    <a:pt x="24270" y="1396997"/>
                  </a:cubicBezTo>
                  <a:close/>
                  <a:moveTo>
                    <a:pt x="19416" y="1370786"/>
                  </a:moveTo>
                  <a:cubicBezTo>
                    <a:pt x="19416" y="1368844"/>
                    <a:pt x="20387" y="1367873"/>
                    <a:pt x="21358" y="1367873"/>
                  </a:cubicBezTo>
                  <a:lnTo>
                    <a:pt x="21358" y="1367873"/>
                  </a:lnTo>
                  <a:cubicBezTo>
                    <a:pt x="23299" y="1367873"/>
                    <a:pt x="24270" y="1368844"/>
                    <a:pt x="24270" y="1369815"/>
                  </a:cubicBezTo>
                  <a:lnTo>
                    <a:pt x="24270" y="1369815"/>
                  </a:lnTo>
                  <a:cubicBezTo>
                    <a:pt x="24270" y="1371756"/>
                    <a:pt x="23299" y="1372727"/>
                    <a:pt x="22329" y="1372727"/>
                  </a:cubicBezTo>
                  <a:lnTo>
                    <a:pt x="22329" y="1372727"/>
                  </a:lnTo>
                  <a:cubicBezTo>
                    <a:pt x="22329" y="1372727"/>
                    <a:pt x="22329" y="1372727"/>
                    <a:pt x="21358" y="1372727"/>
                  </a:cubicBezTo>
                  <a:lnTo>
                    <a:pt x="21358" y="1372727"/>
                  </a:lnTo>
                  <a:cubicBezTo>
                    <a:pt x="20387" y="1372727"/>
                    <a:pt x="19416" y="1371756"/>
                    <a:pt x="19416" y="1370786"/>
                  </a:cubicBezTo>
                  <a:close/>
                  <a:moveTo>
                    <a:pt x="14562" y="1344574"/>
                  </a:moveTo>
                  <a:cubicBezTo>
                    <a:pt x="14562" y="1342632"/>
                    <a:pt x="15533" y="1341661"/>
                    <a:pt x="16504" y="1341661"/>
                  </a:cubicBezTo>
                  <a:lnTo>
                    <a:pt x="16504" y="1341661"/>
                  </a:lnTo>
                  <a:cubicBezTo>
                    <a:pt x="18445" y="1341661"/>
                    <a:pt x="19416" y="1342632"/>
                    <a:pt x="19416" y="1343603"/>
                  </a:cubicBezTo>
                  <a:lnTo>
                    <a:pt x="19416" y="1343603"/>
                  </a:lnTo>
                  <a:cubicBezTo>
                    <a:pt x="19416" y="1345544"/>
                    <a:pt x="18445" y="1346515"/>
                    <a:pt x="17475" y="1346515"/>
                  </a:cubicBezTo>
                  <a:lnTo>
                    <a:pt x="17475" y="1346515"/>
                  </a:lnTo>
                  <a:cubicBezTo>
                    <a:pt x="17475" y="1346515"/>
                    <a:pt x="17475" y="1346515"/>
                    <a:pt x="17475" y="1346515"/>
                  </a:cubicBezTo>
                  <a:lnTo>
                    <a:pt x="17475" y="1346515"/>
                  </a:lnTo>
                  <a:cubicBezTo>
                    <a:pt x="16504" y="1346515"/>
                    <a:pt x="15533" y="1345544"/>
                    <a:pt x="14562" y="1344574"/>
                  </a:cubicBezTo>
                  <a:close/>
                  <a:moveTo>
                    <a:pt x="10679" y="1317391"/>
                  </a:moveTo>
                  <a:cubicBezTo>
                    <a:pt x="10679" y="1315449"/>
                    <a:pt x="11650" y="1314479"/>
                    <a:pt x="12621" y="1314479"/>
                  </a:cubicBezTo>
                  <a:lnTo>
                    <a:pt x="12621" y="1314479"/>
                  </a:lnTo>
                  <a:cubicBezTo>
                    <a:pt x="14562" y="1314479"/>
                    <a:pt x="15533" y="1315449"/>
                    <a:pt x="15533" y="1316420"/>
                  </a:cubicBezTo>
                  <a:lnTo>
                    <a:pt x="15533" y="1316420"/>
                  </a:lnTo>
                  <a:cubicBezTo>
                    <a:pt x="15533" y="1318362"/>
                    <a:pt x="14562" y="1319333"/>
                    <a:pt x="13591" y="1319333"/>
                  </a:cubicBezTo>
                  <a:lnTo>
                    <a:pt x="13591" y="1319333"/>
                  </a:lnTo>
                  <a:cubicBezTo>
                    <a:pt x="13591" y="1319333"/>
                    <a:pt x="13591" y="1319333"/>
                    <a:pt x="13591" y="1319333"/>
                  </a:cubicBezTo>
                  <a:lnTo>
                    <a:pt x="13591" y="1319333"/>
                  </a:lnTo>
                  <a:cubicBezTo>
                    <a:pt x="12621" y="1320303"/>
                    <a:pt x="10679" y="1319333"/>
                    <a:pt x="10679" y="1317391"/>
                  </a:cubicBezTo>
                  <a:close/>
                  <a:moveTo>
                    <a:pt x="7766" y="1291179"/>
                  </a:moveTo>
                  <a:cubicBezTo>
                    <a:pt x="7766" y="1289238"/>
                    <a:pt x="8737" y="1288267"/>
                    <a:pt x="9708" y="1288267"/>
                  </a:cubicBezTo>
                  <a:lnTo>
                    <a:pt x="9708" y="1288267"/>
                  </a:lnTo>
                  <a:cubicBezTo>
                    <a:pt x="11650" y="1288267"/>
                    <a:pt x="12621" y="1289238"/>
                    <a:pt x="12621" y="1290208"/>
                  </a:cubicBezTo>
                  <a:lnTo>
                    <a:pt x="12621" y="1290208"/>
                  </a:lnTo>
                  <a:cubicBezTo>
                    <a:pt x="12621" y="1292150"/>
                    <a:pt x="11650" y="1293121"/>
                    <a:pt x="10679" y="1293121"/>
                  </a:cubicBezTo>
                  <a:lnTo>
                    <a:pt x="10679" y="1293121"/>
                  </a:lnTo>
                  <a:cubicBezTo>
                    <a:pt x="10679" y="1293121"/>
                    <a:pt x="10679" y="1293121"/>
                    <a:pt x="10679" y="1293121"/>
                  </a:cubicBezTo>
                  <a:lnTo>
                    <a:pt x="10679" y="1293121"/>
                  </a:lnTo>
                  <a:cubicBezTo>
                    <a:pt x="8737" y="1293121"/>
                    <a:pt x="7766" y="1292150"/>
                    <a:pt x="7766" y="1291179"/>
                  </a:cubicBezTo>
                  <a:close/>
                  <a:moveTo>
                    <a:pt x="4854" y="1263996"/>
                  </a:moveTo>
                  <a:cubicBezTo>
                    <a:pt x="4854" y="1262055"/>
                    <a:pt x="5825" y="1261084"/>
                    <a:pt x="6796" y="1261084"/>
                  </a:cubicBezTo>
                  <a:lnTo>
                    <a:pt x="6796" y="1261084"/>
                  </a:lnTo>
                  <a:cubicBezTo>
                    <a:pt x="8737" y="1261084"/>
                    <a:pt x="9708" y="1262055"/>
                    <a:pt x="9708" y="1263996"/>
                  </a:cubicBezTo>
                  <a:lnTo>
                    <a:pt x="9708" y="1263996"/>
                  </a:lnTo>
                  <a:cubicBezTo>
                    <a:pt x="9708" y="1265938"/>
                    <a:pt x="8737" y="1266909"/>
                    <a:pt x="6796" y="1266909"/>
                  </a:cubicBezTo>
                  <a:lnTo>
                    <a:pt x="6796" y="1266909"/>
                  </a:lnTo>
                  <a:cubicBezTo>
                    <a:pt x="6796" y="1266909"/>
                    <a:pt x="6796" y="1266909"/>
                    <a:pt x="6796" y="1266909"/>
                  </a:cubicBezTo>
                  <a:lnTo>
                    <a:pt x="6796" y="1266909"/>
                  </a:lnTo>
                  <a:cubicBezTo>
                    <a:pt x="5825" y="1266909"/>
                    <a:pt x="4854" y="1265938"/>
                    <a:pt x="4854" y="1263996"/>
                  </a:cubicBezTo>
                  <a:close/>
                  <a:moveTo>
                    <a:pt x="2912" y="1237784"/>
                  </a:moveTo>
                  <a:cubicBezTo>
                    <a:pt x="2912" y="1235843"/>
                    <a:pt x="3883" y="1234872"/>
                    <a:pt x="5825" y="1234872"/>
                  </a:cubicBezTo>
                  <a:lnTo>
                    <a:pt x="5825" y="1234872"/>
                  </a:lnTo>
                  <a:cubicBezTo>
                    <a:pt x="7766" y="1234872"/>
                    <a:pt x="8737" y="1235843"/>
                    <a:pt x="8737" y="1237784"/>
                  </a:cubicBezTo>
                  <a:lnTo>
                    <a:pt x="8737" y="1237784"/>
                  </a:lnTo>
                  <a:cubicBezTo>
                    <a:pt x="8737" y="1239726"/>
                    <a:pt x="7766" y="1240697"/>
                    <a:pt x="5825" y="1240697"/>
                  </a:cubicBezTo>
                  <a:lnTo>
                    <a:pt x="5825" y="1240697"/>
                  </a:lnTo>
                  <a:cubicBezTo>
                    <a:pt x="5825" y="1240697"/>
                    <a:pt x="5825" y="1240697"/>
                    <a:pt x="5825" y="1240697"/>
                  </a:cubicBezTo>
                  <a:lnTo>
                    <a:pt x="5825" y="1240697"/>
                  </a:lnTo>
                  <a:cubicBezTo>
                    <a:pt x="3883" y="1240697"/>
                    <a:pt x="2912" y="1238755"/>
                    <a:pt x="2912" y="1237784"/>
                  </a:cubicBezTo>
                  <a:close/>
                  <a:moveTo>
                    <a:pt x="971" y="1210602"/>
                  </a:moveTo>
                  <a:cubicBezTo>
                    <a:pt x="971" y="1208660"/>
                    <a:pt x="1942" y="1207689"/>
                    <a:pt x="3883" y="1207689"/>
                  </a:cubicBezTo>
                  <a:lnTo>
                    <a:pt x="3883" y="1207689"/>
                  </a:lnTo>
                  <a:cubicBezTo>
                    <a:pt x="5825" y="1207689"/>
                    <a:pt x="6796" y="1208660"/>
                    <a:pt x="6796" y="1210602"/>
                  </a:cubicBezTo>
                  <a:lnTo>
                    <a:pt x="6796" y="1210602"/>
                  </a:lnTo>
                  <a:cubicBezTo>
                    <a:pt x="6796" y="1212543"/>
                    <a:pt x="5825" y="1213514"/>
                    <a:pt x="3883" y="1213514"/>
                  </a:cubicBezTo>
                  <a:lnTo>
                    <a:pt x="3883" y="1213514"/>
                  </a:lnTo>
                  <a:cubicBezTo>
                    <a:pt x="3883" y="1213514"/>
                    <a:pt x="3883" y="1213514"/>
                    <a:pt x="3883" y="1213514"/>
                  </a:cubicBezTo>
                  <a:lnTo>
                    <a:pt x="3883" y="1213514"/>
                  </a:lnTo>
                  <a:cubicBezTo>
                    <a:pt x="2912" y="1213514"/>
                    <a:pt x="971" y="1212543"/>
                    <a:pt x="971" y="1210602"/>
                  </a:cubicBezTo>
                  <a:close/>
                  <a:moveTo>
                    <a:pt x="0" y="1184390"/>
                  </a:moveTo>
                  <a:cubicBezTo>
                    <a:pt x="0" y="1182448"/>
                    <a:pt x="971" y="1181477"/>
                    <a:pt x="2912" y="1181477"/>
                  </a:cubicBezTo>
                  <a:lnTo>
                    <a:pt x="2912" y="1181477"/>
                  </a:lnTo>
                  <a:cubicBezTo>
                    <a:pt x="4854" y="1181477"/>
                    <a:pt x="5825" y="1182448"/>
                    <a:pt x="5825" y="1184390"/>
                  </a:cubicBezTo>
                  <a:lnTo>
                    <a:pt x="5825" y="1184390"/>
                  </a:lnTo>
                  <a:cubicBezTo>
                    <a:pt x="5825" y="1186331"/>
                    <a:pt x="4854" y="1187302"/>
                    <a:pt x="2912" y="1187302"/>
                  </a:cubicBezTo>
                  <a:lnTo>
                    <a:pt x="2912" y="1187302"/>
                  </a:lnTo>
                  <a:cubicBezTo>
                    <a:pt x="2912" y="1187302"/>
                    <a:pt x="2912" y="1187302"/>
                    <a:pt x="2912" y="1187302"/>
                  </a:cubicBezTo>
                  <a:lnTo>
                    <a:pt x="2912" y="1187302"/>
                  </a:lnTo>
                  <a:cubicBezTo>
                    <a:pt x="1942" y="1187302"/>
                    <a:pt x="0" y="1185361"/>
                    <a:pt x="0" y="1184390"/>
                  </a:cubicBezTo>
                  <a:close/>
                  <a:moveTo>
                    <a:pt x="0" y="1157207"/>
                  </a:moveTo>
                  <a:cubicBezTo>
                    <a:pt x="0" y="1155266"/>
                    <a:pt x="971" y="1154295"/>
                    <a:pt x="2912" y="1154295"/>
                  </a:cubicBezTo>
                  <a:lnTo>
                    <a:pt x="2912" y="1154295"/>
                  </a:lnTo>
                  <a:cubicBezTo>
                    <a:pt x="4854" y="1154295"/>
                    <a:pt x="5825" y="1155266"/>
                    <a:pt x="5825" y="1157207"/>
                  </a:cubicBezTo>
                  <a:lnTo>
                    <a:pt x="5825" y="1157207"/>
                  </a:lnTo>
                  <a:cubicBezTo>
                    <a:pt x="5825" y="1159149"/>
                    <a:pt x="4854" y="1160120"/>
                    <a:pt x="2912" y="1160120"/>
                  </a:cubicBezTo>
                  <a:lnTo>
                    <a:pt x="2912" y="1160120"/>
                  </a:lnTo>
                  <a:cubicBezTo>
                    <a:pt x="971" y="1160120"/>
                    <a:pt x="0" y="1159149"/>
                    <a:pt x="0" y="1157207"/>
                  </a:cubicBezTo>
                  <a:close/>
                  <a:moveTo>
                    <a:pt x="2311502" y="1134878"/>
                  </a:moveTo>
                  <a:cubicBezTo>
                    <a:pt x="2311502" y="1132937"/>
                    <a:pt x="2312473" y="1131966"/>
                    <a:pt x="2314414" y="1131966"/>
                  </a:cubicBezTo>
                  <a:lnTo>
                    <a:pt x="2314414" y="1131966"/>
                  </a:lnTo>
                  <a:cubicBezTo>
                    <a:pt x="2316356" y="1131966"/>
                    <a:pt x="2317327" y="1132937"/>
                    <a:pt x="2317327" y="1134878"/>
                  </a:cubicBezTo>
                  <a:lnTo>
                    <a:pt x="2317327" y="1134878"/>
                  </a:lnTo>
                  <a:cubicBezTo>
                    <a:pt x="2317327" y="1136820"/>
                    <a:pt x="2316356" y="1137791"/>
                    <a:pt x="2314414" y="1137791"/>
                  </a:cubicBezTo>
                  <a:lnTo>
                    <a:pt x="2314414" y="1137791"/>
                  </a:lnTo>
                  <a:lnTo>
                    <a:pt x="2314414" y="1137791"/>
                  </a:lnTo>
                  <a:lnTo>
                    <a:pt x="2314414" y="1137791"/>
                  </a:lnTo>
                  <a:cubicBezTo>
                    <a:pt x="2312473" y="1137791"/>
                    <a:pt x="2311502" y="1136820"/>
                    <a:pt x="2311502" y="1134878"/>
                  </a:cubicBezTo>
                  <a:close/>
                  <a:moveTo>
                    <a:pt x="2912" y="1133908"/>
                  </a:moveTo>
                  <a:cubicBezTo>
                    <a:pt x="971" y="1133908"/>
                    <a:pt x="0" y="1132937"/>
                    <a:pt x="0" y="1130995"/>
                  </a:cubicBezTo>
                  <a:lnTo>
                    <a:pt x="0" y="1130995"/>
                  </a:lnTo>
                  <a:cubicBezTo>
                    <a:pt x="0" y="1129054"/>
                    <a:pt x="971" y="1128083"/>
                    <a:pt x="2912" y="1128083"/>
                  </a:cubicBezTo>
                  <a:lnTo>
                    <a:pt x="2912" y="1128083"/>
                  </a:lnTo>
                  <a:cubicBezTo>
                    <a:pt x="4854" y="1128083"/>
                    <a:pt x="5825" y="1129054"/>
                    <a:pt x="5825" y="1130995"/>
                  </a:cubicBezTo>
                  <a:lnTo>
                    <a:pt x="5825" y="1130995"/>
                  </a:lnTo>
                  <a:cubicBezTo>
                    <a:pt x="5825" y="1131966"/>
                    <a:pt x="4854" y="1133908"/>
                    <a:pt x="2912" y="1133908"/>
                  </a:cubicBezTo>
                  <a:lnTo>
                    <a:pt x="2912" y="1133908"/>
                  </a:lnTo>
                  <a:cubicBezTo>
                    <a:pt x="2912" y="1133908"/>
                    <a:pt x="2912" y="1133908"/>
                    <a:pt x="2912" y="1133908"/>
                  </a:cubicBezTo>
                  <a:close/>
                  <a:moveTo>
                    <a:pt x="2310531" y="1108667"/>
                  </a:moveTo>
                  <a:cubicBezTo>
                    <a:pt x="2310531" y="1106725"/>
                    <a:pt x="2311502" y="1105754"/>
                    <a:pt x="2313443" y="1105754"/>
                  </a:cubicBezTo>
                  <a:lnTo>
                    <a:pt x="2313443" y="1105754"/>
                  </a:lnTo>
                  <a:cubicBezTo>
                    <a:pt x="2315385" y="1105754"/>
                    <a:pt x="2316356" y="1106725"/>
                    <a:pt x="2316356" y="1108667"/>
                  </a:cubicBezTo>
                  <a:lnTo>
                    <a:pt x="2316356" y="1108667"/>
                  </a:lnTo>
                  <a:lnTo>
                    <a:pt x="2316356" y="1108667"/>
                  </a:lnTo>
                  <a:lnTo>
                    <a:pt x="2316356" y="1108667"/>
                  </a:lnTo>
                  <a:cubicBezTo>
                    <a:pt x="2316356" y="1110608"/>
                    <a:pt x="2315385" y="1111579"/>
                    <a:pt x="2313443" y="1111579"/>
                  </a:cubicBezTo>
                  <a:lnTo>
                    <a:pt x="2313443" y="1111579"/>
                  </a:lnTo>
                  <a:cubicBezTo>
                    <a:pt x="2313443" y="1111579"/>
                    <a:pt x="2313443" y="1111579"/>
                    <a:pt x="2313443" y="1111579"/>
                  </a:cubicBezTo>
                  <a:lnTo>
                    <a:pt x="2313443" y="1111579"/>
                  </a:lnTo>
                  <a:cubicBezTo>
                    <a:pt x="2311502" y="1110608"/>
                    <a:pt x="2310531" y="1109637"/>
                    <a:pt x="2310531" y="1108667"/>
                  </a:cubicBezTo>
                  <a:close/>
                  <a:moveTo>
                    <a:pt x="3883" y="1106725"/>
                  </a:moveTo>
                  <a:cubicBezTo>
                    <a:pt x="1942" y="1106725"/>
                    <a:pt x="971" y="1105754"/>
                    <a:pt x="971" y="1103812"/>
                  </a:cubicBezTo>
                  <a:lnTo>
                    <a:pt x="971" y="1103812"/>
                  </a:lnTo>
                  <a:cubicBezTo>
                    <a:pt x="971" y="1101871"/>
                    <a:pt x="1942" y="1100900"/>
                    <a:pt x="3883" y="1100900"/>
                  </a:cubicBezTo>
                  <a:lnTo>
                    <a:pt x="3883" y="1100900"/>
                  </a:lnTo>
                  <a:cubicBezTo>
                    <a:pt x="5825" y="1100900"/>
                    <a:pt x="6796" y="1101871"/>
                    <a:pt x="6796" y="1103812"/>
                  </a:cubicBezTo>
                  <a:lnTo>
                    <a:pt x="6796" y="1103812"/>
                  </a:lnTo>
                  <a:cubicBezTo>
                    <a:pt x="6796" y="1105754"/>
                    <a:pt x="5825" y="1106725"/>
                    <a:pt x="3883" y="1106725"/>
                  </a:cubicBezTo>
                  <a:lnTo>
                    <a:pt x="3883" y="1106725"/>
                  </a:lnTo>
                  <a:cubicBezTo>
                    <a:pt x="3883" y="1106725"/>
                    <a:pt x="3883" y="1106725"/>
                    <a:pt x="3883" y="1106725"/>
                  </a:cubicBezTo>
                  <a:close/>
                  <a:moveTo>
                    <a:pt x="2309560" y="1081484"/>
                  </a:moveTo>
                  <a:cubicBezTo>
                    <a:pt x="2309560" y="1079542"/>
                    <a:pt x="2310531" y="1078571"/>
                    <a:pt x="2312473" y="1078571"/>
                  </a:cubicBezTo>
                  <a:lnTo>
                    <a:pt x="2312473" y="1078571"/>
                  </a:lnTo>
                  <a:cubicBezTo>
                    <a:pt x="2314414" y="1078571"/>
                    <a:pt x="2315385" y="1079542"/>
                    <a:pt x="2315385" y="1081484"/>
                  </a:cubicBezTo>
                  <a:lnTo>
                    <a:pt x="2315385" y="1081484"/>
                  </a:lnTo>
                  <a:cubicBezTo>
                    <a:pt x="2315385" y="1083425"/>
                    <a:pt x="2314414" y="1084396"/>
                    <a:pt x="2312473" y="1084396"/>
                  </a:cubicBezTo>
                  <a:lnTo>
                    <a:pt x="2312473" y="1084396"/>
                  </a:lnTo>
                  <a:cubicBezTo>
                    <a:pt x="2312473" y="1084396"/>
                    <a:pt x="2312473" y="1084396"/>
                    <a:pt x="2312473" y="1084396"/>
                  </a:cubicBezTo>
                  <a:lnTo>
                    <a:pt x="2312473" y="1084396"/>
                  </a:lnTo>
                  <a:cubicBezTo>
                    <a:pt x="2310531" y="1084396"/>
                    <a:pt x="2309560" y="1083425"/>
                    <a:pt x="2309560" y="1081484"/>
                  </a:cubicBezTo>
                  <a:close/>
                  <a:moveTo>
                    <a:pt x="5825" y="1080513"/>
                  </a:moveTo>
                  <a:cubicBezTo>
                    <a:pt x="3883" y="1080513"/>
                    <a:pt x="2912" y="1079542"/>
                    <a:pt x="2912" y="1077601"/>
                  </a:cubicBezTo>
                  <a:lnTo>
                    <a:pt x="2912" y="1077601"/>
                  </a:lnTo>
                  <a:cubicBezTo>
                    <a:pt x="2912" y="1075659"/>
                    <a:pt x="3883" y="1074688"/>
                    <a:pt x="5825" y="1074688"/>
                  </a:cubicBezTo>
                  <a:lnTo>
                    <a:pt x="5825" y="1074688"/>
                  </a:lnTo>
                  <a:cubicBezTo>
                    <a:pt x="7766" y="1074688"/>
                    <a:pt x="8737" y="1075659"/>
                    <a:pt x="8737" y="1077601"/>
                  </a:cubicBezTo>
                  <a:lnTo>
                    <a:pt x="8737" y="1077601"/>
                  </a:lnTo>
                  <a:cubicBezTo>
                    <a:pt x="7766" y="1079542"/>
                    <a:pt x="6796" y="1080513"/>
                    <a:pt x="5825" y="1080513"/>
                  </a:cubicBezTo>
                  <a:lnTo>
                    <a:pt x="5825" y="1080513"/>
                  </a:lnTo>
                  <a:cubicBezTo>
                    <a:pt x="5825" y="1080513"/>
                    <a:pt x="5825" y="1080513"/>
                    <a:pt x="5825" y="1080513"/>
                  </a:cubicBezTo>
                  <a:close/>
                  <a:moveTo>
                    <a:pt x="2307619" y="1055272"/>
                  </a:moveTo>
                  <a:cubicBezTo>
                    <a:pt x="2307619" y="1053330"/>
                    <a:pt x="2308589" y="1052359"/>
                    <a:pt x="2310531" y="1052359"/>
                  </a:cubicBezTo>
                  <a:lnTo>
                    <a:pt x="2310531" y="1052359"/>
                  </a:lnTo>
                  <a:cubicBezTo>
                    <a:pt x="2312473" y="1052359"/>
                    <a:pt x="2313443" y="1053330"/>
                    <a:pt x="2313443" y="1055272"/>
                  </a:cubicBezTo>
                  <a:lnTo>
                    <a:pt x="2313443" y="1055272"/>
                  </a:lnTo>
                  <a:cubicBezTo>
                    <a:pt x="2313443" y="1055272"/>
                    <a:pt x="2313443" y="1055272"/>
                    <a:pt x="2313443" y="1055272"/>
                  </a:cubicBezTo>
                  <a:lnTo>
                    <a:pt x="2313443" y="1055272"/>
                  </a:lnTo>
                  <a:cubicBezTo>
                    <a:pt x="2313443" y="1056243"/>
                    <a:pt x="2312473" y="1058184"/>
                    <a:pt x="2311502" y="1058184"/>
                  </a:cubicBezTo>
                  <a:lnTo>
                    <a:pt x="2311502" y="1058184"/>
                  </a:lnTo>
                  <a:cubicBezTo>
                    <a:pt x="2311502" y="1058184"/>
                    <a:pt x="2311502" y="1058184"/>
                    <a:pt x="2311502" y="1058184"/>
                  </a:cubicBezTo>
                  <a:lnTo>
                    <a:pt x="2311502" y="1058184"/>
                  </a:lnTo>
                  <a:cubicBezTo>
                    <a:pt x="2308589" y="1057214"/>
                    <a:pt x="2307619" y="1056243"/>
                    <a:pt x="2307619" y="1055272"/>
                  </a:cubicBezTo>
                  <a:close/>
                  <a:moveTo>
                    <a:pt x="7766" y="1053330"/>
                  </a:moveTo>
                  <a:cubicBezTo>
                    <a:pt x="5825" y="1053330"/>
                    <a:pt x="4854" y="1052359"/>
                    <a:pt x="5825" y="1050418"/>
                  </a:cubicBezTo>
                  <a:lnTo>
                    <a:pt x="5825" y="1050418"/>
                  </a:lnTo>
                  <a:cubicBezTo>
                    <a:pt x="5825" y="1048476"/>
                    <a:pt x="6796" y="1047505"/>
                    <a:pt x="8737" y="1047505"/>
                  </a:cubicBezTo>
                  <a:lnTo>
                    <a:pt x="8737" y="1047505"/>
                  </a:lnTo>
                  <a:cubicBezTo>
                    <a:pt x="10679" y="1047505"/>
                    <a:pt x="11650" y="1048476"/>
                    <a:pt x="10679" y="1050418"/>
                  </a:cubicBezTo>
                  <a:lnTo>
                    <a:pt x="10679" y="1050418"/>
                  </a:lnTo>
                  <a:cubicBezTo>
                    <a:pt x="10679" y="1052359"/>
                    <a:pt x="8737" y="1053330"/>
                    <a:pt x="7766" y="1053330"/>
                  </a:cubicBezTo>
                  <a:lnTo>
                    <a:pt x="7766" y="1053330"/>
                  </a:lnTo>
                  <a:cubicBezTo>
                    <a:pt x="7766" y="1053330"/>
                    <a:pt x="7766" y="1053330"/>
                    <a:pt x="7766" y="1053330"/>
                  </a:cubicBezTo>
                  <a:close/>
                  <a:moveTo>
                    <a:pt x="2304706" y="1029060"/>
                  </a:moveTo>
                  <a:lnTo>
                    <a:pt x="2304706" y="1029060"/>
                  </a:lnTo>
                  <a:cubicBezTo>
                    <a:pt x="2304706" y="1027118"/>
                    <a:pt x="2305677" y="1026148"/>
                    <a:pt x="2306648" y="1026148"/>
                  </a:cubicBezTo>
                  <a:lnTo>
                    <a:pt x="2306648" y="1026148"/>
                  </a:lnTo>
                  <a:cubicBezTo>
                    <a:pt x="2308589" y="1026148"/>
                    <a:pt x="2309560" y="1027118"/>
                    <a:pt x="2309560" y="1028089"/>
                  </a:cubicBezTo>
                  <a:lnTo>
                    <a:pt x="2309560" y="1028089"/>
                  </a:lnTo>
                  <a:cubicBezTo>
                    <a:pt x="2309560" y="1029060"/>
                    <a:pt x="2308589" y="1031002"/>
                    <a:pt x="2307619" y="1031002"/>
                  </a:cubicBezTo>
                  <a:lnTo>
                    <a:pt x="2307619" y="1031002"/>
                  </a:lnTo>
                  <a:cubicBezTo>
                    <a:pt x="2307619" y="1031002"/>
                    <a:pt x="2307619" y="1031002"/>
                    <a:pt x="2307619" y="1031002"/>
                  </a:cubicBezTo>
                  <a:lnTo>
                    <a:pt x="2307619" y="1031002"/>
                  </a:lnTo>
                  <a:cubicBezTo>
                    <a:pt x="2305677" y="1031002"/>
                    <a:pt x="2304706" y="1030031"/>
                    <a:pt x="2304706" y="1029060"/>
                  </a:cubicBezTo>
                  <a:close/>
                  <a:moveTo>
                    <a:pt x="10679" y="1027118"/>
                  </a:moveTo>
                  <a:cubicBezTo>
                    <a:pt x="8737" y="1027118"/>
                    <a:pt x="7766" y="1025177"/>
                    <a:pt x="8737" y="1024206"/>
                  </a:cubicBezTo>
                  <a:lnTo>
                    <a:pt x="8737" y="1024206"/>
                  </a:lnTo>
                  <a:cubicBezTo>
                    <a:pt x="8737" y="1022264"/>
                    <a:pt x="10679" y="1021294"/>
                    <a:pt x="11650" y="1022264"/>
                  </a:cubicBezTo>
                  <a:lnTo>
                    <a:pt x="11650" y="1022264"/>
                  </a:lnTo>
                  <a:cubicBezTo>
                    <a:pt x="12621" y="1022264"/>
                    <a:pt x="14562" y="1024206"/>
                    <a:pt x="13591" y="1025177"/>
                  </a:cubicBezTo>
                  <a:lnTo>
                    <a:pt x="13591" y="1025177"/>
                  </a:lnTo>
                  <a:cubicBezTo>
                    <a:pt x="12621" y="1026148"/>
                    <a:pt x="11650" y="1027118"/>
                    <a:pt x="10679" y="1027118"/>
                  </a:cubicBezTo>
                  <a:lnTo>
                    <a:pt x="10679" y="1027118"/>
                  </a:lnTo>
                  <a:cubicBezTo>
                    <a:pt x="10679" y="1027118"/>
                    <a:pt x="10679" y="1027118"/>
                    <a:pt x="10679" y="1027118"/>
                  </a:cubicBezTo>
                  <a:close/>
                  <a:moveTo>
                    <a:pt x="2300823" y="1001877"/>
                  </a:moveTo>
                  <a:lnTo>
                    <a:pt x="2300823" y="1001877"/>
                  </a:lnTo>
                  <a:cubicBezTo>
                    <a:pt x="2300823" y="999936"/>
                    <a:pt x="2301794" y="998965"/>
                    <a:pt x="2302765" y="998965"/>
                  </a:cubicBezTo>
                  <a:lnTo>
                    <a:pt x="2302765" y="998965"/>
                  </a:lnTo>
                  <a:cubicBezTo>
                    <a:pt x="2303735" y="998965"/>
                    <a:pt x="2305677" y="999936"/>
                    <a:pt x="2305677" y="1000906"/>
                  </a:cubicBezTo>
                  <a:lnTo>
                    <a:pt x="2305677" y="1000906"/>
                  </a:lnTo>
                  <a:lnTo>
                    <a:pt x="2305677" y="1000906"/>
                  </a:lnTo>
                  <a:lnTo>
                    <a:pt x="2305677" y="1000906"/>
                  </a:lnTo>
                  <a:cubicBezTo>
                    <a:pt x="2305677" y="1002848"/>
                    <a:pt x="2304706" y="1003819"/>
                    <a:pt x="2303735" y="1003819"/>
                  </a:cubicBezTo>
                  <a:lnTo>
                    <a:pt x="2303735" y="1003819"/>
                  </a:lnTo>
                  <a:cubicBezTo>
                    <a:pt x="2303735" y="1003819"/>
                    <a:pt x="2303735" y="1003819"/>
                    <a:pt x="2303735" y="1003819"/>
                  </a:cubicBezTo>
                  <a:lnTo>
                    <a:pt x="2303735" y="1003819"/>
                  </a:lnTo>
                  <a:cubicBezTo>
                    <a:pt x="2302765" y="1004790"/>
                    <a:pt x="2301794" y="1003819"/>
                    <a:pt x="2300823" y="1001877"/>
                  </a:cubicBezTo>
                  <a:close/>
                  <a:moveTo>
                    <a:pt x="13591" y="1000906"/>
                  </a:moveTo>
                  <a:cubicBezTo>
                    <a:pt x="11650" y="1000906"/>
                    <a:pt x="10679" y="998965"/>
                    <a:pt x="11650" y="997994"/>
                  </a:cubicBezTo>
                  <a:lnTo>
                    <a:pt x="11650" y="997994"/>
                  </a:lnTo>
                  <a:cubicBezTo>
                    <a:pt x="11650" y="996052"/>
                    <a:pt x="13591" y="995082"/>
                    <a:pt x="14562" y="996052"/>
                  </a:cubicBezTo>
                  <a:lnTo>
                    <a:pt x="14562" y="996052"/>
                  </a:lnTo>
                  <a:cubicBezTo>
                    <a:pt x="16504" y="996052"/>
                    <a:pt x="17475" y="997994"/>
                    <a:pt x="16504" y="998965"/>
                  </a:cubicBezTo>
                  <a:lnTo>
                    <a:pt x="16504" y="998965"/>
                  </a:lnTo>
                  <a:cubicBezTo>
                    <a:pt x="16504" y="999936"/>
                    <a:pt x="15533" y="1000906"/>
                    <a:pt x="13591" y="1000906"/>
                  </a:cubicBezTo>
                  <a:lnTo>
                    <a:pt x="13591" y="1000906"/>
                  </a:lnTo>
                  <a:cubicBezTo>
                    <a:pt x="13591" y="1000906"/>
                    <a:pt x="13591" y="1000906"/>
                    <a:pt x="13591" y="1000906"/>
                  </a:cubicBezTo>
                  <a:close/>
                  <a:moveTo>
                    <a:pt x="2296940" y="975665"/>
                  </a:moveTo>
                  <a:lnTo>
                    <a:pt x="2296940" y="975665"/>
                  </a:lnTo>
                  <a:cubicBezTo>
                    <a:pt x="2296940" y="973724"/>
                    <a:pt x="2297910" y="972753"/>
                    <a:pt x="2298881" y="972753"/>
                  </a:cubicBezTo>
                  <a:lnTo>
                    <a:pt x="2298881" y="972753"/>
                  </a:lnTo>
                  <a:cubicBezTo>
                    <a:pt x="2299852" y="972753"/>
                    <a:pt x="2301794" y="973724"/>
                    <a:pt x="2301794" y="974695"/>
                  </a:cubicBezTo>
                  <a:lnTo>
                    <a:pt x="2301794" y="974695"/>
                  </a:lnTo>
                  <a:lnTo>
                    <a:pt x="2301794" y="974695"/>
                  </a:lnTo>
                  <a:lnTo>
                    <a:pt x="2301794" y="974695"/>
                  </a:lnTo>
                  <a:cubicBezTo>
                    <a:pt x="2301794" y="975665"/>
                    <a:pt x="2300823" y="977607"/>
                    <a:pt x="2299852" y="977607"/>
                  </a:cubicBezTo>
                  <a:lnTo>
                    <a:pt x="2299852" y="977607"/>
                  </a:lnTo>
                  <a:cubicBezTo>
                    <a:pt x="2299852" y="977607"/>
                    <a:pt x="2299852" y="977607"/>
                    <a:pt x="2299852" y="977607"/>
                  </a:cubicBezTo>
                  <a:lnTo>
                    <a:pt x="2299852" y="977607"/>
                  </a:lnTo>
                  <a:cubicBezTo>
                    <a:pt x="2298881" y="978578"/>
                    <a:pt x="2297910" y="977607"/>
                    <a:pt x="2296940" y="975665"/>
                  </a:cubicBezTo>
                  <a:close/>
                  <a:moveTo>
                    <a:pt x="17475" y="973724"/>
                  </a:moveTo>
                  <a:cubicBezTo>
                    <a:pt x="15533" y="973724"/>
                    <a:pt x="14562" y="971782"/>
                    <a:pt x="15533" y="970811"/>
                  </a:cubicBezTo>
                  <a:lnTo>
                    <a:pt x="15533" y="970811"/>
                  </a:lnTo>
                  <a:cubicBezTo>
                    <a:pt x="15533" y="969840"/>
                    <a:pt x="17475" y="967899"/>
                    <a:pt x="18445" y="968870"/>
                  </a:cubicBezTo>
                  <a:lnTo>
                    <a:pt x="18445" y="968870"/>
                  </a:lnTo>
                  <a:cubicBezTo>
                    <a:pt x="19416" y="968870"/>
                    <a:pt x="21358" y="970811"/>
                    <a:pt x="20387" y="971782"/>
                  </a:cubicBezTo>
                  <a:lnTo>
                    <a:pt x="20387" y="971782"/>
                  </a:lnTo>
                  <a:cubicBezTo>
                    <a:pt x="20387" y="972753"/>
                    <a:pt x="19416" y="973724"/>
                    <a:pt x="17475" y="973724"/>
                  </a:cubicBezTo>
                  <a:lnTo>
                    <a:pt x="17475" y="973724"/>
                  </a:lnTo>
                  <a:cubicBezTo>
                    <a:pt x="17475" y="973724"/>
                    <a:pt x="17475" y="973724"/>
                    <a:pt x="17475" y="973724"/>
                  </a:cubicBezTo>
                  <a:close/>
                  <a:moveTo>
                    <a:pt x="2293056" y="949453"/>
                  </a:moveTo>
                  <a:cubicBezTo>
                    <a:pt x="2293056" y="948483"/>
                    <a:pt x="2294027" y="946541"/>
                    <a:pt x="2294998" y="946541"/>
                  </a:cubicBezTo>
                  <a:lnTo>
                    <a:pt x="2294998" y="946541"/>
                  </a:lnTo>
                  <a:cubicBezTo>
                    <a:pt x="2295969" y="946541"/>
                    <a:pt x="2297910" y="947512"/>
                    <a:pt x="2297910" y="948483"/>
                  </a:cubicBezTo>
                  <a:lnTo>
                    <a:pt x="2297910" y="948483"/>
                  </a:lnTo>
                  <a:lnTo>
                    <a:pt x="2297910" y="948483"/>
                  </a:lnTo>
                  <a:lnTo>
                    <a:pt x="2297910" y="948483"/>
                  </a:lnTo>
                  <a:cubicBezTo>
                    <a:pt x="2297910" y="949453"/>
                    <a:pt x="2296940" y="951395"/>
                    <a:pt x="2295969" y="951395"/>
                  </a:cubicBezTo>
                  <a:lnTo>
                    <a:pt x="2295969" y="951395"/>
                  </a:lnTo>
                  <a:cubicBezTo>
                    <a:pt x="2295969" y="951395"/>
                    <a:pt x="2295969" y="951395"/>
                    <a:pt x="2295969" y="951395"/>
                  </a:cubicBezTo>
                  <a:lnTo>
                    <a:pt x="2295969" y="951395"/>
                  </a:lnTo>
                  <a:cubicBezTo>
                    <a:pt x="2294027" y="951395"/>
                    <a:pt x="2293056" y="951395"/>
                    <a:pt x="2293056" y="949453"/>
                  </a:cubicBezTo>
                  <a:close/>
                  <a:moveTo>
                    <a:pt x="22329" y="947512"/>
                  </a:moveTo>
                  <a:cubicBezTo>
                    <a:pt x="20387" y="947512"/>
                    <a:pt x="19416" y="945570"/>
                    <a:pt x="20387" y="944599"/>
                  </a:cubicBezTo>
                  <a:lnTo>
                    <a:pt x="20387" y="944599"/>
                  </a:lnTo>
                  <a:cubicBezTo>
                    <a:pt x="20387" y="942658"/>
                    <a:pt x="22329" y="942658"/>
                    <a:pt x="23299" y="942658"/>
                  </a:cubicBezTo>
                  <a:lnTo>
                    <a:pt x="23299" y="942658"/>
                  </a:lnTo>
                  <a:cubicBezTo>
                    <a:pt x="25241" y="942658"/>
                    <a:pt x="25241" y="944599"/>
                    <a:pt x="25241" y="945570"/>
                  </a:cubicBezTo>
                  <a:lnTo>
                    <a:pt x="25241" y="945570"/>
                  </a:lnTo>
                  <a:cubicBezTo>
                    <a:pt x="25241" y="946541"/>
                    <a:pt x="23299" y="947512"/>
                    <a:pt x="22329" y="947512"/>
                  </a:cubicBezTo>
                  <a:lnTo>
                    <a:pt x="22329" y="947512"/>
                  </a:lnTo>
                  <a:cubicBezTo>
                    <a:pt x="22329" y="947512"/>
                    <a:pt x="22329" y="947512"/>
                    <a:pt x="22329" y="947512"/>
                  </a:cubicBezTo>
                  <a:close/>
                  <a:moveTo>
                    <a:pt x="2288202" y="923242"/>
                  </a:moveTo>
                  <a:cubicBezTo>
                    <a:pt x="2288202" y="922271"/>
                    <a:pt x="2289173" y="920329"/>
                    <a:pt x="2290144" y="920329"/>
                  </a:cubicBezTo>
                  <a:lnTo>
                    <a:pt x="2290144" y="920329"/>
                  </a:lnTo>
                  <a:cubicBezTo>
                    <a:pt x="2291115" y="920329"/>
                    <a:pt x="2293056" y="921300"/>
                    <a:pt x="2293056" y="922271"/>
                  </a:cubicBezTo>
                  <a:lnTo>
                    <a:pt x="2293056" y="922271"/>
                  </a:lnTo>
                  <a:cubicBezTo>
                    <a:pt x="2293056" y="923242"/>
                    <a:pt x="2292086" y="925183"/>
                    <a:pt x="2291115" y="925183"/>
                  </a:cubicBezTo>
                  <a:lnTo>
                    <a:pt x="2291115" y="925183"/>
                  </a:lnTo>
                  <a:cubicBezTo>
                    <a:pt x="2291115" y="925183"/>
                    <a:pt x="2291115" y="925183"/>
                    <a:pt x="2290144" y="925183"/>
                  </a:cubicBezTo>
                  <a:lnTo>
                    <a:pt x="2290144" y="925183"/>
                  </a:lnTo>
                  <a:cubicBezTo>
                    <a:pt x="2289173" y="925183"/>
                    <a:pt x="2288202" y="925183"/>
                    <a:pt x="2288202" y="923242"/>
                  </a:cubicBezTo>
                  <a:close/>
                  <a:moveTo>
                    <a:pt x="27183" y="921300"/>
                  </a:moveTo>
                  <a:cubicBezTo>
                    <a:pt x="26212" y="921300"/>
                    <a:pt x="25241" y="919358"/>
                    <a:pt x="25241" y="918388"/>
                  </a:cubicBezTo>
                  <a:lnTo>
                    <a:pt x="25241" y="918388"/>
                  </a:lnTo>
                  <a:lnTo>
                    <a:pt x="25241" y="918388"/>
                  </a:lnTo>
                  <a:lnTo>
                    <a:pt x="25241" y="918388"/>
                  </a:lnTo>
                  <a:cubicBezTo>
                    <a:pt x="25241" y="917417"/>
                    <a:pt x="27183" y="916446"/>
                    <a:pt x="28154" y="916446"/>
                  </a:cubicBezTo>
                  <a:lnTo>
                    <a:pt x="28154" y="916446"/>
                  </a:lnTo>
                  <a:cubicBezTo>
                    <a:pt x="29124" y="916446"/>
                    <a:pt x="30095" y="918388"/>
                    <a:pt x="30095" y="919358"/>
                  </a:cubicBezTo>
                  <a:lnTo>
                    <a:pt x="30095" y="919358"/>
                  </a:lnTo>
                  <a:cubicBezTo>
                    <a:pt x="30095" y="920329"/>
                    <a:pt x="29124" y="921300"/>
                    <a:pt x="27183" y="921300"/>
                  </a:cubicBezTo>
                  <a:lnTo>
                    <a:pt x="27183" y="921300"/>
                  </a:lnTo>
                  <a:cubicBezTo>
                    <a:pt x="27183" y="921300"/>
                    <a:pt x="27183" y="921300"/>
                    <a:pt x="27183" y="921300"/>
                  </a:cubicBezTo>
                  <a:close/>
                  <a:moveTo>
                    <a:pt x="2282377" y="897030"/>
                  </a:moveTo>
                  <a:cubicBezTo>
                    <a:pt x="2282377" y="896059"/>
                    <a:pt x="2283348" y="894117"/>
                    <a:pt x="2284319" y="894117"/>
                  </a:cubicBezTo>
                  <a:lnTo>
                    <a:pt x="2284319" y="894117"/>
                  </a:lnTo>
                  <a:cubicBezTo>
                    <a:pt x="2285290" y="894117"/>
                    <a:pt x="2287231" y="895088"/>
                    <a:pt x="2287231" y="896059"/>
                  </a:cubicBezTo>
                  <a:lnTo>
                    <a:pt x="2287231" y="896059"/>
                  </a:lnTo>
                  <a:cubicBezTo>
                    <a:pt x="2287231" y="897030"/>
                    <a:pt x="2286261" y="898971"/>
                    <a:pt x="2285290" y="898971"/>
                  </a:cubicBezTo>
                  <a:lnTo>
                    <a:pt x="2285290" y="898971"/>
                  </a:lnTo>
                  <a:cubicBezTo>
                    <a:pt x="2285290" y="898971"/>
                    <a:pt x="2285290" y="898971"/>
                    <a:pt x="2284319" y="898971"/>
                  </a:cubicBezTo>
                  <a:lnTo>
                    <a:pt x="2284319" y="898971"/>
                  </a:lnTo>
                  <a:cubicBezTo>
                    <a:pt x="2283348" y="899942"/>
                    <a:pt x="2282377" y="898971"/>
                    <a:pt x="2282377" y="897030"/>
                  </a:cubicBezTo>
                  <a:close/>
                  <a:moveTo>
                    <a:pt x="33008" y="895088"/>
                  </a:moveTo>
                  <a:cubicBezTo>
                    <a:pt x="32037" y="895088"/>
                    <a:pt x="31066" y="893146"/>
                    <a:pt x="31066" y="892176"/>
                  </a:cubicBezTo>
                  <a:lnTo>
                    <a:pt x="31066" y="892176"/>
                  </a:lnTo>
                  <a:cubicBezTo>
                    <a:pt x="31066" y="890234"/>
                    <a:pt x="33008" y="890234"/>
                    <a:pt x="33978" y="890234"/>
                  </a:cubicBezTo>
                  <a:lnTo>
                    <a:pt x="33978" y="890234"/>
                  </a:lnTo>
                  <a:cubicBezTo>
                    <a:pt x="35920" y="890234"/>
                    <a:pt x="36891" y="892176"/>
                    <a:pt x="35920" y="893146"/>
                  </a:cubicBezTo>
                  <a:lnTo>
                    <a:pt x="35920" y="893146"/>
                  </a:lnTo>
                  <a:cubicBezTo>
                    <a:pt x="35920" y="895088"/>
                    <a:pt x="34949" y="895088"/>
                    <a:pt x="33008" y="895088"/>
                  </a:cubicBezTo>
                  <a:lnTo>
                    <a:pt x="33008" y="895088"/>
                  </a:lnTo>
                  <a:cubicBezTo>
                    <a:pt x="33008" y="895088"/>
                    <a:pt x="33008" y="895088"/>
                    <a:pt x="33008" y="895088"/>
                  </a:cubicBezTo>
                  <a:close/>
                  <a:moveTo>
                    <a:pt x="2275582" y="871789"/>
                  </a:moveTo>
                  <a:cubicBezTo>
                    <a:pt x="2275582" y="870818"/>
                    <a:pt x="2275582" y="868876"/>
                    <a:pt x="2277523" y="868876"/>
                  </a:cubicBezTo>
                  <a:lnTo>
                    <a:pt x="2277523" y="868876"/>
                  </a:lnTo>
                  <a:cubicBezTo>
                    <a:pt x="2278494" y="868876"/>
                    <a:pt x="2280436" y="869847"/>
                    <a:pt x="2280436" y="870818"/>
                  </a:cubicBezTo>
                  <a:lnTo>
                    <a:pt x="2280436" y="870818"/>
                  </a:lnTo>
                  <a:cubicBezTo>
                    <a:pt x="2280436" y="871789"/>
                    <a:pt x="2279465" y="873730"/>
                    <a:pt x="2278494" y="873730"/>
                  </a:cubicBezTo>
                  <a:lnTo>
                    <a:pt x="2278494" y="873730"/>
                  </a:lnTo>
                  <a:cubicBezTo>
                    <a:pt x="2278494" y="873730"/>
                    <a:pt x="2278494" y="873730"/>
                    <a:pt x="2277523" y="873730"/>
                  </a:cubicBezTo>
                  <a:lnTo>
                    <a:pt x="2277523" y="873730"/>
                  </a:lnTo>
                  <a:cubicBezTo>
                    <a:pt x="2277523" y="873730"/>
                    <a:pt x="2275582" y="872759"/>
                    <a:pt x="2275582" y="871789"/>
                  </a:cubicBezTo>
                  <a:close/>
                  <a:moveTo>
                    <a:pt x="38832" y="869847"/>
                  </a:moveTo>
                  <a:cubicBezTo>
                    <a:pt x="37862" y="869847"/>
                    <a:pt x="36891" y="867905"/>
                    <a:pt x="36891" y="866934"/>
                  </a:cubicBezTo>
                  <a:lnTo>
                    <a:pt x="36891" y="866934"/>
                  </a:lnTo>
                  <a:cubicBezTo>
                    <a:pt x="36891" y="865964"/>
                    <a:pt x="38832" y="864993"/>
                    <a:pt x="39803" y="864993"/>
                  </a:cubicBezTo>
                  <a:lnTo>
                    <a:pt x="39803" y="864993"/>
                  </a:lnTo>
                  <a:cubicBezTo>
                    <a:pt x="40774" y="864993"/>
                    <a:pt x="41745" y="866934"/>
                    <a:pt x="41745" y="867905"/>
                  </a:cubicBezTo>
                  <a:lnTo>
                    <a:pt x="41745" y="867905"/>
                  </a:lnTo>
                  <a:cubicBezTo>
                    <a:pt x="41745" y="868876"/>
                    <a:pt x="40774" y="869847"/>
                    <a:pt x="38832" y="869847"/>
                  </a:cubicBezTo>
                  <a:lnTo>
                    <a:pt x="38832" y="869847"/>
                  </a:lnTo>
                  <a:cubicBezTo>
                    <a:pt x="39803" y="869847"/>
                    <a:pt x="39803" y="869847"/>
                    <a:pt x="38832" y="869847"/>
                  </a:cubicBezTo>
                  <a:close/>
                  <a:moveTo>
                    <a:pt x="2268786" y="845577"/>
                  </a:moveTo>
                  <a:cubicBezTo>
                    <a:pt x="2268786" y="844606"/>
                    <a:pt x="2268786" y="842664"/>
                    <a:pt x="2270728" y="842664"/>
                  </a:cubicBezTo>
                  <a:lnTo>
                    <a:pt x="2270728" y="842664"/>
                  </a:lnTo>
                  <a:cubicBezTo>
                    <a:pt x="2271699" y="842664"/>
                    <a:pt x="2273640" y="842664"/>
                    <a:pt x="2273640" y="844606"/>
                  </a:cubicBezTo>
                  <a:lnTo>
                    <a:pt x="2273640" y="844606"/>
                  </a:lnTo>
                  <a:cubicBezTo>
                    <a:pt x="2273640" y="844606"/>
                    <a:pt x="2273640" y="844606"/>
                    <a:pt x="2273640" y="844606"/>
                  </a:cubicBezTo>
                  <a:lnTo>
                    <a:pt x="2273640" y="844606"/>
                  </a:lnTo>
                  <a:cubicBezTo>
                    <a:pt x="2273640" y="845577"/>
                    <a:pt x="2273640" y="847518"/>
                    <a:pt x="2271699" y="847518"/>
                  </a:cubicBezTo>
                  <a:lnTo>
                    <a:pt x="2271699" y="847518"/>
                  </a:lnTo>
                  <a:cubicBezTo>
                    <a:pt x="2271699" y="847518"/>
                    <a:pt x="2271699" y="847518"/>
                    <a:pt x="2270728" y="847518"/>
                  </a:cubicBezTo>
                  <a:lnTo>
                    <a:pt x="2270728" y="847518"/>
                  </a:lnTo>
                  <a:cubicBezTo>
                    <a:pt x="2269757" y="847518"/>
                    <a:pt x="2268786" y="846547"/>
                    <a:pt x="2268786" y="845577"/>
                  </a:cubicBezTo>
                  <a:close/>
                  <a:moveTo>
                    <a:pt x="46599" y="843635"/>
                  </a:moveTo>
                  <a:cubicBezTo>
                    <a:pt x="45628" y="843635"/>
                    <a:pt x="44657" y="841693"/>
                    <a:pt x="44657" y="840723"/>
                  </a:cubicBezTo>
                  <a:lnTo>
                    <a:pt x="44657" y="840723"/>
                  </a:lnTo>
                  <a:cubicBezTo>
                    <a:pt x="44657" y="839752"/>
                    <a:pt x="46599" y="838781"/>
                    <a:pt x="47570" y="838781"/>
                  </a:cubicBezTo>
                  <a:lnTo>
                    <a:pt x="47570" y="838781"/>
                  </a:lnTo>
                  <a:cubicBezTo>
                    <a:pt x="48541" y="838781"/>
                    <a:pt x="49511" y="840723"/>
                    <a:pt x="49511" y="841693"/>
                  </a:cubicBezTo>
                  <a:lnTo>
                    <a:pt x="49511" y="841693"/>
                  </a:lnTo>
                  <a:cubicBezTo>
                    <a:pt x="49511" y="842664"/>
                    <a:pt x="48541" y="843635"/>
                    <a:pt x="46599" y="843635"/>
                  </a:cubicBezTo>
                  <a:lnTo>
                    <a:pt x="46599" y="843635"/>
                  </a:lnTo>
                  <a:cubicBezTo>
                    <a:pt x="46599" y="843635"/>
                    <a:pt x="46599" y="843635"/>
                    <a:pt x="46599" y="843635"/>
                  </a:cubicBezTo>
                  <a:close/>
                  <a:moveTo>
                    <a:pt x="2261020" y="820336"/>
                  </a:moveTo>
                  <a:cubicBezTo>
                    <a:pt x="2261020" y="819365"/>
                    <a:pt x="2261020" y="817423"/>
                    <a:pt x="2262961" y="817423"/>
                  </a:cubicBezTo>
                  <a:lnTo>
                    <a:pt x="2262961" y="817423"/>
                  </a:lnTo>
                  <a:cubicBezTo>
                    <a:pt x="2263932" y="817423"/>
                    <a:pt x="2265874" y="817423"/>
                    <a:pt x="2265874" y="819365"/>
                  </a:cubicBezTo>
                  <a:lnTo>
                    <a:pt x="2265874" y="819365"/>
                  </a:lnTo>
                  <a:cubicBezTo>
                    <a:pt x="2265874" y="820336"/>
                    <a:pt x="2265874" y="822277"/>
                    <a:pt x="2263932" y="822277"/>
                  </a:cubicBezTo>
                  <a:lnTo>
                    <a:pt x="2263932" y="822277"/>
                  </a:lnTo>
                  <a:cubicBezTo>
                    <a:pt x="2263932" y="822277"/>
                    <a:pt x="2262961" y="822277"/>
                    <a:pt x="2262961" y="822277"/>
                  </a:cubicBezTo>
                  <a:lnTo>
                    <a:pt x="2262961" y="822277"/>
                  </a:lnTo>
                  <a:cubicBezTo>
                    <a:pt x="2262961" y="822277"/>
                    <a:pt x="2261990" y="821306"/>
                    <a:pt x="2261020" y="820336"/>
                  </a:cubicBezTo>
                  <a:close/>
                  <a:moveTo>
                    <a:pt x="53395" y="818394"/>
                  </a:moveTo>
                  <a:cubicBezTo>
                    <a:pt x="52424" y="818394"/>
                    <a:pt x="51453" y="816452"/>
                    <a:pt x="51453" y="815482"/>
                  </a:cubicBezTo>
                  <a:lnTo>
                    <a:pt x="51453" y="815482"/>
                  </a:lnTo>
                  <a:lnTo>
                    <a:pt x="51453" y="815482"/>
                  </a:lnTo>
                  <a:lnTo>
                    <a:pt x="51453" y="815482"/>
                  </a:lnTo>
                  <a:cubicBezTo>
                    <a:pt x="51453" y="814511"/>
                    <a:pt x="53395" y="813540"/>
                    <a:pt x="54365" y="813540"/>
                  </a:cubicBezTo>
                  <a:lnTo>
                    <a:pt x="54365" y="813540"/>
                  </a:lnTo>
                  <a:cubicBezTo>
                    <a:pt x="55336" y="813540"/>
                    <a:pt x="56307" y="815482"/>
                    <a:pt x="56307" y="816452"/>
                  </a:cubicBezTo>
                  <a:lnTo>
                    <a:pt x="56307" y="816452"/>
                  </a:lnTo>
                  <a:cubicBezTo>
                    <a:pt x="56307" y="817423"/>
                    <a:pt x="55336" y="818394"/>
                    <a:pt x="53395" y="818394"/>
                  </a:cubicBezTo>
                  <a:lnTo>
                    <a:pt x="53395" y="818394"/>
                  </a:lnTo>
                  <a:cubicBezTo>
                    <a:pt x="54365" y="818394"/>
                    <a:pt x="54365" y="818394"/>
                    <a:pt x="53395" y="818394"/>
                  </a:cubicBezTo>
                  <a:close/>
                  <a:moveTo>
                    <a:pt x="2253253" y="795094"/>
                  </a:moveTo>
                  <a:lnTo>
                    <a:pt x="2253253" y="795094"/>
                  </a:lnTo>
                  <a:cubicBezTo>
                    <a:pt x="2253253" y="794124"/>
                    <a:pt x="2253253" y="792182"/>
                    <a:pt x="2255195" y="792182"/>
                  </a:cubicBezTo>
                  <a:lnTo>
                    <a:pt x="2255195" y="792182"/>
                  </a:lnTo>
                  <a:cubicBezTo>
                    <a:pt x="2256166" y="792182"/>
                    <a:pt x="2258107" y="792182"/>
                    <a:pt x="2258107" y="794124"/>
                  </a:cubicBezTo>
                  <a:lnTo>
                    <a:pt x="2258107" y="794124"/>
                  </a:lnTo>
                  <a:cubicBezTo>
                    <a:pt x="2258107" y="795094"/>
                    <a:pt x="2258107" y="797036"/>
                    <a:pt x="2256166" y="797036"/>
                  </a:cubicBezTo>
                  <a:lnTo>
                    <a:pt x="2256166" y="797036"/>
                  </a:lnTo>
                  <a:cubicBezTo>
                    <a:pt x="2256166" y="797036"/>
                    <a:pt x="2255195" y="797036"/>
                    <a:pt x="2255195" y="797036"/>
                  </a:cubicBezTo>
                  <a:lnTo>
                    <a:pt x="2255195" y="797036"/>
                  </a:lnTo>
                  <a:cubicBezTo>
                    <a:pt x="2254224" y="797036"/>
                    <a:pt x="2253253" y="796065"/>
                    <a:pt x="2253253" y="795094"/>
                  </a:cubicBezTo>
                  <a:close/>
                  <a:moveTo>
                    <a:pt x="62132" y="792182"/>
                  </a:moveTo>
                  <a:cubicBezTo>
                    <a:pt x="61161" y="792182"/>
                    <a:pt x="60190" y="790240"/>
                    <a:pt x="60190" y="789270"/>
                  </a:cubicBezTo>
                  <a:lnTo>
                    <a:pt x="60190" y="789270"/>
                  </a:lnTo>
                  <a:cubicBezTo>
                    <a:pt x="60190" y="788299"/>
                    <a:pt x="62132" y="787328"/>
                    <a:pt x="63103" y="787328"/>
                  </a:cubicBezTo>
                  <a:lnTo>
                    <a:pt x="63103" y="787328"/>
                  </a:lnTo>
                  <a:cubicBezTo>
                    <a:pt x="64074" y="787328"/>
                    <a:pt x="65044" y="789270"/>
                    <a:pt x="65044" y="790240"/>
                  </a:cubicBezTo>
                  <a:lnTo>
                    <a:pt x="65044" y="790240"/>
                  </a:lnTo>
                  <a:cubicBezTo>
                    <a:pt x="65044" y="792182"/>
                    <a:pt x="64074" y="792182"/>
                    <a:pt x="62132" y="792182"/>
                  </a:cubicBezTo>
                  <a:lnTo>
                    <a:pt x="62132" y="792182"/>
                  </a:lnTo>
                  <a:cubicBezTo>
                    <a:pt x="62132" y="792182"/>
                    <a:pt x="62132" y="792182"/>
                    <a:pt x="62132" y="792182"/>
                  </a:cubicBezTo>
                  <a:close/>
                  <a:moveTo>
                    <a:pt x="2244516" y="769853"/>
                  </a:moveTo>
                  <a:lnTo>
                    <a:pt x="2244516" y="769853"/>
                  </a:lnTo>
                  <a:cubicBezTo>
                    <a:pt x="2243545" y="768883"/>
                    <a:pt x="2244516" y="766941"/>
                    <a:pt x="2246457" y="765970"/>
                  </a:cubicBezTo>
                  <a:lnTo>
                    <a:pt x="2246457" y="765970"/>
                  </a:lnTo>
                  <a:cubicBezTo>
                    <a:pt x="2247428" y="765970"/>
                    <a:pt x="2249370" y="765970"/>
                    <a:pt x="2250341" y="767912"/>
                  </a:cubicBezTo>
                  <a:lnTo>
                    <a:pt x="2250341" y="767912"/>
                  </a:lnTo>
                  <a:cubicBezTo>
                    <a:pt x="2251311" y="768883"/>
                    <a:pt x="2250341" y="770824"/>
                    <a:pt x="2248399" y="771795"/>
                  </a:cubicBezTo>
                  <a:lnTo>
                    <a:pt x="2248399" y="771795"/>
                  </a:lnTo>
                  <a:cubicBezTo>
                    <a:pt x="2248399" y="771795"/>
                    <a:pt x="2247428" y="771795"/>
                    <a:pt x="2247428" y="771795"/>
                  </a:cubicBezTo>
                  <a:lnTo>
                    <a:pt x="2247428" y="771795"/>
                  </a:lnTo>
                  <a:cubicBezTo>
                    <a:pt x="2245487" y="771795"/>
                    <a:pt x="2244516" y="770824"/>
                    <a:pt x="2244516" y="769853"/>
                  </a:cubicBezTo>
                  <a:close/>
                  <a:moveTo>
                    <a:pt x="70869" y="766941"/>
                  </a:moveTo>
                  <a:cubicBezTo>
                    <a:pt x="69898" y="765970"/>
                    <a:pt x="68928" y="764999"/>
                    <a:pt x="68928" y="763058"/>
                  </a:cubicBezTo>
                  <a:lnTo>
                    <a:pt x="68928" y="763058"/>
                  </a:lnTo>
                  <a:lnTo>
                    <a:pt x="68928" y="763058"/>
                  </a:lnTo>
                  <a:lnTo>
                    <a:pt x="68928" y="763058"/>
                  </a:lnTo>
                  <a:cubicBezTo>
                    <a:pt x="69898" y="762087"/>
                    <a:pt x="70869" y="761116"/>
                    <a:pt x="72811" y="761116"/>
                  </a:cubicBezTo>
                  <a:lnTo>
                    <a:pt x="72811" y="761116"/>
                  </a:lnTo>
                  <a:cubicBezTo>
                    <a:pt x="73782" y="762087"/>
                    <a:pt x="74752" y="763058"/>
                    <a:pt x="74752" y="764999"/>
                  </a:cubicBezTo>
                  <a:lnTo>
                    <a:pt x="74752" y="764999"/>
                  </a:lnTo>
                  <a:cubicBezTo>
                    <a:pt x="73782" y="766941"/>
                    <a:pt x="72811" y="766941"/>
                    <a:pt x="70869" y="766941"/>
                  </a:cubicBezTo>
                  <a:lnTo>
                    <a:pt x="70869" y="766941"/>
                  </a:lnTo>
                  <a:cubicBezTo>
                    <a:pt x="71840" y="766941"/>
                    <a:pt x="70869" y="766941"/>
                    <a:pt x="70869" y="766941"/>
                  </a:cubicBezTo>
                  <a:close/>
                  <a:moveTo>
                    <a:pt x="2234808" y="744612"/>
                  </a:moveTo>
                  <a:lnTo>
                    <a:pt x="2234808" y="744612"/>
                  </a:lnTo>
                  <a:cubicBezTo>
                    <a:pt x="2233837" y="743641"/>
                    <a:pt x="2234808" y="741700"/>
                    <a:pt x="2236749" y="740729"/>
                  </a:cubicBezTo>
                  <a:lnTo>
                    <a:pt x="2236749" y="740729"/>
                  </a:lnTo>
                  <a:cubicBezTo>
                    <a:pt x="2237720" y="739758"/>
                    <a:pt x="2239662" y="740729"/>
                    <a:pt x="2240633" y="742671"/>
                  </a:cubicBezTo>
                  <a:lnTo>
                    <a:pt x="2240633" y="742671"/>
                  </a:lnTo>
                  <a:cubicBezTo>
                    <a:pt x="2241603" y="743641"/>
                    <a:pt x="2240633" y="745583"/>
                    <a:pt x="2238691" y="746554"/>
                  </a:cubicBezTo>
                  <a:lnTo>
                    <a:pt x="2238691" y="746554"/>
                  </a:lnTo>
                  <a:cubicBezTo>
                    <a:pt x="2238691" y="746554"/>
                    <a:pt x="2237720" y="746554"/>
                    <a:pt x="2237720" y="746554"/>
                  </a:cubicBezTo>
                  <a:lnTo>
                    <a:pt x="2237720" y="746554"/>
                  </a:lnTo>
                  <a:cubicBezTo>
                    <a:pt x="2236749" y="746554"/>
                    <a:pt x="2235779" y="745583"/>
                    <a:pt x="2234808" y="744612"/>
                  </a:cubicBezTo>
                  <a:close/>
                  <a:moveTo>
                    <a:pt x="80577" y="741700"/>
                  </a:moveTo>
                  <a:cubicBezTo>
                    <a:pt x="79607" y="740729"/>
                    <a:pt x="78636" y="739758"/>
                    <a:pt x="78636" y="737817"/>
                  </a:cubicBezTo>
                  <a:lnTo>
                    <a:pt x="78636" y="737817"/>
                  </a:lnTo>
                  <a:cubicBezTo>
                    <a:pt x="79607" y="736846"/>
                    <a:pt x="80577" y="735875"/>
                    <a:pt x="82519" y="735875"/>
                  </a:cubicBezTo>
                  <a:lnTo>
                    <a:pt x="82519" y="735875"/>
                  </a:lnTo>
                  <a:cubicBezTo>
                    <a:pt x="83490" y="736846"/>
                    <a:pt x="84461" y="737817"/>
                    <a:pt x="84461" y="739758"/>
                  </a:cubicBezTo>
                  <a:lnTo>
                    <a:pt x="84461" y="739758"/>
                  </a:lnTo>
                  <a:cubicBezTo>
                    <a:pt x="83490" y="741700"/>
                    <a:pt x="82519" y="742671"/>
                    <a:pt x="80577" y="741700"/>
                  </a:cubicBezTo>
                  <a:lnTo>
                    <a:pt x="80577" y="741700"/>
                  </a:lnTo>
                  <a:cubicBezTo>
                    <a:pt x="80577" y="742671"/>
                    <a:pt x="80577" y="741700"/>
                    <a:pt x="80577" y="741700"/>
                  </a:cubicBezTo>
                  <a:close/>
                  <a:moveTo>
                    <a:pt x="2225100" y="720342"/>
                  </a:moveTo>
                  <a:cubicBezTo>
                    <a:pt x="2224129" y="719371"/>
                    <a:pt x="2225100" y="717430"/>
                    <a:pt x="2226070" y="716459"/>
                  </a:cubicBezTo>
                  <a:lnTo>
                    <a:pt x="2226070" y="716459"/>
                  </a:lnTo>
                  <a:cubicBezTo>
                    <a:pt x="2227041" y="715488"/>
                    <a:pt x="2228983" y="716459"/>
                    <a:pt x="2229954" y="717430"/>
                  </a:cubicBezTo>
                  <a:lnTo>
                    <a:pt x="2229954" y="717430"/>
                  </a:lnTo>
                  <a:cubicBezTo>
                    <a:pt x="2230925" y="718400"/>
                    <a:pt x="2229954" y="720342"/>
                    <a:pt x="2228012" y="721313"/>
                  </a:cubicBezTo>
                  <a:lnTo>
                    <a:pt x="2228012" y="721313"/>
                  </a:lnTo>
                  <a:cubicBezTo>
                    <a:pt x="2228012" y="721313"/>
                    <a:pt x="2227041" y="721313"/>
                    <a:pt x="2227041" y="721313"/>
                  </a:cubicBezTo>
                  <a:lnTo>
                    <a:pt x="2227041" y="721313"/>
                  </a:lnTo>
                  <a:cubicBezTo>
                    <a:pt x="2227041" y="721313"/>
                    <a:pt x="2226070" y="721313"/>
                    <a:pt x="2225100" y="720342"/>
                  </a:cubicBezTo>
                  <a:close/>
                  <a:moveTo>
                    <a:pt x="90285" y="717430"/>
                  </a:moveTo>
                  <a:cubicBezTo>
                    <a:pt x="89315" y="716459"/>
                    <a:pt x="88344" y="715488"/>
                    <a:pt x="89315" y="713546"/>
                  </a:cubicBezTo>
                  <a:lnTo>
                    <a:pt x="89315" y="713546"/>
                  </a:lnTo>
                  <a:lnTo>
                    <a:pt x="89315" y="713546"/>
                  </a:lnTo>
                  <a:lnTo>
                    <a:pt x="89315" y="713546"/>
                  </a:lnTo>
                  <a:cubicBezTo>
                    <a:pt x="90285" y="712575"/>
                    <a:pt x="91256" y="711605"/>
                    <a:pt x="93198" y="712575"/>
                  </a:cubicBezTo>
                  <a:lnTo>
                    <a:pt x="93198" y="712575"/>
                  </a:lnTo>
                  <a:cubicBezTo>
                    <a:pt x="94169" y="713546"/>
                    <a:pt x="95140" y="714517"/>
                    <a:pt x="94169" y="716459"/>
                  </a:cubicBezTo>
                  <a:lnTo>
                    <a:pt x="94169" y="716459"/>
                  </a:lnTo>
                  <a:cubicBezTo>
                    <a:pt x="94169" y="717430"/>
                    <a:pt x="93198" y="718400"/>
                    <a:pt x="91256" y="718400"/>
                  </a:cubicBezTo>
                  <a:lnTo>
                    <a:pt x="91256" y="718400"/>
                  </a:lnTo>
                  <a:cubicBezTo>
                    <a:pt x="90285" y="717430"/>
                    <a:pt x="90285" y="717430"/>
                    <a:pt x="90285" y="717430"/>
                  </a:cubicBezTo>
                  <a:close/>
                  <a:moveTo>
                    <a:pt x="2215391" y="695101"/>
                  </a:moveTo>
                  <a:cubicBezTo>
                    <a:pt x="2214421" y="694130"/>
                    <a:pt x="2215391" y="692188"/>
                    <a:pt x="2216362" y="691218"/>
                  </a:cubicBezTo>
                  <a:lnTo>
                    <a:pt x="2216362" y="691218"/>
                  </a:lnTo>
                  <a:cubicBezTo>
                    <a:pt x="2217333" y="690247"/>
                    <a:pt x="2219275" y="691218"/>
                    <a:pt x="2220246" y="692188"/>
                  </a:cubicBezTo>
                  <a:lnTo>
                    <a:pt x="2220246" y="692188"/>
                  </a:lnTo>
                  <a:lnTo>
                    <a:pt x="2220246" y="692188"/>
                  </a:lnTo>
                  <a:lnTo>
                    <a:pt x="2220246" y="692188"/>
                  </a:lnTo>
                  <a:cubicBezTo>
                    <a:pt x="2221216" y="693159"/>
                    <a:pt x="2220246" y="695101"/>
                    <a:pt x="2219275" y="696072"/>
                  </a:cubicBezTo>
                  <a:lnTo>
                    <a:pt x="2219275" y="696072"/>
                  </a:lnTo>
                  <a:cubicBezTo>
                    <a:pt x="2219275" y="696072"/>
                    <a:pt x="2218304" y="696072"/>
                    <a:pt x="2218304" y="696072"/>
                  </a:cubicBezTo>
                  <a:lnTo>
                    <a:pt x="2218304" y="696072"/>
                  </a:lnTo>
                  <a:cubicBezTo>
                    <a:pt x="2216362" y="697043"/>
                    <a:pt x="2215391" y="696072"/>
                    <a:pt x="2215391" y="695101"/>
                  </a:cubicBezTo>
                  <a:close/>
                  <a:moveTo>
                    <a:pt x="100964" y="692188"/>
                  </a:moveTo>
                  <a:cubicBezTo>
                    <a:pt x="99994" y="691218"/>
                    <a:pt x="99023" y="690247"/>
                    <a:pt x="99994" y="688305"/>
                  </a:cubicBezTo>
                  <a:lnTo>
                    <a:pt x="99994" y="688305"/>
                  </a:lnTo>
                  <a:cubicBezTo>
                    <a:pt x="100964" y="687334"/>
                    <a:pt x="101935" y="686364"/>
                    <a:pt x="103877" y="687334"/>
                  </a:cubicBezTo>
                  <a:lnTo>
                    <a:pt x="103877" y="687334"/>
                  </a:lnTo>
                  <a:cubicBezTo>
                    <a:pt x="104848" y="688305"/>
                    <a:pt x="105818" y="689276"/>
                    <a:pt x="104848" y="691218"/>
                  </a:cubicBezTo>
                  <a:lnTo>
                    <a:pt x="104848" y="691218"/>
                  </a:lnTo>
                  <a:cubicBezTo>
                    <a:pt x="104848" y="692188"/>
                    <a:pt x="103877" y="693159"/>
                    <a:pt x="101935" y="693159"/>
                  </a:cubicBezTo>
                  <a:lnTo>
                    <a:pt x="101935" y="693159"/>
                  </a:lnTo>
                  <a:cubicBezTo>
                    <a:pt x="100964" y="693159"/>
                    <a:pt x="100964" y="692188"/>
                    <a:pt x="100964" y="692188"/>
                  </a:cubicBezTo>
                  <a:close/>
                  <a:moveTo>
                    <a:pt x="2203742" y="670831"/>
                  </a:moveTo>
                  <a:cubicBezTo>
                    <a:pt x="2202771" y="669860"/>
                    <a:pt x="2203742" y="667918"/>
                    <a:pt x="2204713" y="666947"/>
                  </a:cubicBezTo>
                  <a:lnTo>
                    <a:pt x="2204713" y="666947"/>
                  </a:lnTo>
                  <a:cubicBezTo>
                    <a:pt x="2205683" y="665977"/>
                    <a:pt x="2207625" y="666947"/>
                    <a:pt x="2208596" y="667918"/>
                  </a:cubicBezTo>
                  <a:lnTo>
                    <a:pt x="2208596" y="667918"/>
                  </a:lnTo>
                  <a:cubicBezTo>
                    <a:pt x="2209567" y="668889"/>
                    <a:pt x="2208596" y="670831"/>
                    <a:pt x="2207625" y="671801"/>
                  </a:cubicBezTo>
                  <a:lnTo>
                    <a:pt x="2207625" y="671801"/>
                  </a:lnTo>
                  <a:cubicBezTo>
                    <a:pt x="2207625" y="671801"/>
                    <a:pt x="2206654" y="671801"/>
                    <a:pt x="2206654" y="671801"/>
                  </a:cubicBezTo>
                  <a:lnTo>
                    <a:pt x="2206654" y="671801"/>
                  </a:lnTo>
                  <a:cubicBezTo>
                    <a:pt x="2205683" y="672772"/>
                    <a:pt x="2204713" y="671801"/>
                    <a:pt x="2203742" y="670831"/>
                  </a:cubicBezTo>
                  <a:close/>
                  <a:moveTo>
                    <a:pt x="111643" y="667918"/>
                  </a:moveTo>
                  <a:cubicBezTo>
                    <a:pt x="110672" y="666947"/>
                    <a:pt x="109702" y="665977"/>
                    <a:pt x="110672" y="664035"/>
                  </a:cubicBezTo>
                  <a:lnTo>
                    <a:pt x="110672" y="664035"/>
                  </a:lnTo>
                  <a:lnTo>
                    <a:pt x="110672" y="664035"/>
                  </a:lnTo>
                  <a:lnTo>
                    <a:pt x="110672" y="664035"/>
                  </a:lnTo>
                  <a:cubicBezTo>
                    <a:pt x="111643" y="663064"/>
                    <a:pt x="112614" y="662093"/>
                    <a:pt x="114556" y="663064"/>
                  </a:cubicBezTo>
                  <a:lnTo>
                    <a:pt x="114556" y="663064"/>
                  </a:lnTo>
                  <a:cubicBezTo>
                    <a:pt x="115527" y="664035"/>
                    <a:pt x="116497" y="665006"/>
                    <a:pt x="115527" y="666947"/>
                  </a:cubicBezTo>
                  <a:lnTo>
                    <a:pt x="115527" y="666947"/>
                  </a:lnTo>
                  <a:cubicBezTo>
                    <a:pt x="115527" y="667918"/>
                    <a:pt x="114556" y="668889"/>
                    <a:pt x="113585" y="668889"/>
                  </a:cubicBezTo>
                  <a:lnTo>
                    <a:pt x="113585" y="668889"/>
                  </a:lnTo>
                  <a:cubicBezTo>
                    <a:pt x="112614" y="667918"/>
                    <a:pt x="111643" y="667918"/>
                    <a:pt x="111643" y="667918"/>
                  </a:cubicBezTo>
                  <a:close/>
                  <a:moveTo>
                    <a:pt x="2192092" y="647531"/>
                  </a:moveTo>
                  <a:lnTo>
                    <a:pt x="2192092" y="647531"/>
                  </a:lnTo>
                  <a:cubicBezTo>
                    <a:pt x="2191121" y="646560"/>
                    <a:pt x="2192092" y="644619"/>
                    <a:pt x="2193063" y="643648"/>
                  </a:cubicBezTo>
                  <a:lnTo>
                    <a:pt x="2193063" y="643648"/>
                  </a:lnTo>
                  <a:cubicBezTo>
                    <a:pt x="2194034" y="642677"/>
                    <a:pt x="2195975" y="643648"/>
                    <a:pt x="2196946" y="644619"/>
                  </a:cubicBezTo>
                  <a:lnTo>
                    <a:pt x="2196946" y="644619"/>
                  </a:lnTo>
                  <a:cubicBezTo>
                    <a:pt x="2197917" y="645590"/>
                    <a:pt x="2196946" y="647531"/>
                    <a:pt x="2195975" y="648502"/>
                  </a:cubicBezTo>
                  <a:lnTo>
                    <a:pt x="2195975" y="648502"/>
                  </a:lnTo>
                  <a:cubicBezTo>
                    <a:pt x="2195975" y="648502"/>
                    <a:pt x="2195004" y="648502"/>
                    <a:pt x="2195004" y="648502"/>
                  </a:cubicBezTo>
                  <a:lnTo>
                    <a:pt x="2195004" y="648502"/>
                  </a:lnTo>
                  <a:cubicBezTo>
                    <a:pt x="2194034" y="648502"/>
                    <a:pt x="2193063" y="648502"/>
                    <a:pt x="2192092" y="647531"/>
                  </a:cubicBezTo>
                  <a:close/>
                  <a:moveTo>
                    <a:pt x="123293" y="643648"/>
                  </a:moveTo>
                  <a:cubicBezTo>
                    <a:pt x="122322" y="642677"/>
                    <a:pt x="121351" y="641706"/>
                    <a:pt x="122322" y="639765"/>
                  </a:cubicBezTo>
                  <a:lnTo>
                    <a:pt x="122322" y="639765"/>
                  </a:lnTo>
                  <a:cubicBezTo>
                    <a:pt x="123293" y="638794"/>
                    <a:pt x="124264" y="637823"/>
                    <a:pt x="126205" y="638794"/>
                  </a:cubicBezTo>
                  <a:lnTo>
                    <a:pt x="126205" y="638794"/>
                  </a:lnTo>
                  <a:cubicBezTo>
                    <a:pt x="127176" y="639765"/>
                    <a:pt x="128147" y="640736"/>
                    <a:pt x="127176" y="642677"/>
                  </a:cubicBezTo>
                  <a:lnTo>
                    <a:pt x="127176" y="642677"/>
                  </a:lnTo>
                  <a:cubicBezTo>
                    <a:pt x="127176" y="643648"/>
                    <a:pt x="126205" y="644619"/>
                    <a:pt x="125235" y="644619"/>
                  </a:cubicBezTo>
                  <a:lnTo>
                    <a:pt x="125235" y="644619"/>
                  </a:lnTo>
                  <a:cubicBezTo>
                    <a:pt x="124264" y="644619"/>
                    <a:pt x="123293" y="644619"/>
                    <a:pt x="123293" y="643648"/>
                  </a:cubicBezTo>
                  <a:close/>
                  <a:moveTo>
                    <a:pt x="2180442" y="623261"/>
                  </a:moveTo>
                  <a:lnTo>
                    <a:pt x="2180442" y="623261"/>
                  </a:lnTo>
                  <a:cubicBezTo>
                    <a:pt x="2179471" y="622290"/>
                    <a:pt x="2180442" y="620348"/>
                    <a:pt x="2181413" y="619378"/>
                  </a:cubicBezTo>
                  <a:lnTo>
                    <a:pt x="2181413" y="619378"/>
                  </a:lnTo>
                  <a:cubicBezTo>
                    <a:pt x="2182384" y="618407"/>
                    <a:pt x="2184326" y="619378"/>
                    <a:pt x="2185296" y="620348"/>
                  </a:cubicBezTo>
                  <a:lnTo>
                    <a:pt x="2185296" y="620348"/>
                  </a:lnTo>
                  <a:lnTo>
                    <a:pt x="2185296" y="620348"/>
                  </a:lnTo>
                  <a:lnTo>
                    <a:pt x="2185296" y="620348"/>
                  </a:lnTo>
                  <a:cubicBezTo>
                    <a:pt x="2186267" y="621319"/>
                    <a:pt x="2185296" y="623261"/>
                    <a:pt x="2184326" y="624232"/>
                  </a:cubicBezTo>
                  <a:lnTo>
                    <a:pt x="2184326" y="624232"/>
                  </a:lnTo>
                  <a:cubicBezTo>
                    <a:pt x="2184326" y="624232"/>
                    <a:pt x="2183355" y="624232"/>
                    <a:pt x="2183355" y="624232"/>
                  </a:cubicBezTo>
                  <a:lnTo>
                    <a:pt x="2183355" y="624232"/>
                  </a:lnTo>
                  <a:cubicBezTo>
                    <a:pt x="2181413" y="625202"/>
                    <a:pt x="2180442" y="624232"/>
                    <a:pt x="2180442" y="623261"/>
                  </a:cubicBezTo>
                  <a:close/>
                  <a:moveTo>
                    <a:pt x="135914" y="620348"/>
                  </a:moveTo>
                  <a:cubicBezTo>
                    <a:pt x="134943" y="619378"/>
                    <a:pt x="133972" y="618407"/>
                    <a:pt x="134943" y="616465"/>
                  </a:cubicBezTo>
                  <a:lnTo>
                    <a:pt x="134943" y="616465"/>
                  </a:lnTo>
                  <a:cubicBezTo>
                    <a:pt x="134943" y="616465"/>
                    <a:pt x="134943" y="616465"/>
                    <a:pt x="134943" y="616465"/>
                  </a:cubicBezTo>
                  <a:lnTo>
                    <a:pt x="134943" y="616465"/>
                  </a:lnTo>
                  <a:cubicBezTo>
                    <a:pt x="135914" y="615494"/>
                    <a:pt x="136884" y="614524"/>
                    <a:pt x="138826" y="615494"/>
                  </a:cubicBezTo>
                  <a:lnTo>
                    <a:pt x="138826" y="615494"/>
                  </a:lnTo>
                  <a:cubicBezTo>
                    <a:pt x="139797" y="616465"/>
                    <a:pt x="140768" y="617436"/>
                    <a:pt x="139797" y="619378"/>
                  </a:cubicBezTo>
                  <a:lnTo>
                    <a:pt x="139797" y="619378"/>
                  </a:lnTo>
                  <a:cubicBezTo>
                    <a:pt x="139797" y="620348"/>
                    <a:pt x="138826" y="620348"/>
                    <a:pt x="137855" y="620348"/>
                  </a:cubicBezTo>
                  <a:lnTo>
                    <a:pt x="137855" y="620348"/>
                  </a:lnTo>
                  <a:cubicBezTo>
                    <a:pt x="136884" y="620348"/>
                    <a:pt x="135914" y="620348"/>
                    <a:pt x="135914" y="620348"/>
                  </a:cubicBezTo>
                  <a:close/>
                  <a:moveTo>
                    <a:pt x="2167822" y="599961"/>
                  </a:moveTo>
                  <a:lnTo>
                    <a:pt x="2167822" y="599961"/>
                  </a:lnTo>
                  <a:cubicBezTo>
                    <a:pt x="2166851" y="598991"/>
                    <a:pt x="2167822" y="597049"/>
                    <a:pt x="2168793" y="596078"/>
                  </a:cubicBezTo>
                  <a:lnTo>
                    <a:pt x="2168793" y="596078"/>
                  </a:lnTo>
                  <a:cubicBezTo>
                    <a:pt x="2169763" y="595107"/>
                    <a:pt x="2171705" y="596078"/>
                    <a:pt x="2172676" y="597049"/>
                  </a:cubicBezTo>
                  <a:lnTo>
                    <a:pt x="2172676" y="597049"/>
                  </a:lnTo>
                  <a:cubicBezTo>
                    <a:pt x="2173647" y="598020"/>
                    <a:pt x="2172676" y="599961"/>
                    <a:pt x="2171705" y="600932"/>
                  </a:cubicBezTo>
                  <a:lnTo>
                    <a:pt x="2171705" y="600932"/>
                  </a:lnTo>
                  <a:cubicBezTo>
                    <a:pt x="2171705" y="600932"/>
                    <a:pt x="2170734" y="600932"/>
                    <a:pt x="2170734" y="600932"/>
                  </a:cubicBezTo>
                  <a:lnTo>
                    <a:pt x="2170734" y="600932"/>
                  </a:lnTo>
                  <a:cubicBezTo>
                    <a:pt x="2168793" y="601903"/>
                    <a:pt x="2167822" y="600932"/>
                    <a:pt x="2167822" y="599961"/>
                  </a:cubicBezTo>
                  <a:close/>
                  <a:moveTo>
                    <a:pt x="148534" y="597049"/>
                  </a:moveTo>
                  <a:cubicBezTo>
                    <a:pt x="147563" y="596078"/>
                    <a:pt x="146593" y="595107"/>
                    <a:pt x="147563" y="593166"/>
                  </a:cubicBezTo>
                  <a:lnTo>
                    <a:pt x="147563" y="593166"/>
                  </a:lnTo>
                  <a:lnTo>
                    <a:pt x="147563" y="593166"/>
                  </a:lnTo>
                  <a:lnTo>
                    <a:pt x="147563" y="593166"/>
                  </a:lnTo>
                  <a:cubicBezTo>
                    <a:pt x="148534" y="592195"/>
                    <a:pt x="149505" y="591224"/>
                    <a:pt x="151447" y="592195"/>
                  </a:cubicBezTo>
                  <a:lnTo>
                    <a:pt x="151447" y="592195"/>
                  </a:lnTo>
                  <a:cubicBezTo>
                    <a:pt x="152417" y="593166"/>
                    <a:pt x="153388" y="594137"/>
                    <a:pt x="152417" y="596078"/>
                  </a:cubicBezTo>
                  <a:lnTo>
                    <a:pt x="152417" y="596078"/>
                  </a:lnTo>
                  <a:cubicBezTo>
                    <a:pt x="152417" y="597049"/>
                    <a:pt x="151447" y="597049"/>
                    <a:pt x="150476" y="597049"/>
                  </a:cubicBezTo>
                  <a:lnTo>
                    <a:pt x="150476" y="597049"/>
                  </a:lnTo>
                  <a:cubicBezTo>
                    <a:pt x="149505" y="597049"/>
                    <a:pt x="148534" y="597049"/>
                    <a:pt x="148534" y="597049"/>
                  </a:cubicBezTo>
                  <a:close/>
                  <a:moveTo>
                    <a:pt x="2154230" y="576662"/>
                  </a:moveTo>
                  <a:cubicBezTo>
                    <a:pt x="2153260" y="575691"/>
                    <a:pt x="2154230" y="573750"/>
                    <a:pt x="2155201" y="572779"/>
                  </a:cubicBezTo>
                  <a:lnTo>
                    <a:pt x="2155201" y="572779"/>
                  </a:lnTo>
                  <a:cubicBezTo>
                    <a:pt x="2156172" y="571808"/>
                    <a:pt x="2158114" y="572779"/>
                    <a:pt x="2159084" y="573750"/>
                  </a:cubicBezTo>
                  <a:lnTo>
                    <a:pt x="2159084" y="573750"/>
                  </a:lnTo>
                  <a:cubicBezTo>
                    <a:pt x="2160055" y="574720"/>
                    <a:pt x="2159084" y="576662"/>
                    <a:pt x="2158114" y="577633"/>
                  </a:cubicBezTo>
                  <a:lnTo>
                    <a:pt x="2158114" y="577633"/>
                  </a:lnTo>
                  <a:cubicBezTo>
                    <a:pt x="2158114" y="577633"/>
                    <a:pt x="2157143" y="577633"/>
                    <a:pt x="2157143" y="577633"/>
                  </a:cubicBezTo>
                  <a:lnTo>
                    <a:pt x="2157143" y="577633"/>
                  </a:lnTo>
                  <a:cubicBezTo>
                    <a:pt x="2156172" y="578604"/>
                    <a:pt x="2155201" y="577633"/>
                    <a:pt x="2154230" y="576662"/>
                  </a:cubicBezTo>
                  <a:close/>
                  <a:moveTo>
                    <a:pt x="161155" y="573750"/>
                  </a:moveTo>
                  <a:cubicBezTo>
                    <a:pt x="160184" y="572779"/>
                    <a:pt x="159213" y="571808"/>
                    <a:pt x="160184" y="569866"/>
                  </a:cubicBezTo>
                  <a:lnTo>
                    <a:pt x="160184" y="569866"/>
                  </a:lnTo>
                  <a:cubicBezTo>
                    <a:pt x="161155" y="568895"/>
                    <a:pt x="162125" y="567925"/>
                    <a:pt x="164067" y="568895"/>
                  </a:cubicBezTo>
                  <a:lnTo>
                    <a:pt x="164067" y="568895"/>
                  </a:lnTo>
                  <a:cubicBezTo>
                    <a:pt x="165038" y="569866"/>
                    <a:pt x="166009" y="570837"/>
                    <a:pt x="165038" y="572779"/>
                  </a:cubicBezTo>
                  <a:lnTo>
                    <a:pt x="165038" y="572779"/>
                  </a:lnTo>
                  <a:cubicBezTo>
                    <a:pt x="164067" y="573750"/>
                    <a:pt x="164067" y="573750"/>
                    <a:pt x="163096" y="573750"/>
                  </a:cubicBezTo>
                  <a:lnTo>
                    <a:pt x="163096" y="573750"/>
                  </a:lnTo>
                  <a:cubicBezTo>
                    <a:pt x="162125" y="573750"/>
                    <a:pt x="162125" y="573750"/>
                    <a:pt x="161155" y="573750"/>
                  </a:cubicBezTo>
                  <a:close/>
                  <a:moveTo>
                    <a:pt x="2140639" y="554333"/>
                  </a:moveTo>
                  <a:cubicBezTo>
                    <a:pt x="2139668" y="553362"/>
                    <a:pt x="2140639" y="551421"/>
                    <a:pt x="2141610" y="550450"/>
                  </a:cubicBezTo>
                  <a:lnTo>
                    <a:pt x="2141610" y="550450"/>
                  </a:lnTo>
                  <a:cubicBezTo>
                    <a:pt x="2142581" y="549479"/>
                    <a:pt x="2144522" y="550450"/>
                    <a:pt x="2145493" y="551421"/>
                  </a:cubicBezTo>
                  <a:lnTo>
                    <a:pt x="2145493" y="551421"/>
                  </a:lnTo>
                  <a:cubicBezTo>
                    <a:pt x="2146464" y="552392"/>
                    <a:pt x="2145493" y="554333"/>
                    <a:pt x="2144522" y="555304"/>
                  </a:cubicBezTo>
                  <a:lnTo>
                    <a:pt x="2144522" y="555304"/>
                  </a:lnTo>
                  <a:cubicBezTo>
                    <a:pt x="2144522" y="555304"/>
                    <a:pt x="2143552" y="555304"/>
                    <a:pt x="2143552" y="555304"/>
                  </a:cubicBezTo>
                  <a:lnTo>
                    <a:pt x="2143552" y="555304"/>
                  </a:lnTo>
                  <a:cubicBezTo>
                    <a:pt x="2142581" y="555304"/>
                    <a:pt x="2141610" y="555304"/>
                    <a:pt x="2140639" y="554333"/>
                  </a:cubicBezTo>
                  <a:close/>
                  <a:moveTo>
                    <a:pt x="175717" y="550450"/>
                  </a:moveTo>
                  <a:cubicBezTo>
                    <a:pt x="174746" y="549479"/>
                    <a:pt x="173775" y="547538"/>
                    <a:pt x="174746" y="546567"/>
                  </a:cubicBezTo>
                  <a:lnTo>
                    <a:pt x="174746" y="546567"/>
                  </a:lnTo>
                  <a:cubicBezTo>
                    <a:pt x="175717" y="545596"/>
                    <a:pt x="177658" y="544625"/>
                    <a:pt x="178629" y="545596"/>
                  </a:cubicBezTo>
                  <a:lnTo>
                    <a:pt x="178629" y="545596"/>
                  </a:lnTo>
                  <a:cubicBezTo>
                    <a:pt x="179600" y="546567"/>
                    <a:pt x="180571" y="548508"/>
                    <a:pt x="179600" y="549479"/>
                  </a:cubicBezTo>
                  <a:lnTo>
                    <a:pt x="179600" y="549479"/>
                  </a:lnTo>
                  <a:cubicBezTo>
                    <a:pt x="178629" y="550450"/>
                    <a:pt x="177658" y="550450"/>
                    <a:pt x="176688" y="550450"/>
                  </a:cubicBezTo>
                  <a:lnTo>
                    <a:pt x="176688" y="550450"/>
                  </a:lnTo>
                  <a:cubicBezTo>
                    <a:pt x="176688" y="550450"/>
                    <a:pt x="175717" y="550450"/>
                    <a:pt x="175717" y="550450"/>
                  </a:cubicBezTo>
                  <a:close/>
                  <a:moveTo>
                    <a:pt x="2127048" y="532005"/>
                  </a:moveTo>
                  <a:cubicBezTo>
                    <a:pt x="2126077" y="531034"/>
                    <a:pt x="2127048" y="529092"/>
                    <a:pt x="2128018" y="528121"/>
                  </a:cubicBezTo>
                  <a:lnTo>
                    <a:pt x="2128018" y="528121"/>
                  </a:lnTo>
                  <a:cubicBezTo>
                    <a:pt x="2128989" y="527151"/>
                    <a:pt x="2130931" y="528121"/>
                    <a:pt x="2131902" y="529092"/>
                  </a:cubicBezTo>
                  <a:lnTo>
                    <a:pt x="2131902" y="529092"/>
                  </a:lnTo>
                  <a:cubicBezTo>
                    <a:pt x="2132873" y="530063"/>
                    <a:pt x="2131902" y="532005"/>
                    <a:pt x="2130931" y="532975"/>
                  </a:cubicBezTo>
                  <a:lnTo>
                    <a:pt x="2130931" y="532975"/>
                  </a:lnTo>
                  <a:cubicBezTo>
                    <a:pt x="2130931" y="532975"/>
                    <a:pt x="2129960" y="532975"/>
                    <a:pt x="2129960" y="532975"/>
                  </a:cubicBezTo>
                  <a:lnTo>
                    <a:pt x="2129960" y="532975"/>
                  </a:lnTo>
                  <a:cubicBezTo>
                    <a:pt x="2128018" y="532975"/>
                    <a:pt x="2127048" y="532975"/>
                    <a:pt x="2127048" y="532005"/>
                  </a:cubicBezTo>
                  <a:close/>
                  <a:moveTo>
                    <a:pt x="190279" y="528121"/>
                  </a:moveTo>
                  <a:cubicBezTo>
                    <a:pt x="189308" y="527151"/>
                    <a:pt x="188337" y="525209"/>
                    <a:pt x="189308" y="524238"/>
                  </a:cubicBezTo>
                  <a:lnTo>
                    <a:pt x="189308" y="524238"/>
                  </a:lnTo>
                  <a:cubicBezTo>
                    <a:pt x="190279" y="523267"/>
                    <a:pt x="192221" y="522296"/>
                    <a:pt x="193191" y="523267"/>
                  </a:cubicBezTo>
                  <a:lnTo>
                    <a:pt x="193191" y="523267"/>
                  </a:lnTo>
                  <a:cubicBezTo>
                    <a:pt x="194162" y="524238"/>
                    <a:pt x="195133" y="526180"/>
                    <a:pt x="194162" y="527151"/>
                  </a:cubicBezTo>
                  <a:lnTo>
                    <a:pt x="194162" y="527151"/>
                  </a:lnTo>
                  <a:cubicBezTo>
                    <a:pt x="193191" y="528121"/>
                    <a:pt x="193191" y="528121"/>
                    <a:pt x="192221" y="528121"/>
                  </a:cubicBezTo>
                  <a:lnTo>
                    <a:pt x="192221" y="528121"/>
                  </a:lnTo>
                  <a:cubicBezTo>
                    <a:pt x="191250" y="528121"/>
                    <a:pt x="190279" y="528121"/>
                    <a:pt x="190279" y="528121"/>
                  </a:cubicBezTo>
                  <a:close/>
                  <a:moveTo>
                    <a:pt x="2111515" y="509676"/>
                  </a:moveTo>
                  <a:lnTo>
                    <a:pt x="2111515" y="509676"/>
                  </a:lnTo>
                  <a:cubicBezTo>
                    <a:pt x="2110544" y="508705"/>
                    <a:pt x="2110544" y="506764"/>
                    <a:pt x="2112485" y="505793"/>
                  </a:cubicBezTo>
                  <a:lnTo>
                    <a:pt x="2112485" y="505793"/>
                  </a:lnTo>
                  <a:cubicBezTo>
                    <a:pt x="2113456" y="504822"/>
                    <a:pt x="2115398" y="504822"/>
                    <a:pt x="2116369" y="506764"/>
                  </a:cubicBezTo>
                  <a:lnTo>
                    <a:pt x="2116369" y="506764"/>
                  </a:lnTo>
                  <a:cubicBezTo>
                    <a:pt x="2117339" y="507734"/>
                    <a:pt x="2117339" y="509676"/>
                    <a:pt x="2115398" y="510647"/>
                  </a:cubicBezTo>
                  <a:lnTo>
                    <a:pt x="2115398" y="510647"/>
                  </a:lnTo>
                  <a:cubicBezTo>
                    <a:pt x="2115398" y="510647"/>
                    <a:pt x="2114427" y="510647"/>
                    <a:pt x="2113456" y="510647"/>
                  </a:cubicBezTo>
                  <a:lnTo>
                    <a:pt x="2113456" y="510647"/>
                  </a:lnTo>
                  <a:cubicBezTo>
                    <a:pt x="2113456" y="510647"/>
                    <a:pt x="2112485" y="510647"/>
                    <a:pt x="2111515" y="509676"/>
                  </a:cubicBezTo>
                  <a:close/>
                  <a:moveTo>
                    <a:pt x="204841" y="505793"/>
                  </a:moveTo>
                  <a:cubicBezTo>
                    <a:pt x="203870" y="504822"/>
                    <a:pt x="202900" y="502880"/>
                    <a:pt x="203870" y="501909"/>
                  </a:cubicBezTo>
                  <a:lnTo>
                    <a:pt x="203870" y="501909"/>
                  </a:lnTo>
                  <a:lnTo>
                    <a:pt x="203870" y="501909"/>
                  </a:lnTo>
                  <a:lnTo>
                    <a:pt x="203870" y="501909"/>
                  </a:lnTo>
                  <a:cubicBezTo>
                    <a:pt x="204841" y="500939"/>
                    <a:pt x="206783" y="499968"/>
                    <a:pt x="207754" y="500939"/>
                  </a:cubicBezTo>
                  <a:lnTo>
                    <a:pt x="207754" y="500939"/>
                  </a:lnTo>
                  <a:cubicBezTo>
                    <a:pt x="208724" y="501909"/>
                    <a:pt x="209695" y="503851"/>
                    <a:pt x="208724" y="504822"/>
                  </a:cubicBezTo>
                  <a:lnTo>
                    <a:pt x="208724" y="504822"/>
                  </a:lnTo>
                  <a:cubicBezTo>
                    <a:pt x="207754" y="505793"/>
                    <a:pt x="207754" y="505793"/>
                    <a:pt x="206783" y="505793"/>
                  </a:cubicBezTo>
                  <a:lnTo>
                    <a:pt x="206783" y="505793"/>
                  </a:lnTo>
                  <a:cubicBezTo>
                    <a:pt x="205812" y="505793"/>
                    <a:pt x="204841" y="505793"/>
                    <a:pt x="204841" y="505793"/>
                  </a:cubicBezTo>
                  <a:close/>
                  <a:moveTo>
                    <a:pt x="2096952" y="488318"/>
                  </a:moveTo>
                  <a:lnTo>
                    <a:pt x="2096952" y="488318"/>
                  </a:lnTo>
                  <a:cubicBezTo>
                    <a:pt x="2095982" y="487347"/>
                    <a:pt x="2095982" y="485406"/>
                    <a:pt x="2097923" y="484435"/>
                  </a:cubicBezTo>
                  <a:lnTo>
                    <a:pt x="2097923" y="484435"/>
                  </a:lnTo>
                  <a:cubicBezTo>
                    <a:pt x="2098894" y="483464"/>
                    <a:pt x="2100836" y="483464"/>
                    <a:pt x="2101807" y="485406"/>
                  </a:cubicBezTo>
                  <a:lnTo>
                    <a:pt x="2101807" y="485406"/>
                  </a:lnTo>
                  <a:lnTo>
                    <a:pt x="2101807" y="485406"/>
                  </a:lnTo>
                  <a:lnTo>
                    <a:pt x="2101807" y="485406"/>
                  </a:lnTo>
                  <a:cubicBezTo>
                    <a:pt x="2102777" y="486376"/>
                    <a:pt x="2102777" y="488318"/>
                    <a:pt x="2100836" y="489289"/>
                  </a:cubicBezTo>
                  <a:lnTo>
                    <a:pt x="2100836" y="489289"/>
                  </a:lnTo>
                  <a:cubicBezTo>
                    <a:pt x="2100836" y="489289"/>
                    <a:pt x="2099865" y="490260"/>
                    <a:pt x="2098894" y="490260"/>
                  </a:cubicBezTo>
                  <a:lnTo>
                    <a:pt x="2098894" y="490260"/>
                  </a:lnTo>
                  <a:cubicBezTo>
                    <a:pt x="2097923" y="489289"/>
                    <a:pt x="2096952" y="488318"/>
                    <a:pt x="2096952" y="488318"/>
                  </a:cubicBezTo>
                  <a:close/>
                  <a:moveTo>
                    <a:pt x="220374" y="483464"/>
                  </a:moveTo>
                  <a:cubicBezTo>
                    <a:pt x="219403" y="482493"/>
                    <a:pt x="218433" y="480552"/>
                    <a:pt x="219403" y="479581"/>
                  </a:cubicBezTo>
                  <a:lnTo>
                    <a:pt x="219403" y="479581"/>
                  </a:lnTo>
                  <a:cubicBezTo>
                    <a:pt x="220374" y="478610"/>
                    <a:pt x="222316" y="477639"/>
                    <a:pt x="223287" y="478610"/>
                  </a:cubicBezTo>
                  <a:lnTo>
                    <a:pt x="223287" y="478610"/>
                  </a:lnTo>
                  <a:cubicBezTo>
                    <a:pt x="224257" y="479581"/>
                    <a:pt x="225228" y="481522"/>
                    <a:pt x="224257" y="482493"/>
                  </a:cubicBezTo>
                  <a:lnTo>
                    <a:pt x="224257" y="482493"/>
                  </a:lnTo>
                  <a:cubicBezTo>
                    <a:pt x="223287" y="483464"/>
                    <a:pt x="223287" y="483464"/>
                    <a:pt x="222316" y="483464"/>
                  </a:cubicBezTo>
                  <a:lnTo>
                    <a:pt x="222316" y="483464"/>
                  </a:lnTo>
                  <a:cubicBezTo>
                    <a:pt x="221345" y="484435"/>
                    <a:pt x="220374" y="484435"/>
                    <a:pt x="220374" y="483464"/>
                  </a:cubicBezTo>
                  <a:close/>
                  <a:moveTo>
                    <a:pt x="2081419" y="465989"/>
                  </a:moveTo>
                  <a:lnTo>
                    <a:pt x="2081419" y="465989"/>
                  </a:lnTo>
                  <a:cubicBezTo>
                    <a:pt x="2080449" y="465019"/>
                    <a:pt x="2080449" y="463077"/>
                    <a:pt x="2082390" y="462106"/>
                  </a:cubicBezTo>
                  <a:lnTo>
                    <a:pt x="2082390" y="462106"/>
                  </a:lnTo>
                  <a:cubicBezTo>
                    <a:pt x="2083361" y="461135"/>
                    <a:pt x="2085303" y="461135"/>
                    <a:pt x="2086273" y="463077"/>
                  </a:cubicBezTo>
                  <a:lnTo>
                    <a:pt x="2086273" y="463077"/>
                  </a:lnTo>
                  <a:lnTo>
                    <a:pt x="2086273" y="463077"/>
                  </a:lnTo>
                  <a:lnTo>
                    <a:pt x="2086273" y="463077"/>
                  </a:lnTo>
                  <a:cubicBezTo>
                    <a:pt x="2087244" y="464048"/>
                    <a:pt x="2087244" y="465989"/>
                    <a:pt x="2085303" y="466960"/>
                  </a:cubicBezTo>
                  <a:lnTo>
                    <a:pt x="2085303" y="466960"/>
                  </a:lnTo>
                  <a:cubicBezTo>
                    <a:pt x="2085303" y="466960"/>
                    <a:pt x="2084332" y="467931"/>
                    <a:pt x="2083361" y="467931"/>
                  </a:cubicBezTo>
                  <a:lnTo>
                    <a:pt x="2083361" y="467931"/>
                  </a:lnTo>
                  <a:cubicBezTo>
                    <a:pt x="2082390" y="467931"/>
                    <a:pt x="2081419" y="466960"/>
                    <a:pt x="2081419" y="465989"/>
                  </a:cubicBezTo>
                  <a:close/>
                  <a:moveTo>
                    <a:pt x="235907" y="462106"/>
                  </a:moveTo>
                  <a:cubicBezTo>
                    <a:pt x="234936" y="461135"/>
                    <a:pt x="234936" y="459194"/>
                    <a:pt x="234936" y="458223"/>
                  </a:cubicBezTo>
                  <a:lnTo>
                    <a:pt x="234936" y="458223"/>
                  </a:lnTo>
                  <a:cubicBezTo>
                    <a:pt x="235907" y="457252"/>
                    <a:pt x="237849" y="457252"/>
                    <a:pt x="238820" y="457252"/>
                  </a:cubicBezTo>
                  <a:lnTo>
                    <a:pt x="238820" y="457252"/>
                  </a:lnTo>
                  <a:cubicBezTo>
                    <a:pt x="239790" y="458223"/>
                    <a:pt x="239790" y="460165"/>
                    <a:pt x="239790" y="461135"/>
                  </a:cubicBezTo>
                  <a:lnTo>
                    <a:pt x="239790" y="461135"/>
                  </a:lnTo>
                  <a:cubicBezTo>
                    <a:pt x="238820" y="462106"/>
                    <a:pt x="238820" y="462106"/>
                    <a:pt x="237849" y="462106"/>
                  </a:cubicBezTo>
                  <a:lnTo>
                    <a:pt x="237849" y="462106"/>
                  </a:lnTo>
                  <a:cubicBezTo>
                    <a:pt x="236878" y="463077"/>
                    <a:pt x="236878" y="463077"/>
                    <a:pt x="235907" y="462106"/>
                  </a:cubicBezTo>
                  <a:close/>
                  <a:moveTo>
                    <a:pt x="2064916" y="445602"/>
                  </a:moveTo>
                  <a:lnTo>
                    <a:pt x="2064916" y="445602"/>
                  </a:lnTo>
                  <a:cubicBezTo>
                    <a:pt x="2063945" y="444632"/>
                    <a:pt x="2063945" y="442690"/>
                    <a:pt x="2064916" y="441719"/>
                  </a:cubicBezTo>
                  <a:lnTo>
                    <a:pt x="2064916" y="441719"/>
                  </a:lnTo>
                  <a:cubicBezTo>
                    <a:pt x="2065887" y="440748"/>
                    <a:pt x="2067828" y="440748"/>
                    <a:pt x="2068799" y="441719"/>
                  </a:cubicBezTo>
                  <a:lnTo>
                    <a:pt x="2068799" y="441719"/>
                  </a:lnTo>
                  <a:cubicBezTo>
                    <a:pt x="2069770" y="442690"/>
                    <a:pt x="2069770" y="444632"/>
                    <a:pt x="2068799" y="445602"/>
                  </a:cubicBezTo>
                  <a:lnTo>
                    <a:pt x="2068799" y="445602"/>
                  </a:lnTo>
                  <a:cubicBezTo>
                    <a:pt x="2067828" y="445602"/>
                    <a:pt x="2067828" y="446573"/>
                    <a:pt x="2066857" y="446573"/>
                  </a:cubicBezTo>
                  <a:lnTo>
                    <a:pt x="2066857" y="446573"/>
                  </a:lnTo>
                  <a:cubicBezTo>
                    <a:pt x="2065887" y="446573"/>
                    <a:pt x="2064916" y="445602"/>
                    <a:pt x="2064916" y="445602"/>
                  </a:cubicBezTo>
                  <a:close/>
                  <a:moveTo>
                    <a:pt x="252411" y="440748"/>
                  </a:moveTo>
                  <a:cubicBezTo>
                    <a:pt x="251440" y="439778"/>
                    <a:pt x="251440" y="437836"/>
                    <a:pt x="252411" y="436865"/>
                  </a:cubicBezTo>
                  <a:lnTo>
                    <a:pt x="252411" y="436865"/>
                  </a:lnTo>
                  <a:cubicBezTo>
                    <a:pt x="253382" y="435894"/>
                    <a:pt x="255323" y="435894"/>
                    <a:pt x="256294" y="436865"/>
                  </a:cubicBezTo>
                  <a:lnTo>
                    <a:pt x="256294" y="436865"/>
                  </a:lnTo>
                  <a:cubicBezTo>
                    <a:pt x="257265" y="437836"/>
                    <a:pt x="257265" y="439778"/>
                    <a:pt x="256294" y="440748"/>
                  </a:cubicBezTo>
                  <a:lnTo>
                    <a:pt x="256294" y="440748"/>
                  </a:lnTo>
                  <a:cubicBezTo>
                    <a:pt x="255323" y="441719"/>
                    <a:pt x="255323" y="441719"/>
                    <a:pt x="254353" y="441719"/>
                  </a:cubicBezTo>
                  <a:lnTo>
                    <a:pt x="254353" y="441719"/>
                  </a:lnTo>
                  <a:cubicBezTo>
                    <a:pt x="253382" y="441719"/>
                    <a:pt x="252411" y="441719"/>
                    <a:pt x="252411" y="440748"/>
                  </a:cubicBezTo>
                  <a:close/>
                  <a:moveTo>
                    <a:pt x="2048412" y="424245"/>
                  </a:moveTo>
                  <a:lnTo>
                    <a:pt x="2048412" y="424245"/>
                  </a:lnTo>
                  <a:cubicBezTo>
                    <a:pt x="2047441" y="423274"/>
                    <a:pt x="2047441" y="421332"/>
                    <a:pt x="2048412" y="420361"/>
                  </a:cubicBezTo>
                  <a:lnTo>
                    <a:pt x="2048412" y="420361"/>
                  </a:lnTo>
                  <a:cubicBezTo>
                    <a:pt x="2049383" y="419390"/>
                    <a:pt x="2051324" y="419390"/>
                    <a:pt x="2052295" y="420361"/>
                  </a:cubicBezTo>
                  <a:lnTo>
                    <a:pt x="2052295" y="420361"/>
                  </a:lnTo>
                  <a:cubicBezTo>
                    <a:pt x="2053266" y="421332"/>
                    <a:pt x="2053266" y="423274"/>
                    <a:pt x="2052295" y="424245"/>
                  </a:cubicBezTo>
                  <a:lnTo>
                    <a:pt x="2052295" y="424245"/>
                  </a:lnTo>
                  <a:cubicBezTo>
                    <a:pt x="2052295" y="424245"/>
                    <a:pt x="2051324" y="425215"/>
                    <a:pt x="2050354" y="425215"/>
                  </a:cubicBezTo>
                  <a:lnTo>
                    <a:pt x="2050354" y="425215"/>
                  </a:lnTo>
                  <a:cubicBezTo>
                    <a:pt x="2049383" y="425215"/>
                    <a:pt x="2048412" y="425215"/>
                    <a:pt x="2048412" y="424245"/>
                  </a:cubicBezTo>
                  <a:close/>
                  <a:moveTo>
                    <a:pt x="268915" y="420361"/>
                  </a:moveTo>
                  <a:cubicBezTo>
                    <a:pt x="267944" y="419390"/>
                    <a:pt x="267944" y="417449"/>
                    <a:pt x="268915" y="416478"/>
                  </a:cubicBezTo>
                  <a:lnTo>
                    <a:pt x="268915" y="416478"/>
                  </a:lnTo>
                  <a:cubicBezTo>
                    <a:pt x="269886" y="415507"/>
                    <a:pt x="271827" y="415507"/>
                    <a:pt x="272798" y="416478"/>
                  </a:cubicBezTo>
                  <a:lnTo>
                    <a:pt x="272798" y="416478"/>
                  </a:lnTo>
                  <a:cubicBezTo>
                    <a:pt x="273769" y="417449"/>
                    <a:pt x="273769" y="419390"/>
                    <a:pt x="272798" y="420361"/>
                  </a:cubicBezTo>
                  <a:lnTo>
                    <a:pt x="272798" y="420361"/>
                  </a:lnTo>
                  <a:cubicBezTo>
                    <a:pt x="271827" y="421332"/>
                    <a:pt x="271827" y="421332"/>
                    <a:pt x="270856" y="421332"/>
                  </a:cubicBezTo>
                  <a:lnTo>
                    <a:pt x="270856" y="421332"/>
                  </a:lnTo>
                  <a:cubicBezTo>
                    <a:pt x="269886" y="421332"/>
                    <a:pt x="269886" y="421332"/>
                    <a:pt x="268915" y="420361"/>
                  </a:cubicBezTo>
                  <a:close/>
                  <a:moveTo>
                    <a:pt x="2030937" y="403858"/>
                  </a:moveTo>
                  <a:cubicBezTo>
                    <a:pt x="2029966" y="402887"/>
                    <a:pt x="2029966" y="400945"/>
                    <a:pt x="2030937" y="399974"/>
                  </a:cubicBezTo>
                  <a:lnTo>
                    <a:pt x="2030937" y="399974"/>
                  </a:lnTo>
                  <a:cubicBezTo>
                    <a:pt x="2031908" y="399003"/>
                    <a:pt x="2033850" y="399003"/>
                    <a:pt x="2034820" y="399974"/>
                  </a:cubicBezTo>
                  <a:lnTo>
                    <a:pt x="2034820" y="399974"/>
                  </a:lnTo>
                  <a:cubicBezTo>
                    <a:pt x="2035791" y="400945"/>
                    <a:pt x="2035791" y="402887"/>
                    <a:pt x="2034820" y="403858"/>
                  </a:cubicBezTo>
                  <a:lnTo>
                    <a:pt x="2034820" y="403858"/>
                  </a:lnTo>
                  <a:cubicBezTo>
                    <a:pt x="2033850" y="403858"/>
                    <a:pt x="2033850" y="404828"/>
                    <a:pt x="2032879" y="404828"/>
                  </a:cubicBezTo>
                  <a:lnTo>
                    <a:pt x="2032879" y="404828"/>
                  </a:lnTo>
                  <a:cubicBezTo>
                    <a:pt x="2031908" y="404828"/>
                    <a:pt x="2030937" y="404828"/>
                    <a:pt x="2030937" y="403858"/>
                  </a:cubicBezTo>
                  <a:close/>
                  <a:moveTo>
                    <a:pt x="286389" y="399974"/>
                  </a:moveTo>
                  <a:cubicBezTo>
                    <a:pt x="285419" y="399003"/>
                    <a:pt x="285419" y="397062"/>
                    <a:pt x="286389" y="396091"/>
                  </a:cubicBezTo>
                  <a:lnTo>
                    <a:pt x="286389" y="396091"/>
                  </a:lnTo>
                  <a:cubicBezTo>
                    <a:pt x="287360" y="395120"/>
                    <a:pt x="289302" y="395120"/>
                    <a:pt x="290273" y="396091"/>
                  </a:cubicBezTo>
                  <a:lnTo>
                    <a:pt x="290273" y="396091"/>
                  </a:lnTo>
                  <a:cubicBezTo>
                    <a:pt x="291243" y="397062"/>
                    <a:pt x="291243" y="399003"/>
                    <a:pt x="290273" y="399974"/>
                  </a:cubicBezTo>
                  <a:lnTo>
                    <a:pt x="290273" y="399974"/>
                  </a:lnTo>
                  <a:cubicBezTo>
                    <a:pt x="289302" y="400945"/>
                    <a:pt x="289302" y="400945"/>
                    <a:pt x="288331" y="400945"/>
                  </a:cubicBezTo>
                  <a:lnTo>
                    <a:pt x="288331" y="400945"/>
                  </a:lnTo>
                  <a:cubicBezTo>
                    <a:pt x="287360" y="400945"/>
                    <a:pt x="287360" y="400945"/>
                    <a:pt x="286389" y="399974"/>
                  </a:cubicBezTo>
                  <a:close/>
                  <a:moveTo>
                    <a:pt x="2013463" y="384441"/>
                  </a:moveTo>
                  <a:cubicBezTo>
                    <a:pt x="2012492" y="383470"/>
                    <a:pt x="2012492" y="381529"/>
                    <a:pt x="2013463" y="380558"/>
                  </a:cubicBezTo>
                  <a:lnTo>
                    <a:pt x="2013463" y="380558"/>
                  </a:lnTo>
                  <a:cubicBezTo>
                    <a:pt x="2014434" y="379587"/>
                    <a:pt x="2016375" y="379587"/>
                    <a:pt x="2017346" y="380558"/>
                  </a:cubicBezTo>
                  <a:lnTo>
                    <a:pt x="2017346" y="380558"/>
                  </a:lnTo>
                  <a:cubicBezTo>
                    <a:pt x="2018317" y="381529"/>
                    <a:pt x="2018317" y="383470"/>
                    <a:pt x="2017346" y="384441"/>
                  </a:cubicBezTo>
                  <a:lnTo>
                    <a:pt x="2017346" y="384441"/>
                  </a:lnTo>
                  <a:cubicBezTo>
                    <a:pt x="2016375" y="384441"/>
                    <a:pt x="2016375" y="385412"/>
                    <a:pt x="2015404" y="385412"/>
                  </a:cubicBezTo>
                  <a:lnTo>
                    <a:pt x="2015404" y="385412"/>
                  </a:lnTo>
                  <a:cubicBezTo>
                    <a:pt x="2014434" y="385412"/>
                    <a:pt x="2013463" y="384441"/>
                    <a:pt x="2013463" y="384441"/>
                  </a:cubicBezTo>
                  <a:close/>
                  <a:moveTo>
                    <a:pt x="303864" y="380558"/>
                  </a:moveTo>
                  <a:cubicBezTo>
                    <a:pt x="302893" y="379587"/>
                    <a:pt x="302893" y="377646"/>
                    <a:pt x="303864" y="376675"/>
                  </a:cubicBezTo>
                  <a:lnTo>
                    <a:pt x="303864" y="376675"/>
                  </a:lnTo>
                  <a:lnTo>
                    <a:pt x="303864" y="376675"/>
                  </a:lnTo>
                  <a:lnTo>
                    <a:pt x="303864" y="376675"/>
                  </a:lnTo>
                  <a:cubicBezTo>
                    <a:pt x="304835" y="375704"/>
                    <a:pt x="306776" y="375704"/>
                    <a:pt x="307747" y="376675"/>
                  </a:cubicBezTo>
                  <a:lnTo>
                    <a:pt x="307747" y="376675"/>
                  </a:lnTo>
                  <a:cubicBezTo>
                    <a:pt x="308718" y="377646"/>
                    <a:pt x="308718" y="379587"/>
                    <a:pt x="307747" y="380558"/>
                  </a:cubicBezTo>
                  <a:lnTo>
                    <a:pt x="307747" y="380558"/>
                  </a:lnTo>
                  <a:cubicBezTo>
                    <a:pt x="306776" y="381529"/>
                    <a:pt x="306776" y="381529"/>
                    <a:pt x="305806" y="381529"/>
                  </a:cubicBezTo>
                  <a:lnTo>
                    <a:pt x="305806" y="381529"/>
                  </a:lnTo>
                  <a:cubicBezTo>
                    <a:pt x="305806" y="380558"/>
                    <a:pt x="304835" y="380558"/>
                    <a:pt x="303864" y="380558"/>
                  </a:cubicBezTo>
                  <a:close/>
                  <a:moveTo>
                    <a:pt x="1995017" y="365025"/>
                  </a:moveTo>
                  <a:cubicBezTo>
                    <a:pt x="1994046" y="364054"/>
                    <a:pt x="1994046" y="362113"/>
                    <a:pt x="1995017" y="361142"/>
                  </a:cubicBezTo>
                  <a:lnTo>
                    <a:pt x="1995017" y="361142"/>
                  </a:lnTo>
                  <a:cubicBezTo>
                    <a:pt x="1995988" y="360171"/>
                    <a:pt x="1997930" y="360171"/>
                    <a:pt x="1998900" y="361142"/>
                  </a:cubicBezTo>
                  <a:lnTo>
                    <a:pt x="1998900" y="361142"/>
                  </a:lnTo>
                  <a:cubicBezTo>
                    <a:pt x="1999871" y="362113"/>
                    <a:pt x="1999871" y="364054"/>
                    <a:pt x="1998900" y="365025"/>
                  </a:cubicBezTo>
                  <a:lnTo>
                    <a:pt x="1998900" y="365025"/>
                  </a:lnTo>
                  <a:cubicBezTo>
                    <a:pt x="1997930" y="365996"/>
                    <a:pt x="1997930" y="365996"/>
                    <a:pt x="1996959" y="365996"/>
                  </a:cubicBezTo>
                  <a:lnTo>
                    <a:pt x="1996959" y="365996"/>
                  </a:lnTo>
                  <a:cubicBezTo>
                    <a:pt x="1995988" y="365996"/>
                    <a:pt x="1995988" y="365025"/>
                    <a:pt x="1995017" y="365025"/>
                  </a:cubicBezTo>
                  <a:close/>
                  <a:moveTo>
                    <a:pt x="322309" y="360171"/>
                  </a:moveTo>
                  <a:cubicBezTo>
                    <a:pt x="321339" y="359200"/>
                    <a:pt x="321339" y="357259"/>
                    <a:pt x="322309" y="356288"/>
                  </a:cubicBezTo>
                  <a:lnTo>
                    <a:pt x="322309" y="356288"/>
                  </a:lnTo>
                  <a:cubicBezTo>
                    <a:pt x="323280" y="355317"/>
                    <a:pt x="325222" y="355317"/>
                    <a:pt x="326193" y="356288"/>
                  </a:cubicBezTo>
                  <a:lnTo>
                    <a:pt x="326193" y="356288"/>
                  </a:lnTo>
                  <a:cubicBezTo>
                    <a:pt x="327163" y="357259"/>
                    <a:pt x="327163" y="359200"/>
                    <a:pt x="326193" y="360171"/>
                  </a:cubicBezTo>
                  <a:lnTo>
                    <a:pt x="326193" y="360171"/>
                  </a:lnTo>
                  <a:cubicBezTo>
                    <a:pt x="325222" y="361142"/>
                    <a:pt x="325222" y="361142"/>
                    <a:pt x="324251" y="361142"/>
                  </a:cubicBezTo>
                  <a:lnTo>
                    <a:pt x="324251" y="361142"/>
                  </a:lnTo>
                  <a:cubicBezTo>
                    <a:pt x="323280" y="361142"/>
                    <a:pt x="323280" y="361142"/>
                    <a:pt x="322309" y="360171"/>
                  </a:cubicBezTo>
                  <a:close/>
                  <a:moveTo>
                    <a:pt x="1976572" y="345609"/>
                  </a:moveTo>
                  <a:cubicBezTo>
                    <a:pt x="1975601" y="344638"/>
                    <a:pt x="1975601" y="342696"/>
                    <a:pt x="1976572" y="341726"/>
                  </a:cubicBezTo>
                  <a:lnTo>
                    <a:pt x="1976572" y="341726"/>
                  </a:lnTo>
                  <a:cubicBezTo>
                    <a:pt x="1977543" y="340755"/>
                    <a:pt x="1979484" y="340755"/>
                    <a:pt x="1980455" y="341726"/>
                  </a:cubicBezTo>
                  <a:lnTo>
                    <a:pt x="1980455" y="341726"/>
                  </a:lnTo>
                  <a:cubicBezTo>
                    <a:pt x="1981426" y="342696"/>
                    <a:pt x="1981426" y="344638"/>
                    <a:pt x="1980455" y="345609"/>
                  </a:cubicBezTo>
                  <a:lnTo>
                    <a:pt x="1980455" y="345609"/>
                  </a:lnTo>
                  <a:cubicBezTo>
                    <a:pt x="1979484" y="346580"/>
                    <a:pt x="1979484" y="346580"/>
                    <a:pt x="1978514" y="346580"/>
                  </a:cubicBezTo>
                  <a:lnTo>
                    <a:pt x="1978514" y="346580"/>
                  </a:lnTo>
                  <a:cubicBezTo>
                    <a:pt x="1977543" y="346580"/>
                    <a:pt x="1976572" y="346580"/>
                    <a:pt x="1976572" y="345609"/>
                  </a:cubicBezTo>
                  <a:close/>
                  <a:moveTo>
                    <a:pt x="340755" y="341726"/>
                  </a:moveTo>
                  <a:cubicBezTo>
                    <a:pt x="339784" y="340755"/>
                    <a:pt x="339784" y="338813"/>
                    <a:pt x="340755" y="337842"/>
                  </a:cubicBezTo>
                  <a:lnTo>
                    <a:pt x="340755" y="337842"/>
                  </a:lnTo>
                  <a:cubicBezTo>
                    <a:pt x="341726" y="336872"/>
                    <a:pt x="343667" y="336872"/>
                    <a:pt x="344638" y="337842"/>
                  </a:cubicBezTo>
                  <a:lnTo>
                    <a:pt x="344638" y="337842"/>
                  </a:lnTo>
                  <a:cubicBezTo>
                    <a:pt x="345609" y="338813"/>
                    <a:pt x="345609" y="340755"/>
                    <a:pt x="344638" y="341726"/>
                  </a:cubicBezTo>
                  <a:lnTo>
                    <a:pt x="344638" y="341726"/>
                  </a:lnTo>
                  <a:cubicBezTo>
                    <a:pt x="343667" y="342696"/>
                    <a:pt x="343667" y="342696"/>
                    <a:pt x="342696" y="342696"/>
                  </a:cubicBezTo>
                  <a:lnTo>
                    <a:pt x="342696" y="342696"/>
                  </a:lnTo>
                  <a:cubicBezTo>
                    <a:pt x="342696" y="342696"/>
                    <a:pt x="341726" y="341726"/>
                    <a:pt x="340755" y="341726"/>
                  </a:cubicBezTo>
                  <a:close/>
                  <a:moveTo>
                    <a:pt x="1957156" y="327163"/>
                  </a:moveTo>
                  <a:lnTo>
                    <a:pt x="1957156" y="327163"/>
                  </a:lnTo>
                  <a:cubicBezTo>
                    <a:pt x="1956185" y="326193"/>
                    <a:pt x="1956185" y="324251"/>
                    <a:pt x="1957156" y="323280"/>
                  </a:cubicBezTo>
                  <a:lnTo>
                    <a:pt x="1957156" y="323280"/>
                  </a:lnTo>
                  <a:cubicBezTo>
                    <a:pt x="1958126" y="322309"/>
                    <a:pt x="1960068" y="322309"/>
                    <a:pt x="1961039" y="323280"/>
                  </a:cubicBezTo>
                  <a:lnTo>
                    <a:pt x="1961039" y="323280"/>
                  </a:lnTo>
                  <a:cubicBezTo>
                    <a:pt x="1962010" y="324251"/>
                    <a:pt x="1962010" y="326193"/>
                    <a:pt x="1961039" y="327163"/>
                  </a:cubicBezTo>
                  <a:lnTo>
                    <a:pt x="1961039" y="327163"/>
                  </a:lnTo>
                  <a:cubicBezTo>
                    <a:pt x="1960068" y="328134"/>
                    <a:pt x="1960068" y="328134"/>
                    <a:pt x="1959097" y="328134"/>
                  </a:cubicBezTo>
                  <a:lnTo>
                    <a:pt x="1959097" y="328134"/>
                  </a:lnTo>
                  <a:cubicBezTo>
                    <a:pt x="1959097" y="328134"/>
                    <a:pt x="1958126" y="327163"/>
                    <a:pt x="1957156" y="327163"/>
                  </a:cubicBezTo>
                  <a:close/>
                  <a:moveTo>
                    <a:pt x="360171" y="323280"/>
                  </a:moveTo>
                  <a:cubicBezTo>
                    <a:pt x="359200" y="322309"/>
                    <a:pt x="359200" y="320368"/>
                    <a:pt x="360171" y="319397"/>
                  </a:cubicBezTo>
                  <a:lnTo>
                    <a:pt x="360171" y="319397"/>
                  </a:lnTo>
                  <a:cubicBezTo>
                    <a:pt x="361142" y="318426"/>
                    <a:pt x="363083" y="318426"/>
                    <a:pt x="364054" y="319397"/>
                  </a:cubicBezTo>
                  <a:lnTo>
                    <a:pt x="364054" y="319397"/>
                  </a:lnTo>
                  <a:cubicBezTo>
                    <a:pt x="365025" y="320368"/>
                    <a:pt x="365025" y="322309"/>
                    <a:pt x="364054" y="323280"/>
                  </a:cubicBezTo>
                  <a:lnTo>
                    <a:pt x="364054" y="323280"/>
                  </a:lnTo>
                  <a:cubicBezTo>
                    <a:pt x="363083" y="324251"/>
                    <a:pt x="363083" y="324251"/>
                    <a:pt x="362113" y="324251"/>
                  </a:cubicBezTo>
                  <a:lnTo>
                    <a:pt x="362113" y="324251"/>
                  </a:lnTo>
                  <a:cubicBezTo>
                    <a:pt x="361142" y="323280"/>
                    <a:pt x="361142" y="323280"/>
                    <a:pt x="360171" y="323280"/>
                  </a:cubicBezTo>
                  <a:close/>
                  <a:moveTo>
                    <a:pt x="1937739" y="308718"/>
                  </a:moveTo>
                  <a:lnTo>
                    <a:pt x="1937739" y="308718"/>
                  </a:lnTo>
                  <a:cubicBezTo>
                    <a:pt x="1936769" y="307747"/>
                    <a:pt x="1936769" y="305806"/>
                    <a:pt x="1937739" y="304835"/>
                  </a:cubicBezTo>
                  <a:lnTo>
                    <a:pt x="1937739" y="304835"/>
                  </a:lnTo>
                  <a:cubicBezTo>
                    <a:pt x="1938710" y="303864"/>
                    <a:pt x="1940652" y="303864"/>
                    <a:pt x="1941623" y="304835"/>
                  </a:cubicBezTo>
                  <a:lnTo>
                    <a:pt x="1941623" y="304835"/>
                  </a:lnTo>
                  <a:cubicBezTo>
                    <a:pt x="1942593" y="305806"/>
                    <a:pt x="1942593" y="307747"/>
                    <a:pt x="1941623" y="308718"/>
                  </a:cubicBezTo>
                  <a:lnTo>
                    <a:pt x="1941623" y="308718"/>
                  </a:lnTo>
                  <a:cubicBezTo>
                    <a:pt x="1940652" y="309689"/>
                    <a:pt x="1940652" y="309689"/>
                    <a:pt x="1939681" y="309689"/>
                  </a:cubicBezTo>
                  <a:lnTo>
                    <a:pt x="1939681" y="309689"/>
                  </a:lnTo>
                  <a:cubicBezTo>
                    <a:pt x="1938710" y="309689"/>
                    <a:pt x="1938710" y="308718"/>
                    <a:pt x="1937739" y="308718"/>
                  </a:cubicBezTo>
                  <a:close/>
                  <a:moveTo>
                    <a:pt x="379587" y="304835"/>
                  </a:moveTo>
                  <a:cubicBezTo>
                    <a:pt x="378616" y="303864"/>
                    <a:pt x="378616" y="301922"/>
                    <a:pt x="379587" y="300952"/>
                  </a:cubicBezTo>
                  <a:lnTo>
                    <a:pt x="379587" y="300952"/>
                  </a:lnTo>
                  <a:cubicBezTo>
                    <a:pt x="380558" y="299981"/>
                    <a:pt x="382500" y="299981"/>
                    <a:pt x="383470" y="300952"/>
                  </a:cubicBezTo>
                  <a:lnTo>
                    <a:pt x="383470" y="300952"/>
                  </a:lnTo>
                  <a:cubicBezTo>
                    <a:pt x="384441" y="301922"/>
                    <a:pt x="384441" y="303864"/>
                    <a:pt x="383470" y="304835"/>
                  </a:cubicBezTo>
                  <a:lnTo>
                    <a:pt x="383470" y="304835"/>
                  </a:lnTo>
                  <a:cubicBezTo>
                    <a:pt x="382500" y="304835"/>
                    <a:pt x="382500" y="305806"/>
                    <a:pt x="381529" y="305806"/>
                  </a:cubicBezTo>
                  <a:lnTo>
                    <a:pt x="381529" y="305806"/>
                  </a:lnTo>
                  <a:cubicBezTo>
                    <a:pt x="380558" y="305806"/>
                    <a:pt x="380558" y="304835"/>
                    <a:pt x="379587" y="304835"/>
                  </a:cubicBezTo>
                  <a:close/>
                  <a:moveTo>
                    <a:pt x="1918323" y="291243"/>
                  </a:moveTo>
                  <a:lnTo>
                    <a:pt x="1918323" y="291243"/>
                  </a:lnTo>
                  <a:cubicBezTo>
                    <a:pt x="1917352" y="290273"/>
                    <a:pt x="1917352" y="288331"/>
                    <a:pt x="1918323" y="287360"/>
                  </a:cubicBezTo>
                  <a:lnTo>
                    <a:pt x="1918323" y="287360"/>
                  </a:lnTo>
                  <a:cubicBezTo>
                    <a:pt x="1919294" y="286389"/>
                    <a:pt x="1921236" y="286389"/>
                    <a:pt x="1922206" y="287360"/>
                  </a:cubicBezTo>
                  <a:lnTo>
                    <a:pt x="1922206" y="287360"/>
                  </a:lnTo>
                  <a:cubicBezTo>
                    <a:pt x="1923177" y="288331"/>
                    <a:pt x="1923177" y="290273"/>
                    <a:pt x="1922206" y="291243"/>
                  </a:cubicBezTo>
                  <a:lnTo>
                    <a:pt x="1922206" y="291243"/>
                  </a:lnTo>
                  <a:cubicBezTo>
                    <a:pt x="1921236" y="292214"/>
                    <a:pt x="1921236" y="292214"/>
                    <a:pt x="1920265" y="292214"/>
                  </a:cubicBezTo>
                  <a:lnTo>
                    <a:pt x="1920265" y="292214"/>
                  </a:lnTo>
                  <a:cubicBezTo>
                    <a:pt x="1919294" y="291243"/>
                    <a:pt x="1918323" y="291243"/>
                    <a:pt x="1918323" y="291243"/>
                  </a:cubicBezTo>
                  <a:close/>
                  <a:moveTo>
                    <a:pt x="399974" y="286389"/>
                  </a:moveTo>
                  <a:cubicBezTo>
                    <a:pt x="399003" y="285419"/>
                    <a:pt x="399003" y="283477"/>
                    <a:pt x="399974" y="282506"/>
                  </a:cubicBezTo>
                  <a:lnTo>
                    <a:pt x="399974" y="282506"/>
                  </a:lnTo>
                  <a:cubicBezTo>
                    <a:pt x="400945" y="281535"/>
                    <a:pt x="402887" y="281535"/>
                    <a:pt x="403858" y="282506"/>
                  </a:cubicBezTo>
                  <a:lnTo>
                    <a:pt x="403858" y="282506"/>
                  </a:lnTo>
                  <a:cubicBezTo>
                    <a:pt x="404828" y="283477"/>
                    <a:pt x="404828" y="285419"/>
                    <a:pt x="403858" y="286389"/>
                  </a:cubicBezTo>
                  <a:lnTo>
                    <a:pt x="403858" y="286389"/>
                  </a:lnTo>
                  <a:cubicBezTo>
                    <a:pt x="402887" y="286389"/>
                    <a:pt x="402887" y="287360"/>
                    <a:pt x="401916" y="287360"/>
                  </a:cubicBezTo>
                  <a:lnTo>
                    <a:pt x="401916" y="287360"/>
                  </a:lnTo>
                  <a:cubicBezTo>
                    <a:pt x="400945" y="287360"/>
                    <a:pt x="399974" y="287360"/>
                    <a:pt x="399974" y="286389"/>
                  </a:cubicBezTo>
                  <a:close/>
                  <a:moveTo>
                    <a:pt x="1897936" y="273769"/>
                  </a:moveTo>
                  <a:cubicBezTo>
                    <a:pt x="1896965" y="272798"/>
                    <a:pt x="1896965" y="270856"/>
                    <a:pt x="1897936" y="269886"/>
                  </a:cubicBezTo>
                  <a:lnTo>
                    <a:pt x="1897936" y="269886"/>
                  </a:lnTo>
                  <a:cubicBezTo>
                    <a:pt x="1898907" y="268915"/>
                    <a:pt x="1900849" y="268915"/>
                    <a:pt x="1901819" y="269886"/>
                  </a:cubicBezTo>
                  <a:lnTo>
                    <a:pt x="1901819" y="269886"/>
                  </a:lnTo>
                  <a:cubicBezTo>
                    <a:pt x="1902790" y="270856"/>
                    <a:pt x="1902790" y="272798"/>
                    <a:pt x="1901819" y="273769"/>
                  </a:cubicBezTo>
                  <a:lnTo>
                    <a:pt x="1901819" y="273769"/>
                  </a:lnTo>
                  <a:cubicBezTo>
                    <a:pt x="1900849" y="274740"/>
                    <a:pt x="1900849" y="274740"/>
                    <a:pt x="1899878" y="274740"/>
                  </a:cubicBezTo>
                  <a:lnTo>
                    <a:pt x="1899878" y="274740"/>
                  </a:lnTo>
                  <a:cubicBezTo>
                    <a:pt x="1898907" y="273769"/>
                    <a:pt x="1897936" y="273769"/>
                    <a:pt x="1897936" y="273769"/>
                  </a:cubicBezTo>
                  <a:close/>
                  <a:moveTo>
                    <a:pt x="420361" y="269886"/>
                  </a:moveTo>
                  <a:cubicBezTo>
                    <a:pt x="419390" y="268915"/>
                    <a:pt x="419390" y="266973"/>
                    <a:pt x="420361" y="266002"/>
                  </a:cubicBezTo>
                  <a:lnTo>
                    <a:pt x="420361" y="266002"/>
                  </a:lnTo>
                  <a:cubicBezTo>
                    <a:pt x="421332" y="265031"/>
                    <a:pt x="423274" y="265031"/>
                    <a:pt x="424245" y="266002"/>
                  </a:cubicBezTo>
                  <a:lnTo>
                    <a:pt x="424245" y="266002"/>
                  </a:lnTo>
                  <a:cubicBezTo>
                    <a:pt x="425215" y="266973"/>
                    <a:pt x="425215" y="268915"/>
                    <a:pt x="424245" y="269886"/>
                  </a:cubicBezTo>
                  <a:lnTo>
                    <a:pt x="424245" y="269886"/>
                  </a:lnTo>
                  <a:cubicBezTo>
                    <a:pt x="424245" y="269886"/>
                    <a:pt x="423274" y="270856"/>
                    <a:pt x="422303" y="270856"/>
                  </a:cubicBezTo>
                  <a:lnTo>
                    <a:pt x="422303" y="270856"/>
                  </a:lnTo>
                  <a:cubicBezTo>
                    <a:pt x="421332" y="270856"/>
                    <a:pt x="420361" y="269886"/>
                    <a:pt x="420361" y="269886"/>
                  </a:cubicBezTo>
                  <a:close/>
                  <a:moveTo>
                    <a:pt x="1877549" y="256294"/>
                  </a:moveTo>
                  <a:cubicBezTo>
                    <a:pt x="1876578" y="255323"/>
                    <a:pt x="1876578" y="253382"/>
                    <a:pt x="1877549" y="252411"/>
                  </a:cubicBezTo>
                  <a:lnTo>
                    <a:pt x="1877549" y="252411"/>
                  </a:lnTo>
                  <a:cubicBezTo>
                    <a:pt x="1878520" y="251440"/>
                    <a:pt x="1880462" y="251440"/>
                    <a:pt x="1881432" y="252411"/>
                  </a:cubicBezTo>
                  <a:lnTo>
                    <a:pt x="1881432" y="252411"/>
                  </a:lnTo>
                  <a:cubicBezTo>
                    <a:pt x="1882403" y="253382"/>
                    <a:pt x="1882403" y="255323"/>
                    <a:pt x="1881432" y="256294"/>
                  </a:cubicBezTo>
                  <a:lnTo>
                    <a:pt x="1881432" y="256294"/>
                  </a:lnTo>
                  <a:cubicBezTo>
                    <a:pt x="1880462" y="257265"/>
                    <a:pt x="1880462" y="257265"/>
                    <a:pt x="1879491" y="257265"/>
                  </a:cubicBezTo>
                  <a:lnTo>
                    <a:pt x="1879491" y="257265"/>
                  </a:lnTo>
                  <a:cubicBezTo>
                    <a:pt x="1878520" y="257265"/>
                    <a:pt x="1877549" y="257265"/>
                    <a:pt x="1877549" y="256294"/>
                  </a:cubicBezTo>
                  <a:close/>
                  <a:moveTo>
                    <a:pt x="440748" y="252411"/>
                  </a:moveTo>
                  <a:cubicBezTo>
                    <a:pt x="439778" y="251440"/>
                    <a:pt x="439778" y="249499"/>
                    <a:pt x="440748" y="248528"/>
                  </a:cubicBezTo>
                  <a:lnTo>
                    <a:pt x="440748" y="248528"/>
                  </a:lnTo>
                  <a:lnTo>
                    <a:pt x="440748" y="248528"/>
                  </a:lnTo>
                  <a:lnTo>
                    <a:pt x="440748" y="248528"/>
                  </a:lnTo>
                  <a:cubicBezTo>
                    <a:pt x="441719" y="247557"/>
                    <a:pt x="443661" y="247557"/>
                    <a:pt x="444632" y="248528"/>
                  </a:cubicBezTo>
                  <a:lnTo>
                    <a:pt x="444632" y="248528"/>
                  </a:lnTo>
                  <a:cubicBezTo>
                    <a:pt x="445602" y="249499"/>
                    <a:pt x="445602" y="251440"/>
                    <a:pt x="444632" y="252411"/>
                  </a:cubicBezTo>
                  <a:lnTo>
                    <a:pt x="444632" y="252411"/>
                  </a:lnTo>
                  <a:cubicBezTo>
                    <a:pt x="444632" y="252411"/>
                    <a:pt x="443661" y="253382"/>
                    <a:pt x="442690" y="253382"/>
                  </a:cubicBezTo>
                  <a:lnTo>
                    <a:pt x="442690" y="253382"/>
                  </a:lnTo>
                  <a:cubicBezTo>
                    <a:pt x="441719" y="253382"/>
                    <a:pt x="441719" y="253382"/>
                    <a:pt x="440748" y="252411"/>
                  </a:cubicBezTo>
                  <a:close/>
                  <a:moveTo>
                    <a:pt x="1856191" y="240761"/>
                  </a:moveTo>
                  <a:cubicBezTo>
                    <a:pt x="1855220" y="239790"/>
                    <a:pt x="1855220" y="237849"/>
                    <a:pt x="1855220" y="236878"/>
                  </a:cubicBezTo>
                  <a:lnTo>
                    <a:pt x="1855220" y="236878"/>
                  </a:lnTo>
                  <a:cubicBezTo>
                    <a:pt x="1856191" y="235907"/>
                    <a:pt x="1858133" y="235907"/>
                    <a:pt x="1859104" y="235907"/>
                  </a:cubicBezTo>
                  <a:lnTo>
                    <a:pt x="1859104" y="235907"/>
                  </a:lnTo>
                  <a:cubicBezTo>
                    <a:pt x="1860074" y="236878"/>
                    <a:pt x="1860074" y="238820"/>
                    <a:pt x="1860074" y="239790"/>
                  </a:cubicBezTo>
                  <a:lnTo>
                    <a:pt x="1860074" y="239790"/>
                  </a:lnTo>
                  <a:cubicBezTo>
                    <a:pt x="1859104" y="240761"/>
                    <a:pt x="1859104" y="240761"/>
                    <a:pt x="1858133" y="240761"/>
                  </a:cubicBezTo>
                  <a:lnTo>
                    <a:pt x="1858133" y="240761"/>
                  </a:lnTo>
                  <a:cubicBezTo>
                    <a:pt x="1857162" y="240761"/>
                    <a:pt x="1857162" y="240761"/>
                    <a:pt x="1856191" y="240761"/>
                  </a:cubicBezTo>
                  <a:close/>
                  <a:moveTo>
                    <a:pt x="462106" y="235907"/>
                  </a:moveTo>
                  <a:cubicBezTo>
                    <a:pt x="461135" y="234936"/>
                    <a:pt x="461135" y="232995"/>
                    <a:pt x="463077" y="232024"/>
                  </a:cubicBezTo>
                  <a:lnTo>
                    <a:pt x="463077" y="232024"/>
                  </a:lnTo>
                  <a:cubicBezTo>
                    <a:pt x="464048" y="231053"/>
                    <a:pt x="465989" y="231053"/>
                    <a:pt x="466960" y="232995"/>
                  </a:cubicBezTo>
                  <a:lnTo>
                    <a:pt x="466960" y="232995"/>
                  </a:lnTo>
                  <a:cubicBezTo>
                    <a:pt x="467931" y="233966"/>
                    <a:pt x="467931" y="235907"/>
                    <a:pt x="465989" y="236878"/>
                  </a:cubicBezTo>
                  <a:lnTo>
                    <a:pt x="465989" y="236878"/>
                  </a:lnTo>
                  <a:cubicBezTo>
                    <a:pt x="465989" y="236878"/>
                    <a:pt x="465019" y="237849"/>
                    <a:pt x="464048" y="237849"/>
                  </a:cubicBezTo>
                  <a:lnTo>
                    <a:pt x="464048" y="237849"/>
                  </a:lnTo>
                  <a:cubicBezTo>
                    <a:pt x="463077" y="237849"/>
                    <a:pt x="462106" y="236878"/>
                    <a:pt x="462106" y="235907"/>
                  </a:cubicBezTo>
                  <a:close/>
                  <a:moveTo>
                    <a:pt x="1834833" y="224257"/>
                  </a:moveTo>
                  <a:cubicBezTo>
                    <a:pt x="1833863" y="223287"/>
                    <a:pt x="1832892" y="221345"/>
                    <a:pt x="1833863" y="220374"/>
                  </a:cubicBezTo>
                  <a:lnTo>
                    <a:pt x="1833863" y="220374"/>
                  </a:lnTo>
                  <a:cubicBezTo>
                    <a:pt x="1834833" y="219403"/>
                    <a:pt x="1836775" y="219403"/>
                    <a:pt x="1837746" y="219403"/>
                  </a:cubicBezTo>
                  <a:lnTo>
                    <a:pt x="1837746" y="219403"/>
                  </a:lnTo>
                  <a:cubicBezTo>
                    <a:pt x="1838717" y="220374"/>
                    <a:pt x="1839687" y="222316"/>
                    <a:pt x="1838717" y="223287"/>
                  </a:cubicBezTo>
                  <a:lnTo>
                    <a:pt x="1838717" y="223287"/>
                  </a:lnTo>
                  <a:cubicBezTo>
                    <a:pt x="1837746" y="224257"/>
                    <a:pt x="1837746" y="224257"/>
                    <a:pt x="1836775" y="224257"/>
                  </a:cubicBezTo>
                  <a:lnTo>
                    <a:pt x="1836775" y="224257"/>
                  </a:lnTo>
                  <a:cubicBezTo>
                    <a:pt x="1835804" y="225228"/>
                    <a:pt x="1834833" y="225228"/>
                    <a:pt x="1834833" y="224257"/>
                  </a:cubicBezTo>
                  <a:close/>
                  <a:moveTo>
                    <a:pt x="483464" y="220374"/>
                  </a:moveTo>
                  <a:cubicBezTo>
                    <a:pt x="482493" y="219403"/>
                    <a:pt x="482493" y="217462"/>
                    <a:pt x="484435" y="216491"/>
                  </a:cubicBezTo>
                  <a:lnTo>
                    <a:pt x="484435" y="216491"/>
                  </a:lnTo>
                  <a:cubicBezTo>
                    <a:pt x="485406" y="215520"/>
                    <a:pt x="487347" y="215520"/>
                    <a:pt x="488318" y="217462"/>
                  </a:cubicBezTo>
                  <a:lnTo>
                    <a:pt x="488318" y="217462"/>
                  </a:lnTo>
                  <a:cubicBezTo>
                    <a:pt x="489289" y="218433"/>
                    <a:pt x="489289" y="220374"/>
                    <a:pt x="487347" y="221345"/>
                  </a:cubicBezTo>
                  <a:lnTo>
                    <a:pt x="487347" y="221345"/>
                  </a:lnTo>
                  <a:cubicBezTo>
                    <a:pt x="487347" y="221345"/>
                    <a:pt x="486376" y="222316"/>
                    <a:pt x="485406" y="222316"/>
                  </a:cubicBezTo>
                  <a:lnTo>
                    <a:pt x="485406" y="222316"/>
                  </a:lnTo>
                  <a:cubicBezTo>
                    <a:pt x="484435" y="221345"/>
                    <a:pt x="483464" y="221345"/>
                    <a:pt x="483464" y="220374"/>
                  </a:cubicBezTo>
                  <a:close/>
                  <a:moveTo>
                    <a:pt x="1813476" y="208724"/>
                  </a:moveTo>
                  <a:cubicBezTo>
                    <a:pt x="1812505" y="207754"/>
                    <a:pt x="1811534" y="205812"/>
                    <a:pt x="1812505" y="204841"/>
                  </a:cubicBezTo>
                  <a:lnTo>
                    <a:pt x="1812505" y="204841"/>
                  </a:lnTo>
                  <a:cubicBezTo>
                    <a:pt x="1813476" y="203870"/>
                    <a:pt x="1815417" y="202900"/>
                    <a:pt x="1816388" y="203870"/>
                  </a:cubicBezTo>
                  <a:lnTo>
                    <a:pt x="1816388" y="203870"/>
                  </a:lnTo>
                  <a:lnTo>
                    <a:pt x="1816388" y="203870"/>
                  </a:lnTo>
                  <a:lnTo>
                    <a:pt x="1816388" y="203870"/>
                  </a:lnTo>
                  <a:cubicBezTo>
                    <a:pt x="1817359" y="204841"/>
                    <a:pt x="1818330" y="206783"/>
                    <a:pt x="1817359" y="207754"/>
                  </a:cubicBezTo>
                  <a:lnTo>
                    <a:pt x="1817359" y="207754"/>
                  </a:lnTo>
                  <a:cubicBezTo>
                    <a:pt x="1816388" y="208724"/>
                    <a:pt x="1816388" y="208724"/>
                    <a:pt x="1815417" y="208724"/>
                  </a:cubicBezTo>
                  <a:lnTo>
                    <a:pt x="1815417" y="208724"/>
                  </a:lnTo>
                  <a:cubicBezTo>
                    <a:pt x="1814446" y="209695"/>
                    <a:pt x="1813476" y="209695"/>
                    <a:pt x="1813476" y="208724"/>
                  </a:cubicBezTo>
                  <a:close/>
                  <a:moveTo>
                    <a:pt x="504822" y="204841"/>
                  </a:moveTo>
                  <a:cubicBezTo>
                    <a:pt x="503851" y="203870"/>
                    <a:pt x="503851" y="201929"/>
                    <a:pt x="505793" y="200958"/>
                  </a:cubicBezTo>
                  <a:lnTo>
                    <a:pt x="505793" y="200958"/>
                  </a:lnTo>
                  <a:cubicBezTo>
                    <a:pt x="506764" y="199987"/>
                    <a:pt x="508705" y="199987"/>
                    <a:pt x="509676" y="201929"/>
                  </a:cubicBezTo>
                  <a:lnTo>
                    <a:pt x="509676" y="201929"/>
                  </a:lnTo>
                  <a:cubicBezTo>
                    <a:pt x="510647" y="202900"/>
                    <a:pt x="510647" y="204841"/>
                    <a:pt x="508705" y="205812"/>
                  </a:cubicBezTo>
                  <a:lnTo>
                    <a:pt x="508705" y="205812"/>
                  </a:lnTo>
                  <a:cubicBezTo>
                    <a:pt x="508705" y="205812"/>
                    <a:pt x="507734" y="205812"/>
                    <a:pt x="506764" y="205812"/>
                  </a:cubicBezTo>
                  <a:lnTo>
                    <a:pt x="506764" y="205812"/>
                  </a:lnTo>
                  <a:cubicBezTo>
                    <a:pt x="506764" y="205812"/>
                    <a:pt x="505793" y="205812"/>
                    <a:pt x="504822" y="204841"/>
                  </a:cubicBezTo>
                  <a:close/>
                  <a:moveTo>
                    <a:pt x="1791147" y="194162"/>
                  </a:moveTo>
                  <a:cubicBezTo>
                    <a:pt x="1790176" y="193191"/>
                    <a:pt x="1789205" y="191250"/>
                    <a:pt x="1790176" y="190279"/>
                  </a:cubicBezTo>
                  <a:lnTo>
                    <a:pt x="1790176" y="190279"/>
                  </a:lnTo>
                  <a:cubicBezTo>
                    <a:pt x="1791147" y="189308"/>
                    <a:pt x="1793089" y="188337"/>
                    <a:pt x="1794059" y="189308"/>
                  </a:cubicBezTo>
                  <a:lnTo>
                    <a:pt x="1794059" y="189308"/>
                  </a:lnTo>
                  <a:cubicBezTo>
                    <a:pt x="1795030" y="190279"/>
                    <a:pt x="1796001" y="192221"/>
                    <a:pt x="1795030" y="193191"/>
                  </a:cubicBezTo>
                  <a:lnTo>
                    <a:pt x="1795030" y="193191"/>
                  </a:lnTo>
                  <a:cubicBezTo>
                    <a:pt x="1794059" y="194162"/>
                    <a:pt x="1794059" y="194162"/>
                    <a:pt x="1793089" y="194162"/>
                  </a:cubicBezTo>
                  <a:lnTo>
                    <a:pt x="1793089" y="194162"/>
                  </a:lnTo>
                  <a:cubicBezTo>
                    <a:pt x="1792118" y="194162"/>
                    <a:pt x="1791147" y="194162"/>
                    <a:pt x="1791147" y="194162"/>
                  </a:cubicBezTo>
                  <a:close/>
                  <a:moveTo>
                    <a:pt x="527151" y="190279"/>
                  </a:moveTo>
                  <a:cubicBezTo>
                    <a:pt x="526180" y="189308"/>
                    <a:pt x="527151" y="187367"/>
                    <a:pt x="528121" y="186396"/>
                  </a:cubicBezTo>
                  <a:lnTo>
                    <a:pt x="528121" y="186396"/>
                  </a:lnTo>
                  <a:cubicBezTo>
                    <a:pt x="529092" y="185425"/>
                    <a:pt x="531034" y="186396"/>
                    <a:pt x="532005" y="187367"/>
                  </a:cubicBezTo>
                  <a:lnTo>
                    <a:pt x="532005" y="187367"/>
                  </a:lnTo>
                  <a:cubicBezTo>
                    <a:pt x="532975" y="188337"/>
                    <a:pt x="532005" y="190279"/>
                    <a:pt x="531034" y="191250"/>
                  </a:cubicBezTo>
                  <a:lnTo>
                    <a:pt x="531034" y="191250"/>
                  </a:lnTo>
                  <a:cubicBezTo>
                    <a:pt x="531034" y="191250"/>
                    <a:pt x="530063" y="191250"/>
                    <a:pt x="530063" y="191250"/>
                  </a:cubicBezTo>
                  <a:lnTo>
                    <a:pt x="530063" y="191250"/>
                  </a:lnTo>
                  <a:cubicBezTo>
                    <a:pt x="529092" y="191250"/>
                    <a:pt x="528121" y="191250"/>
                    <a:pt x="527151" y="190279"/>
                  </a:cubicBezTo>
                  <a:close/>
                  <a:moveTo>
                    <a:pt x="1768818" y="179600"/>
                  </a:moveTo>
                  <a:cubicBezTo>
                    <a:pt x="1767847" y="178629"/>
                    <a:pt x="1766877" y="177658"/>
                    <a:pt x="1767847" y="175717"/>
                  </a:cubicBezTo>
                  <a:lnTo>
                    <a:pt x="1767847" y="175717"/>
                  </a:lnTo>
                  <a:cubicBezTo>
                    <a:pt x="1768818" y="174746"/>
                    <a:pt x="1770760" y="173775"/>
                    <a:pt x="1771731" y="174746"/>
                  </a:cubicBezTo>
                  <a:lnTo>
                    <a:pt x="1771731" y="174746"/>
                  </a:lnTo>
                  <a:cubicBezTo>
                    <a:pt x="1772701" y="175717"/>
                    <a:pt x="1773672" y="177658"/>
                    <a:pt x="1772701" y="178629"/>
                  </a:cubicBezTo>
                  <a:lnTo>
                    <a:pt x="1772701" y="178629"/>
                  </a:lnTo>
                  <a:cubicBezTo>
                    <a:pt x="1771731" y="179600"/>
                    <a:pt x="1771731" y="179600"/>
                    <a:pt x="1770760" y="179600"/>
                  </a:cubicBezTo>
                  <a:lnTo>
                    <a:pt x="1770760" y="179600"/>
                  </a:lnTo>
                  <a:cubicBezTo>
                    <a:pt x="1769789" y="180571"/>
                    <a:pt x="1768818" y="179600"/>
                    <a:pt x="1768818" y="179600"/>
                  </a:cubicBezTo>
                  <a:close/>
                  <a:moveTo>
                    <a:pt x="549479" y="175717"/>
                  </a:moveTo>
                  <a:cubicBezTo>
                    <a:pt x="548508" y="174746"/>
                    <a:pt x="549479" y="172804"/>
                    <a:pt x="550450" y="171834"/>
                  </a:cubicBezTo>
                  <a:lnTo>
                    <a:pt x="550450" y="171834"/>
                  </a:lnTo>
                  <a:lnTo>
                    <a:pt x="550450" y="171834"/>
                  </a:lnTo>
                  <a:lnTo>
                    <a:pt x="550450" y="171834"/>
                  </a:lnTo>
                  <a:cubicBezTo>
                    <a:pt x="551421" y="170863"/>
                    <a:pt x="553362" y="171834"/>
                    <a:pt x="554333" y="172804"/>
                  </a:cubicBezTo>
                  <a:lnTo>
                    <a:pt x="554333" y="172804"/>
                  </a:lnTo>
                  <a:cubicBezTo>
                    <a:pt x="555304" y="173775"/>
                    <a:pt x="554333" y="175717"/>
                    <a:pt x="553362" y="176688"/>
                  </a:cubicBezTo>
                  <a:lnTo>
                    <a:pt x="553362" y="176688"/>
                  </a:lnTo>
                  <a:cubicBezTo>
                    <a:pt x="553362" y="176688"/>
                    <a:pt x="552392" y="176688"/>
                    <a:pt x="552392" y="176688"/>
                  </a:cubicBezTo>
                  <a:lnTo>
                    <a:pt x="552392" y="176688"/>
                  </a:lnTo>
                  <a:cubicBezTo>
                    <a:pt x="551421" y="177658"/>
                    <a:pt x="550450" y="176688"/>
                    <a:pt x="549479" y="175717"/>
                  </a:cubicBezTo>
                  <a:close/>
                  <a:moveTo>
                    <a:pt x="1745519" y="166009"/>
                  </a:moveTo>
                  <a:lnTo>
                    <a:pt x="1745519" y="166009"/>
                  </a:lnTo>
                  <a:cubicBezTo>
                    <a:pt x="1744548" y="165038"/>
                    <a:pt x="1743577" y="164067"/>
                    <a:pt x="1744548" y="162125"/>
                  </a:cubicBezTo>
                  <a:lnTo>
                    <a:pt x="1744548" y="162125"/>
                  </a:lnTo>
                  <a:cubicBezTo>
                    <a:pt x="1745519" y="161155"/>
                    <a:pt x="1746490" y="160184"/>
                    <a:pt x="1748431" y="161155"/>
                  </a:cubicBezTo>
                  <a:lnTo>
                    <a:pt x="1748431" y="161155"/>
                  </a:lnTo>
                  <a:cubicBezTo>
                    <a:pt x="1749402" y="162125"/>
                    <a:pt x="1750373" y="163096"/>
                    <a:pt x="1749402" y="165038"/>
                  </a:cubicBezTo>
                  <a:lnTo>
                    <a:pt x="1749402" y="165038"/>
                  </a:lnTo>
                  <a:cubicBezTo>
                    <a:pt x="1748431" y="166009"/>
                    <a:pt x="1748431" y="166009"/>
                    <a:pt x="1747460" y="166009"/>
                  </a:cubicBezTo>
                  <a:lnTo>
                    <a:pt x="1747460" y="166009"/>
                  </a:lnTo>
                  <a:cubicBezTo>
                    <a:pt x="1746490" y="166009"/>
                    <a:pt x="1746490" y="166009"/>
                    <a:pt x="1745519" y="166009"/>
                  </a:cubicBezTo>
                  <a:close/>
                  <a:moveTo>
                    <a:pt x="572779" y="162125"/>
                  </a:moveTo>
                  <a:cubicBezTo>
                    <a:pt x="571808" y="161155"/>
                    <a:pt x="572779" y="159213"/>
                    <a:pt x="573750" y="158242"/>
                  </a:cubicBezTo>
                  <a:lnTo>
                    <a:pt x="573750" y="158242"/>
                  </a:lnTo>
                  <a:cubicBezTo>
                    <a:pt x="574720" y="157271"/>
                    <a:pt x="576662" y="158242"/>
                    <a:pt x="577633" y="159213"/>
                  </a:cubicBezTo>
                  <a:lnTo>
                    <a:pt x="577633" y="159213"/>
                  </a:lnTo>
                  <a:cubicBezTo>
                    <a:pt x="578604" y="160184"/>
                    <a:pt x="577633" y="162125"/>
                    <a:pt x="576662" y="163096"/>
                  </a:cubicBezTo>
                  <a:lnTo>
                    <a:pt x="576662" y="163096"/>
                  </a:lnTo>
                  <a:cubicBezTo>
                    <a:pt x="576662" y="163096"/>
                    <a:pt x="575691" y="163096"/>
                    <a:pt x="575691" y="163096"/>
                  </a:cubicBezTo>
                  <a:lnTo>
                    <a:pt x="575691" y="163096"/>
                  </a:lnTo>
                  <a:cubicBezTo>
                    <a:pt x="573750" y="163096"/>
                    <a:pt x="572779" y="163096"/>
                    <a:pt x="572779" y="162125"/>
                  </a:cubicBezTo>
                  <a:close/>
                  <a:moveTo>
                    <a:pt x="1722219" y="152417"/>
                  </a:moveTo>
                  <a:cubicBezTo>
                    <a:pt x="1721249" y="151447"/>
                    <a:pt x="1720278" y="150476"/>
                    <a:pt x="1721249" y="148534"/>
                  </a:cubicBezTo>
                  <a:lnTo>
                    <a:pt x="1721249" y="148534"/>
                  </a:lnTo>
                  <a:cubicBezTo>
                    <a:pt x="1722219" y="147563"/>
                    <a:pt x="1723190" y="146593"/>
                    <a:pt x="1725132" y="147563"/>
                  </a:cubicBezTo>
                  <a:lnTo>
                    <a:pt x="1725132" y="147563"/>
                  </a:lnTo>
                  <a:cubicBezTo>
                    <a:pt x="1726103" y="148534"/>
                    <a:pt x="1727073" y="149505"/>
                    <a:pt x="1726103" y="151447"/>
                  </a:cubicBezTo>
                  <a:lnTo>
                    <a:pt x="1726103" y="151447"/>
                  </a:lnTo>
                  <a:cubicBezTo>
                    <a:pt x="1726103" y="152417"/>
                    <a:pt x="1725132" y="152417"/>
                    <a:pt x="1724161" y="152417"/>
                  </a:cubicBezTo>
                  <a:lnTo>
                    <a:pt x="1724161" y="152417"/>
                  </a:lnTo>
                  <a:cubicBezTo>
                    <a:pt x="1723190" y="152417"/>
                    <a:pt x="1723190" y="152417"/>
                    <a:pt x="1722219" y="152417"/>
                  </a:cubicBezTo>
                  <a:close/>
                  <a:moveTo>
                    <a:pt x="596078" y="148534"/>
                  </a:moveTo>
                  <a:cubicBezTo>
                    <a:pt x="595107" y="147563"/>
                    <a:pt x="596078" y="145622"/>
                    <a:pt x="597049" y="144651"/>
                  </a:cubicBezTo>
                  <a:lnTo>
                    <a:pt x="597049" y="144651"/>
                  </a:lnTo>
                  <a:cubicBezTo>
                    <a:pt x="597049" y="144651"/>
                    <a:pt x="597049" y="144651"/>
                    <a:pt x="597049" y="144651"/>
                  </a:cubicBezTo>
                  <a:lnTo>
                    <a:pt x="597049" y="144651"/>
                  </a:lnTo>
                  <a:cubicBezTo>
                    <a:pt x="598020" y="143680"/>
                    <a:pt x="599961" y="144651"/>
                    <a:pt x="600932" y="145622"/>
                  </a:cubicBezTo>
                  <a:lnTo>
                    <a:pt x="600932" y="145622"/>
                  </a:lnTo>
                  <a:cubicBezTo>
                    <a:pt x="601903" y="146593"/>
                    <a:pt x="600932" y="148534"/>
                    <a:pt x="599961" y="149505"/>
                  </a:cubicBezTo>
                  <a:lnTo>
                    <a:pt x="599961" y="149505"/>
                  </a:lnTo>
                  <a:cubicBezTo>
                    <a:pt x="599961" y="149505"/>
                    <a:pt x="598991" y="149505"/>
                    <a:pt x="598991" y="149505"/>
                  </a:cubicBezTo>
                  <a:lnTo>
                    <a:pt x="598991" y="149505"/>
                  </a:lnTo>
                  <a:cubicBezTo>
                    <a:pt x="597049" y="150476"/>
                    <a:pt x="596078" y="149505"/>
                    <a:pt x="596078" y="148534"/>
                  </a:cubicBezTo>
                  <a:close/>
                  <a:moveTo>
                    <a:pt x="1698920" y="139797"/>
                  </a:moveTo>
                  <a:cubicBezTo>
                    <a:pt x="1697949" y="138826"/>
                    <a:pt x="1696978" y="137855"/>
                    <a:pt x="1697949" y="135914"/>
                  </a:cubicBezTo>
                  <a:lnTo>
                    <a:pt x="1697949" y="135914"/>
                  </a:lnTo>
                  <a:cubicBezTo>
                    <a:pt x="1698920" y="134943"/>
                    <a:pt x="1699891" y="133972"/>
                    <a:pt x="1701832" y="134943"/>
                  </a:cubicBezTo>
                  <a:lnTo>
                    <a:pt x="1701832" y="134943"/>
                  </a:lnTo>
                  <a:cubicBezTo>
                    <a:pt x="1702803" y="135914"/>
                    <a:pt x="1703774" y="136884"/>
                    <a:pt x="1702803" y="138826"/>
                  </a:cubicBezTo>
                  <a:lnTo>
                    <a:pt x="1702803" y="138826"/>
                  </a:lnTo>
                  <a:cubicBezTo>
                    <a:pt x="1702803" y="139797"/>
                    <a:pt x="1701832" y="139797"/>
                    <a:pt x="1700861" y="139797"/>
                  </a:cubicBezTo>
                  <a:lnTo>
                    <a:pt x="1700861" y="139797"/>
                  </a:lnTo>
                  <a:cubicBezTo>
                    <a:pt x="1699891" y="139797"/>
                    <a:pt x="1699891" y="139797"/>
                    <a:pt x="1698920" y="139797"/>
                  </a:cubicBezTo>
                  <a:close/>
                  <a:moveTo>
                    <a:pt x="619378" y="135914"/>
                  </a:moveTo>
                  <a:cubicBezTo>
                    <a:pt x="618407" y="134943"/>
                    <a:pt x="619378" y="133001"/>
                    <a:pt x="620348" y="132030"/>
                  </a:cubicBezTo>
                  <a:lnTo>
                    <a:pt x="620348" y="132030"/>
                  </a:lnTo>
                  <a:lnTo>
                    <a:pt x="620348" y="132030"/>
                  </a:lnTo>
                  <a:lnTo>
                    <a:pt x="620348" y="132030"/>
                  </a:lnTo>
                  <a:cubicBezTo>
                    <a:pt x="621319" y="131060"/>
                    <a:pt x="623261" y="132030"/>
                    <a:pt x="624232" y="133001"/>
                  </a:cubicBezTo>
                  <a:lnTo>
                    <a:pt x="624232" y="133001"/>
                  </a:lnTo>
                  <a:cubicBezTo>
                    <a:pt x="625202" y="133972"/>
                    <a:pt x="624232" y="135914"/>
                    <a:pt x="623261" y="136884"/>
                  </a:cubicBezTo>
                  <a:lnTo>
                    <a:pt x="623261" y="136884"/>
                  </a:lnTo>
                  <a:cubicBezTo>
                    <a:pt x="623261" y="136884"/>
                    <a:pt x="622290" y="136884"/>
                    <a:pt x="622290" y="136884"/>
                  </a:cubicBezTo>
                  <a:lnTo>
                    <a:pt x="622290" y="136884"/>
                  </a:lnTo>
                  <a:cubicBezTo>
                    <a:pt x="620348" y="137855"/>
                    <a:pt x="619378" y="136884"/>
                    <a:pt x="619378" y="135914"/>
                  </a:cubicBezTo>
                  <a:close/>
                  <a:moveTo>
                    <a:pt x="1675620" y="127176"/>
                  </a:moveTo>
                  <a:cubicBezTo>
                    <a:pt x="1674650" y="126205"/>
                    <a:pt x="1673679" y="125235"/>
                    <a:pt x="1674650" y="123293"/>
                  </a:cubicBezTo>
                  <a:lnTo>
                    <a:pt x="1674650" y="123293"/>
                  </a:lnTo>
                  <a:cubicBezTo>
                    <a:pt x="1675620" y="122322"/>
                    <a:pt x="1676591" y="121351"/>
                    <a:pt x="1678533" y="122322"/>
                  </a:cubicBezTo>
                  <a:lnTo>
                    <a:pt x="1678533" y="122322"/>
                  </a:lnTo>
                  <a:lnTo>
                    <a:pt x="1678533" y="122322"/>
                  </a:lnTo>
                  <a:lnTo>
                    <a:pt x="1678533" y="122322"/>
                  </a:lnTo>
                  <a:cubicBezTo>
                    <a:pt x="1679504" y="123293"/>
                    <a:pt x="1680474" y="124264"/>
                    <a:pt x="1679504" y="126205"/>
                  </a:cubicBezTo>
                  <a:lnTo>
                    <a:pt x="1679504" y="126205"/>
                  </a:lnTo>
                  <a:cubicBezTo>
                    <a:pt x="1679504" y="127176"/>
                    <a:pt x="1678533" y="128147"/>
                    <a:pt x="1677562" y="128147"/>
                  </a:cubicBezTo>
                  <a:lnTo>
                    <a:pt x="1677562" y="128147"/>
                  </a:lnTo>
                  <a:cubicBezTo>
                    <a:pt x="1675620" y="128147"/>
                    <a:pt x="1675620" y="127176"/>
                    <a:pt x="1675620" y="127176"/>
                  </a:cubicBezTo>
                  <a:close/>
                  <a:moveTo>
                    <a:pt x="642677" y="124264"/>
                  </a:moveTo>
                  <a:cubicBezTo>
                    <a:pt x="641706" y="123293"/>
                    <a:pt x="642677" y="121351"/>
                    <a:pt x="643648" y="120381"/>
                  </a:cubicBezTo>
                  <a:lnTo>
                    <a:pt x="643648" y="120381"/>
                  </a:lnTo>
                  <a:lnTo>
                    <a:pt x="643648" y="120381"/>
                  </a:lnTo>
                  <a:lnTo>
                    <a:pt x="643648" y="120381"/>
                  </a:lnTo>
                  <a:cubicBezTo>
                    <a:pt x="644619" y="119410"/>
                    <a:pt x="646560" y="120381"/>
                    <a:pt x="647531" y="121351"/>
                  </a:cubicBezTo>
                  <a:lnTo>
                    <a:pt x="647531" y="121351"/>
                  </a:lnTo>
                  <a:cubicBezTo>
                    <a:pt x="648502" y="122322"/>
                    <a:pt x="647531" y="124264"/>
                    <a:pt x="646560" y="125235"/>
                  </a:cubicBezTo>
                  <a:lnTo>
                    <a:pt x="646560" y="125235"/>
                  </a:lnTo>
                  <a:cubicBezTo>
                    <a:pt x="646560" y="125235"/>
                    <a:pt x="645590" y="125235"/>
                    <a:pt x="645590" y="125235"/>
                  </a:cubicBezTo>
                  <a:lnTo>
                    <a:pt x="645590" y="125235"/>
                  </a:lnTo>
                  <a:cubicBezTo>
                    <a:pt x="644619" y="125235"/>
                    <a:pt x="643648" y="125235"/>
                    <a:pt x="642677" y="124264"/>
                  </a:cubicBezTo>
                  <a:close/>
                  <a:moveTo>
                    <a:pt x="1651350" y="115527"/>
                  </a:moveTo>
                  <a:cubicBezTo>
                    <a:pt x="1650379" y="114556"/>
                    <a:pt x="1649408" y="113585"/>
                    <a:pt x="1650379" y="111643"/>
                  </a:cubicBezTo>
                  <a:lnTo>
                    <a:pt x="1650379" y="111643"/>
                  </a:lnTo>
                  <a:cubicBezTo>
                    <a:pt x="1651350" y="110672"/>
                    <a:pt x="1652321" y="109702"/>
                    <a:pt x="1654262" y="110672"/>
                  </a:cubicBezTo>
                  <a:lnTo>
                    <a:pt x="1654262" y="110672"/>
                  </a:lnTo>
                  <a:cubicBezTo>
                    <a:pt x="1655233" y="111643"/>
                    <a:pt x="1656204" y="112614"/>
                    <a:pt x="1655233" y="114556"/>
                  </a:cubicBezTo>
                  <a:lnTo>
                    <a:pt x="1655233" y="114556"/>
                  </a:lnTo>
                  <a:cubicBezTo>
                    <a:pt x="1655233" y="115527"/>
                    <a:pt x="1654262" y="116497"/>
                    <a:pt x="1652321" y="116497"/>
                  </a:cubicBezTo>
                  <a:lnTo>
                    <a:pt x="1652321" y="116497"/>
                  </a:lnTo>
                  <a:cubicBezTo>
                    <a:pt x="1652321" y="115527"/>
                    <a:pt x="1651350" y="115527"/>
                    <a:pt x="1651350" y="115527"/>
                  </a:cubicBezTo>
                  <a:close/>
                  <a:moveTo>
                    <a:pt x="666947" y="112614"/>
                  </a:moveTo>
                  <a:cubicBezTo>
                    <a:pt x="665977" y="111643"/>
                    <a:pt x="666947" y="109702"/>
                    <a:pt x="667918" y="108731"/>
                  </a:cubicBezTo>
                  <a:lnTo>
                    <a:pt x="667918" y="108731"/>
                  </a:lnTo>
                  <a:cubicBezTo>
                    <a:pt x="668889" y="107760"/>
                    <a:pt x="670831" y="108731"/>
                    <a:pt x="671801" y="109702"/>
                  </a:cubicBezTo>
                  <a:lnTo>
                    <a:pt x="671801" y="109702"/>
                  </a:lnTo>
                  <a:cubicBezTo>
                    <a:pt x="672772" y="110672"/>
                    <a:pt x="671801" y="112614"/>
                    <a:pt x="670831" y="113585"/>
                  </a:cubicBezTo>
                  <a:lnTo>
                    <a:pt x="670831" y="113585"/>
                  </a:lnTo>
                  <a:cubicBezTo>
                    <a:pt x="670831" y="113585"/>
                    <a:pt x="669860" y="113585"/>
                    <a:pt x="669860" y="113585"/>
                  </a:cubicBezTo>
                  <a:lnTo>
                    <a:pt x="669860" y="113585"/>
                  </a:lnTo>
                  <a:cubicBezTo>
                    <a:pt x="667918" y="113585"/>
                    <a:pt x="666947" y="113585"/>
                    <a:pt x="666947" y="112614"/>
                  </a:cubicBezTo>
                  <a:close/>
                  <a:moveTo>
                    <a:pt x="1627080" y="104848"/>
                  </a:moveTo>
                  <a:cubicBezTo>
                    <a:pt x="1626109" y="103877"/>
                    <a:pt x="1625138" y="102906"/>
                    <a:pt x="1626109" y="100964"/>
                  </a:cubicBezTo>
                  <a:lnTo>
                    <a:pt x="1626109" y="100964"/>
                  </a:lnTo>
                  <a:cubicBezTo>
                    <a:pt x="1627080" y="99994"/>
                    <a:pt x="1628051" y="99023"/>
                    <a:pt x="1629992" y="99994"/>
                  </a:cubicBezTo>
                  <a:lnTo>
                    <a:pt x="1629992" y="99994"/>
                  </a:lnTo>
                  <a:cubicBezTo>
                    <a:pt x="1630963" y="100964"/>
                    <a:pt x="1631934" y="101935"/>
                    <a:pt x="1630963" y="103877"/>
                  </a:cubicBezTo>
                  <a:lnTo>
                    <a:pt x="1630963" y="103877"/>
                  </a:lnTo>
                  <a:cubicBezTo>
                    <a:pt x="1630963" y="104848"/>
                    <a:pt x="1629992" y="105818"/>
                    <a:pt x="1628051" y="105818"/>
                  </a:cubicBezTo>
                  <a:lnTo>
                    <a:pt x="1628051" y="105818"/>
                  </a:lnTo>
                  <a:cubicBezTo>
                    <a:pt x="1628051" y="104848"/>
                    <a:pt x="1627080" y="104848"/>
                    <a:pt x="1627080" y="104848"/>
                  </a:cubicBezTo>
                  <a:close/>
                  <a:moveTo>
                    <a:pt x="691218" y="100964"/>
                  </a:moveTo>
                  <a:cubicBezTo>
                    <a:pt x="690247" y="99994"/>
                    <a:pt x="691218" y="98052"/>
                    <a:pt x="692188" y="97081"/>
                  </a:cubicBezTo>
                  <a:lnTo>
                    <a:pt x="692188" y="97081"/>
                  </a:lnTo>
                  <a:cubicBezTo>
                    <a:pt x="693159" y="96110"/>
                    <a:pt x="695101" y="97081"/>
                    <a:pt x="696072" y="98052"/>
                  </a:cubicBezTo>
                  <a:lnTo>
                    <a:pt x="696072" y="98052"/>
                  </a:lnTo>
                  <a:cubicBezTo>
                    <a:pt x="697043" y="99023"/>
                    <a:pt x="696072" y="100964"/>
                    <a:pt x="695101" y="101935"/>
                  </a:cubicBezTo>
                  <a:lnTo>
                    <a:pt x="695101" y="101935"/>
                  </a:lnTo>
                  <a:cubicBezTo>
                    <a:pt x="695101" y="101935"/>
                    <a:pt x="694130" y="101935"/>
                    <a:pt x="694130" y="101935"/>
                  </a:cubicBezTo>
                  <a:lnTo>
                    <a:pt x="694130" y="101935"/>
                  </a:lnTo>
                  <a:cubicBezTo>
                    <a:pt x="692188" y="102906"/>
                    <a:pt x="691218" y="101935"/>
                    <a:pt x="691218" y="100964"/>
                  </a:cubicBezTo>
                  <a:close/>
                  <a:moveTo>
                    <a:pt x="1602809" y="94169"/>
                  </a:moveTo>
                  <a:cubicBezTo>
                    <a:pt x="1601839" y="93198"/>
                    <a:pt x="1600868" y="92227"/>
                    <a:pt x="1601839" y="90285"/>
                  </a:cubicBezTo>
                  <a:lnTo>
                    <a:pt x="1601839" y="90285"/>
                  </a:lnTo>
                  <a:cubicBezTo>
                    <a:pt x="1602809" y="89315"/>
                    <a:pt x="1603780" y="88344"/>
                    <a:pt x="1605722" y="89315"/>
                  </a:cubicBezTo>
                  <a:lnTo>
                    <a:pt x="1605722" y="89315"/>
                  </a:lnTo>
                  <a:cubicBezTo>
                    <a:pt x="1606693" y="90285"/>
                    <a:pt x="1607663" y="91256"/>
                    <a:pt x="1606693" y="93198"/>
                  </a:cubicBezTo>
                  <a:lnTo>
                    <a:pt x="1606693" y="93198"/>
                  </a:lnTo>
                  <a:cubicBezTo>
                    <a:pt x="1606693" y="94169"/>
                    <a:pt x="1605722" y="95140"/>
                    <a:pt x="1603780" y="95140"/>
                  </a:cubicBezTo>
                  <a:lnTo>
                    <a:pt x="1603780" y="95140"/>
                  </a:lnTo>
                  <a:cubicBezTo>
                    <a:pt x="1602809" y="94169"/>
                    <a:pt x="1602809" y="94169"/>
                    <a:pt x="1602809" y="94169"/>
                  </a:cubicBezTo>
                  <a:close/>
                  <a:moveTo>
                    <a:pt x="715488" y="91256"/>
                  </a:moveTo>
                  <a:cubicBezTo>
                    <a:pt x="714517" y="90285"/>
                    <a:pt x="715488" y="88344"/>
                    <a:pt x="717430" y="87373"/>
                  </a:cubicBezTo>
                  <a:lnTo>
                    <a:pt x="717430" y="87373"/>
                  </a:lnTo>
                  <a:lnTo>
                    <a:pt x="717430" y="87373"/>
                  </a:lnTo>
                  <a:lnTo>
                    <a:pt x="717430" y="87373"/>
                  </a:lnTo>
                  <a:cubicBezTo>
                    <a:pt x="718400" y="86402"/>
                    <a:pt x="720342" y="87373"/>
                    <a:pt x="721313" y="88344"/>
                  </a:cubicBezTo>
                  <a:lnTo>
                    <a:pt x="721313" y="88344"/>
                  </a:lnTo>
                  <a:cubicBezTo>
                    <a:pt x="722284" y="89315"/>
                    <a:pt x="721313" y="91256"/>
                    <a:pt x="720342" y="92227"/>
                  </a:cubicBezTo>
                  <a:lnTo>
                    <a:pt x="720342" y="92227"/>
                  </a:lnTo>
                  <a:cubicBezTo>
                    <a:pt x="720342" y="92227"/>
                    <a:pt x="719371" y="92227"/>
                    <a:pt x="719371" y="92227"/>
                  </a:cubicBezTo>
                  <a:lnTo>
                    <a:pt x="719371" y="92227"/>
                  </a:lnTo>
                  <a:cubicBezTo>
                    <a:pt x="716459" y="92227"/>
                    <a:pt x="715488" y="92227"/>
                    <a:pt x="715488" y="91256"/>
                  </a:cubicBezTo>
                  <a:close/>
                  <a:moveTo>
                    <a:pt x="1577568" y="83490"/>
                  </a:moveTo>
                  <a:cubicBezTo>
                    <a:pt x="1576598" y="82519"/>
                    <a:pt x="1575627" y="81548"/>
                    <a:pt x="1575627" y="79607"/>
                  </a:cubicBezTo>
                  <a:lnTo>
                    <a:pt x="1575627" y="79607"/>
                  </a:lnTo>
                  <a:cubicBezTo>
                    <a:pt x="1576598" y="78636"/>
                    <a:pt x="1577568" y="77665"/>
                    <a:pt x="1579510" y="77665"/>
                  </a:cubicBezTo>
                  <a:lnTo>
                    <a:pt x="1579510" y="77665"/>
                  </a:lnTo>
                  <a:cubicBezTo>
                    <a:pt x="1580481" y="78636"/>
                    <a:pt x="1581452" y="79607"/>
                    <a:pt x="1581452" y="81548"/>
                  </a:cubicBezTo>
                  <a:lnTo>
                    <a:pt x="1581452" y="81548"/>
                  </a:lnTo>
                  <a:cubicBezTo>
                    <a:pt x="1580481" y="83490"/>
                    <a:pt x="1579510" y="84461"/>
                    <a:pt x="1577568" y="83490"/>
                  </a:cubicBezTo>
                  <a:lnTo>
                    <a:pt x="1577568" y="83490"/>
                  </a:lnTo>
                  <a:cubicBezTo>
                    <a:pt x="1578539" y="84461"/>
                    <a:pt x="1577568" y="84461"/>
                    <a:pt x="1577568" y="83490"/>
                  </a:cubicBezTo>
                  <a:close/>
                  <a:moveTo>
                    <a:pt x="740729" y="80577"/>
                  </a:moveTo>
                  <a:cubicBezTo>
                    <a:pt x="739758" y="79607"/>
                    <a:pt x="740729" y="77665"/>
                    <a:pt x="742671" y="76694"/>
                  </a:cubicBezTo>
                  <a:lnTo>
                    <a:pt x="742671" y="76694"/>
                  </a:lnTo>
                  <a:cubicBezTo>
                    <a:pt x="743641" y="75723"/>
                    <a:pt x="745583" y="76694"/>
                    <a:pt x="746554" y="78636"/>
                  </a:cubicBezTo>
                  <a:lnTo>
                    <a:pt x="746554" y="78636"/>
                  </a:lnTo>
                  <a:cubicBezTo>
                    <a:pt x="747525" y="79607"/>
                    <a:pt x="746554" y="81548"/>
                    <a:pt x="744612" y="82519"/>
                  </a:cubicBezTo>
                  <a:lnTo>
                    <a:pt x="744612" y="82519"/>
                  </a:lnTo>
                  <a:cubicBezTo>
                    <a:pt x="744612" y="82519"/>
                    <a:pt x="743641" y="82519"/>
                    <a:pt x="743641" y="82519"/>
                  </a:cubicBezTo>
                  <a:lnTo>
                    <a:pt x="743641" y="82519"/>
                  </a:lnTo>
                  <a:cubicBezTo>
                    <a:pt x="741700" y="82519"/>
                    <a:pt x="740729" y="81548"/>
                    <a:pt x="740729" y="80577"/>
                  </a:cubicBezTo>
                  <a:close/>
                  <a:moveTo>
                    <a:pt x="1552327" y="74752"/>
                  </a:moveTo>
                  <a:cubicBezTo>
                    <a:pt x="1551357" y="73782"/>
                    <a:pt x="1550386" y="72811"/>
                    <a:pt x="1550386" y="70869"/>
                  </a:cubicBezTo>
                  <a:lnTo>
                    <a:pt x="1550386" y="70869"/>
                  </a:lnTo>
                  <a:cubicBezTo>
                    <a:pt x="1551357" y="69898"/>
                    <a:pt x="1552327" y="68928"/>
                    <a:pt x="1554269" y="68928"/>
                  </a:cubicBezTo>
                  <a:lnTo>
                    <a:pt x="1554269" y="68928"/>
                  </a:lnTo>
                  <a:cubicBezTo>
                    <a:pt x="1555240" y="69898"/>
                    <a:pt x="1556211" y="70869"/>
                    <a:pt x="1556211" y="72811"/>
                  </a:cubicBezTo>
                  <a:lnTo>
                    <a:pt x="1556211" y="72811"/>
                  </a:lnTo>
                  <a:cubicBezTo>
                    <a:pt x="1555240" y="73782"/>
                    <a:pt x="1554269" y="74752"/>
                    <a:pt x="1552327" y="74752"/>
                  </a:cubicBezTo>
                  <a:lnTo>
                    <a:pt x="1552327" y="74752"/>
                  </a:lnTo>
                  <a:cubicBezTo>
                    <a:pt x="1553298" y="74752"/>
                    <a:pt x="1553298" y="74752"/>
                    <a:pt x="1552327" y="74752"/>
                  </a:cubicBezTo>
                  <a:close/>
                  <a:moveTo>
                    <a:pt x="764999" y="71840"/>
                  </a:moveTo>
                  <a:cubicBezTo>
                    <a:pt x="764029" y="70869"/>
                    <a:pt x="764999" y="68928"/>
                    <a:pt x="766941" y="67957"/>
                  </a:cubicBezTo>
                  <a:lnTo>
                    <a:pt x="766941" y="67957"/>
                  </a:lnTo>
                  <a:cubicBezTo>
                    <a:pt x="767912" y="66986"/>
                    <a:pt x="769853" y="67957"/>
                    <a:pt x="770824" y="69898"/>
                  </a:cubicBezTo>
                  <a:lnTo>
                    <a:pt x="770824" y="69898"/>
                  </a:lnTo>
                  <a:cubicBezTo>
                    <a:pt x="770824" y="70869"/>
                    <a:pt x="770824" y="72811"/>
                    <a:pt x="768883" y="73782"/>
                  </a:cubicBezTo>
                  <a:lnTo>
                    <a:pt x="768883" y="73782"/>
                  </a:lnTo>
                  <a:cubicBezTo>
                    <a:pt x="768883" y="73782"/>
                    <a:pt x="767912" y="73782"/>
                    <a:pt x="767912" y="73782"/>
                  </a:cubicBezTo>
                  <a:lnTo>
                    <a:pt x="767912" y="73782"/>
                  </a:lnTo>
                  <a:cubicBezTo>
                    <a:pt x="766941" y="72811"/>
                    <a:pt x="765970" y="72811"/>
                    <a:pt x="764999" y="71840"/>
                  </a:cubicBezTo>
                  <a:close/>
                  <a:moveTo>
                    <a:pt x="1527086" y="66015"/>
                  </a:moveTo>
                  <a:cubicBezTo>
                    <a:pt x="1526115" y="66015"/>
                    <a:pt x="1525145" y="64074"/>
                    <a:pt x="1525145" y="63103"/>
                  </a:cubicBezTo>
                  <a:lnTo>
                    <a:pt x="1525145" y="63103"/>
                  </a:lnTo>
                  <a:cubicBezTo>
                    <a:pt x="1525145" y="62132"/>
                    <a:pt x="1527086" y="61161"/>
                    <a:pt x="1528057" y="61161"/>
                  </a:cubicBezTo>
                  <a:lnTo>
                    <a:pt x="1528057" y="61161"/>
                  </a:lnTo>
                  <a:cubicBezTo>
                    <a:pt x="1529028" y="61161"/>
                    <a:pt x="1529999" y="63103"/>
                    <a:pt x="1529999" y="64074"/>
                  </a:cubicBezTo>
                  <a:lnTo>
                    <a:pt x="1529999" y="64074"/>
                  </a:lnTo>
                  <a:cubicBezTo>
                    <a:pt x="1529999" y="65044"/>
                    <a:pt x="1529028" y="66015"/>
                    <a:pt x="1527086" y="66015"/>
                  </a:cubicBezTo>
                  <a:lnTo>
                    <a:pt x="1527086" y="66015"/>
                  </a:lnTo>
                  <a:cubicBezTo>
                    <a:pt x="1528057" y="66015"/>
                    <a:pt x="1528057" y="66015"/>
                    <a:pt x="1527086" y="66015"/>
                  </a:cubicBezTo>
                  <a:close/>
                  <a:moveTo>
                    <a:pt x="790240" y="63103"/>
                  </a:moveTo>
                  <a:cubicBezTo>
                    <a:pt x="790240" y="62132"/>
                    <a:pt x="790240" y="60190"/>
                    <a:pt x="792182" y="60190"/>
                  </a:cubicBezTo>
                  <a:lnTo>
                    <a:pt x="792182" y="60190"/>
                  </a:lnTo>
                  <a:cubicBezTo>
                    <a:pt x="793153" y="60190"/>
                    <a:pt x="795094" y="60190"/>
                    <a:pt x="795094" y="62132"/>
                  </a:cubicBezTo>
                  <a:lnTo>
                    <a:pt x="795094" y="62132"/>
                  </a:lnTo>
                  <a:cubicBezTo>
                    <a:pt x="795094" y="63103"/>
                    <a:pt x="795094" y="65044"/>
                    <a:pt x="793153" y="65044"/>
                  </a:cubicBezTo>
                  <a:lnTo>
                    <a:pt x="793153" y="65044"/>
                  </a:lnTo>
                  <a:cubicBezTo>
                    <a:pt x="793153" y="65044"/>
                    <a:pt x="792182" y="65044"/>
                    <a:pt x="792182" y="65044"/>
                  </a:cubicBezTo>
                  <a:lnTo>
                    <a:pt x="792182" y="65044"/>
                  </a:lnTo>
                  <a:cubicBezTo>
                    <a:pt x="792182" y="64074"/>
                    <a:pt x="791211" y="64074"/>
                    <a:pt x="790240" y="63103"/>
                  </a:cubicBezTo>
                  <a:close/>
                  <a:moveTo>
                    <a:pt x="1501845" y="57278"/>
                  </a:moveTo>
                  <a:lnTo>
                    <a:pt x="1501845" y="57278"/>
                  </a:lnTo>
                  <a:cubicBezTo>
                    <a:pt x="1500874" y="57278"/>
                    <a:pt x="1499904" y="55336"/>
                    <a:pt x="1499904" y="54365"/>
                  </a:cubicBezTo>
                  <a:lnTo>
                    <a:pt x="1499904" y="54365"/>
                  </a:lnTo>
                  <a:cubicBezTo>
                    <a:pt x="1499904" y="53395"/>
                    <a:pt x="1501845" y="52424"/>
                    <a:pt x="1502816" y="52424"/>
                  </a:cubicBezTo>
                  <a:lnTo>
                    <a:pt x="1502816" y="52424"/>
                  </a:lnTo>
                  <a:cubicBezTo>
                    <a:pt x="1503787" y="52424"/>
                    <a:pt x="1504758" y="54365"/>
                    <a:pt x="1504758" y="55336"/>
                  </a:cubicBezTo>
                  <a:lnTo>
                    <a:pt x="1504758" y="55336"/>
                  </a:lnTo>
                  <a:cubicBezTo>
                    <a:pt x="1504758" y="57278"/>
                    <a:pt x="1503787" y="57278"/>
                    <a:pt x="1501845" y="57278"/>
                  </a:cubicBezTo>
                  <a:lnTo>
                    <a:pt x="1501845" y="57278"/>
                  </a:lnTo>
                  <a:cubicBezTo>
                    <a:pt x="1502816" y="57278"/>
                    <a:pt x="1501845" y="57278"/>
                    <a:pt x="1501845" y="57278"/>
                  </a:cubicBezTo>
                  <a:close/>
                  <a:moveTo>
                    <a:pt x="815482" y="54365"/>
                  </a:moveTo>
                  <a:cubicBezTo>
                    <a:pt x="815482" y="53395"/>
                    <a:pt x="815482" y="51453"/>
                    <a:pt x="817423" y="51453"/>
                  </a:cubicBezTo>
                  <a:lnTo>
                    <a:pt x="817423" y="51453"/>
                  </a:lnTo>
                  <a:cubicBezTo>
                    <a:pt x="817423" y="51453"/>
                    <a:pt x="817423" y="51453"/>
                    <a:pt x="817423" y="51453"/>
                  </a:cubicBezTo>
                  <a:lnTo>
                    <a:pt x="817423" y="51453"/>
                  </a:lnTo>
                  <a:cubicBezTo>
                    <a:pt x="818394" y="51453"/>
                    <a:pt x="820336" y="51453"/>
                    <a:pt x="820336" y="53395"/>
                  </a:cubicBezTo>
                  <a:lnTo>
                    <a:pt x="820336" y="53395"/>
                  </a:lnTo>
                  <a:cubicBezTo>
                    <a:pt x="820336" y="54365"/>
                    <a:pt x="820336" y="56307"/>
                    <a:pt x="818394" y="56307"/>
                  </a:cubicBezTo>
                  <a:lnTo>
                    <a:pt x="818394" y="56307"/>
                  </a:lnTo>
                  <a:cubicBezTo>
                    <a:pt x="818394" y="56307"/>
                    <a:pt x="817423" y="56307"/>
                    <a:pt x="817423" y="56307"/>
                  </a:cubicBezTo>
                  <a:lnTo>
                    <a:pt x="817423" y="56307"/>
                  </a:lnTo>
                  <a:cubicBezTo>
                    <a:pt x="817423" y="56307"/>
                    <a:pt x="816452" y="55336"/>
                    <a:pt x="815482" y="54365"/>
                  </a:cubicBezTo>
                  <a:close/>
                  <a:moveTo>
                    <a:pt x="1476604" y="49511"/>
                  </a:moveTo>
                  <a:cubicBezTo>
                    <a:pt x="1475633" y="49511"/>
                    <a:pt x="1474662" y="47570"/>
                    <a:pt x="1474662" y="46599"/>
                  </a:cubicBezTo>
                  <a:lnTo>
                    <a:pt x="1474662" y="46599"/>
                  </a:lnTo>
                  <a:cubicBezTo>
                    <a:pt x="1474662" y="45628"/>
                    <a:pt x="1476604" y="44657"/>
                    <a:pt x="1477575" y="44657"/>
                  </a:cubicBezTo>
                  <a:lnTo>
                    <a:pt x="1477575" y="44657"/>
                  </a:lnTo>
                  <a:cubicBezTo>
                    <a:pt x="1477575" y="44657"/>
                    <a:pt x="1477575" y="44657"/>
                    <a:pt x="1477575" y="44657"/>
                  </a:cubicBezTo>
                  <a:lnTo>
                    <a:pt x="1477575" y="44657"/>
                  </a:lnTo>
                  <a:cubicBezTo>
                    <a:pt x="1478546" y="44657"/>
                    <a:pt x="1479516" y="46599"/>
                    <a:pt x="1479516" y="47570"/>
                  </a:cubicBezTo>
                  <a:lnTo>
                    <a:pt x="1479516" y="47570"/>
                  </a:lnTo>
                  <a:cubicBezTo>
                    <a:pt x="1479516" y="49511"/>
                    <a:pt x="1478546" y="49511"/>
                    <a:pt x="1476604" y="49511"/>
                  </a:cubicBezTo>
                  <a:lnTo>
                    <a:pt x="1476604" y="49511"/>
                  </a:lnTo>
                  <a:cubicBezTo>
                    <a:pt x="1476604" y="49511"/>
                    <a:pt x="1476604" y="49511"/>
                    <a:pt x="1476604" y="49511"/>
                  </a:cubicBezTo>
                  <a:close/>
                  <a:moveTo>
                    <a:pt x="841693" y="46599"/>
                  </a:moveTo>
                  <a:cubicBezTo>
                    <a:pt x="841693" y="45628"/>
                    <a:pt x="841693" y="43687"/>
                    <a:pt x="843635" y="43687"/>
                  </a:cubicBezTo>
                  <a:lnTo>
                    <a:pt x="843635" y="43687"/>
                  </a:lnTo>
                  <a:cubicBezTo>
                    <a:pt x="844606" y="43687"/>
                    <a:pt x="846547" y="43687"/>
                    <a:pt x="846547" y="45628"/>
                  </a:cubicBezTo>
                  <a:lnTo>
                    <a:pt x="846547" y="45628"/>
                  </a:lnTo>
                  <a:cubicBezTo>
                    <a:pt x="846547" y="46599"/>
                    <a:pt x="846547" y="48541"/>
                    <a:pt x="844606" y="48541"/>
                  </a:cubicBezTo>
                  <a:lnTo>
                    <a:pt x="844606" y="48541"/>
                  </a:lnTo>
                  <a:cubicBezTo>
                    <a:pt x="844606" y="48541"/>
                    <a:pt x="844606" y="48541"/>
                    <a:pt x="843635" y="48541"/>
                  </a:cubicBezTo>
                  <a:lnTo>
                    <a:pt x="843635" y="48541"/>
                  </a:lnTo>
                  <a:cubicBezTo>
                    <a:pt x="842664" y="48541"/>
                    <a:pt x="841693" y="47570"/>
                    <a:pt x="841693" y="46599"/>
                  </a:cubicBezTo>
                  <a:close/>
                  <a:moveTo>
                    <a:pt x="1450392" y="42716"/>
                  </a:moveTo>
                  <a:cubicBezTo>
                    <a:pt x="1449421" y="42716"/>
                    <a:pt x="1448451" y="40774"/>
                    <a:pt x="1448451" y="39803"/>
                  </a:cubicBezTo>
                  <a:lnTo>
                    <a:pt x="1448451" y="39803"/>
                  </a:lnTo>
                  <a:cubicBezTo>
                    <a:pt x="1448451" y="38832"/>
                    <a:pt x="1450392" y="37862"/>
                    <a:pt x="1451363" y="37862"/>
                  </a:cubicBezTo>
                  <a:lnTo>
                    <a:pt x="1451363" y="37862"/>
                  </a:lnTo>
                  <a:cubicBezTo>
                    <a:pt x="1452334" y="37862"/>
                    <a:pt x="1453305" y="39803"/>
                    <a:pt x="1453305" y="40774"/>
                  </a:cubicBezTo>
                  <a:lnTo>
                    <a:pt x="1453305" y="40774"/>
                  </a:lnTo>
                  <a:cubicBezTo>
                    <a:pt x="1453305" y="41745"/>
                    <a:pt x="1452334" y="42716"/>
                    <a:pt x="1450392" y="42716"/>
                  </a:cubicBezTo>
                  <a:lnTo>
                    <a:pt x="1450392" y="42716"/>
                  </a:lnTo>
                  <a:cubicBezTo>
                    <a:pt x="1451363" y="42716"/>
                    <a:pt x="1451363" y="42716"/>
                    <a:pt x="1450392" y="42716"/>
                  </a:cubicBezTo>
                  <a:close/>
                  <a:moveTo>
                    <a:pt x="866934" y="39803"/>
                  </a:moveTo>
                  <a:cubicBezTo>
                    <a:pt x="866934" y="38832"/>
                    <a:pt x="866934" y="36891"/>
                    <a:pt x="868876" y="36891"/>
                  </a:cubicBezTo>
                  <a:lnTo>
                    <a:pt x="868876" y="36891"/>
                  </a:lnTo>
                  <a:cubicBezTo>
                    <a:pt x="869847" y="36891"/>
                    <a:pt x="871789" y="37862"/>
                    <a:pt x="871789" y="38832"/>
                  </a:cubicBezTo>
                  <a:lnTo>
                    <a:pt x="871789" y="38832"/>
                  </a:lnTo>
                  <a:cubicBezTo>
                    <a:pt x="871789" y="39803"/>
                    <a:pt x="871789" y="41745"/>
                    <a:pt x="869847" y="41745"/>
                  </a:cubicBezTo>
                  <a:lnTo>
                    <a:pt x="869847" y="41745"/>
                  </a:lnTo>
                  <a:cubicBezTo>
                    <a:pt x="869847" y="41745"/>
                    <a:pt x="869847" y="41745"/>
                    <a:pt x="868876" y="41745"/>
                  </a:cubicBezTo>
                  <a:lnTo>
                    <a:pt x="868876" y="41745"/>
                  </a:lnTo>
                  <a:cubicBezTo>
                    <a:pt x="868876" y="41745"/>
                    <a:pt x="867905" y="40774"/>
                    <a:pt x="866934" y="39803"/>
                  </a:cubicBezTo>
                  <a:close/>
                  <a:moveTo>
                    <a:pt x="1425151" y="35920"/>
                  </a:moveTo>
                  <a:cubicBezTo>
                    <a:pt x="1424180" y="35920"/>
                    <a:pt x="1423209" y="33978"/>
                    <a:pt x="1423209" y="33008"/>
                  </a:cubicBezTo>
                  <a:lnTo>
                    <a:pt x="1423209" y="33008"/>
                  </a:lnTo>
                  <a:cubicBezTo>
                    <a:pt x="1423209" y="32037"/>
                    <a:pt x="1425151" y="31066"/>
                    <a:pt x="1426122" y="31066"/>
                  </a:cubicBezTo>
                  <a:lnTo>
                    <a:pt x="1426122" y="31066"/>
                  </a:lnTo>
                  <a:cubicBezTo>
                    <a:pt x="1427093" y="31066"/>
                    <a:pt x="1428063" y="33008"/>
                    <a:pt x="1428063" y="33978"/>
                  </a:cubicBezTo>
                  <a:lnTo>
                    <a:pt x="1428063" y="33978"/>
                  </a:lnTo>
                  <a:cubicBezTo>
                    <a:pt x="1428063" y="35920"/>
                    <a:pt x="1427093" y="36891"/>
                    <a:pt x="1425151" y="35920"/>
                  </a:cubicBezTo>
                  <a:lnTo>
                    <a:pt x="1425151" y="35920"/>
                  </a:lnTo>
                  <a:cubicBezTo>
                    <a:pt x="1425151" y="36891"/>
                    <a:pt x="1425151" y="35920"/>
                    <a:pt x="1425151" y="35920"/>
                  </a:cubicBezTo>
                  <a:close/>
                  <a:moveTo>
                    <a:pt x="893146" y="33008"/>
                  </a:moveTo>
                  <a:cubicBezTo>
                    <a:pt x="893146" y="32037"/>
                    <a:pt x="894117" y="30095"/>
                    <a:pt x="895088" y="30095"/>
                  </a:cubicBezTo>
                  <a:lnTo>
                    <a:pt x="895088" y="30095"/>
                  </a:lnTo>
                  <a:cubicBezTo>
                    <a:pt x="896059" y="30095"/>
                    <a:pt x="898001" y="31066"/>
                    <a:pt x="898001" y="32037"/>
                  </a:cubicBezTo>
                  <a:lnTo>
                    <a:pt x="898001" y="32037"/>
                  </a:lnTo>
                  <a:cubicBezTo>
                    <a:pt x="898001" y="33008"/>
                    <a:pt x="897030" y="34949"/>
                    <a:pt x="896059" y="34949"/>
                  </a:cubicBezTo>
                  <a:lnTo>
                    <a:pt x="896059" y="34949"/>
                  </a:lnTo>
                  <a:cubicBezTo>
                    <a:pt x="896059" y="34949"/>
                    <a:pt x="896059" y="34949"/>
                    <a:pt x="895088" y="34949"/>
                  </a:cubicBezTo>
                  <a:lnTo>
                    <a:pt x="895088" y="34949"/>
                  </a:lnTo>
                  <a:cubicBezTo>
                    <a:pt x="895088" y="34949"/>
                    <a:pt x="893146" y="34949"/>
                    <a:pt x="893146" y="33008"/>
                  </a:cubicBezTo>
                  <a:close/>
                  <a:moveTo>
                    <a:pt x="1398939" y="30095"/>
                  </a:moveTo>
                  <a:cubicBezTo>
                    <a:pt x="1397968" y="30095"/>
                    <a:pt x="1396997" y="28154"/>
                    <a:pt x="1396997" y="27183"/>
                  </a:cubicBezTo>
                  <a:lnTo>
                    <a:pt x="1396997" y="27183"/>
                  </a:lnTo>
                  <a:cubicBezTo>
                    <a:pt x="1396997" y="26212"/>
                    <a:pt x="1398939" y="25241"/>
                    <a:pt x="1399910" y="25241"/>
                  </a:cubicBezTo>
                  <a:lnTo>
                    <a:pt x="1399910" y="25241"/>
                  </a:lnTo>
                  <a:cubicBezTo>
                    <a:pt x="1400881" y="25241"/>
                    <a:pt x="1401852" y="27183"/>
                    <a:pt x="1401852" y="28154"/>
                  </a:cubicBezTo>
                  <a:lnTo>
                    <a:pt x="1401852" y="28154"/>
                  </a:lnTo>
                  <a:cubicBezTo>
                    <a:pt x="1401852" y="30095"/>
                    <a:pt x="1400881" y="30095"/>
                    <a:pt x="1398939" y="30095"/>
                  </a:cubicBezTo>
                  <a:lnTo>
                    <a:pt x="1398939" y="30095"/>
                  </a:lnTo>
                  <a:cubicBezTo>
                    <a:pt x="1398939" y="30095"/>
                    <a:pt x="1398939" y="30095"/>
                    <a:pt x="1398939" y="30095"/>
                  </a:cubicBezTo>
                  <a:close/>
                  <a:moveTo>
                    <a:pt x="919358" y="27183"/>
                  </a:moveTo>
                  <a:cubicBezTo>
                    <a:pt x="919358" y="26212"/>
                    <a:pt x="920329" y="24270"/>
                    <a:pt x="921300" y="24270"/>
                  </a:cubicBezTo>
                  <a:lnTo>
                    <a:pt x="921300" y="24270"/>
                  </a:lnTo>
                  <a:lnTo>
                    <a:pt x="921300" y="24270"/>
                  </a:lnTo>
                  <a:lnTo>
                    <a:pt x="921300" y="24270"/>
                  </a:lnTo>
                  <a:cubicBezTo>
                    <a:pt x="922271" y="24270"/>
                    <a:pt x="924212" y="25241"/>
                    <a:pt x="924212" y="26212"/>
                  </a:cubicBezTo>
                  <a:lnTo>
                    <a:pt x="924212" y="26212"/>
                  </a:lnTo>
                  <a:cubicBezTo>
                    <a:pt x="924212" y="27183"/>
                    <a:pt x="923242" y="29124"/>
                    <a:pt x="922271" y="29124"/>
                  </a:cubicBezTo>
                  <a:lnTo>
                    <a:pt x="922271" y="29124"/>
                  </a:lnTo>
                  <a:cubicBezTo>
                    <a:pt x="922271" y="29124"/>
                    <a:pt x="922271" y="29124"/>
                    <a:pt x="921300" y="29124"/>
                  </a:cubicBezTo>
                  <a:lnTo>
                    <a:pt x="921300" y="29124"/>
                  </a:lnTo>
                  <a:cubicBezTo>
                    <a:pt x="920329" y="30095"/>
                    <a:pt x="919358" y="29124"/>
                    <a:pt x="919358" y="27183"/>
                  </a:cubicBezTo>
                  <a:close/>
                  <a:moveTo>
                    <a:pt x="1372727" y="25241"/>
                  </a:moveTo>
                  <a:lnTo>
                    <a:pt x="1372727" y="25241"/>
                  </a:lnTo>
                  <a:cubicBezTo>
                    <a:pt x="1371756" y="25241"/>
                    <a:pt x="1370786" y="23299"/>
                    <a:pt x="1370786" y="22329"/>
                  </a:cubicBezTo>
                  <a:lnTo>
                    <a:pt x="1370786" y="22329"/>
                  </a:lnTo>
                  <a:cubicBezTo>
                    <a:pt x="1370786" y="20387"/>
                    <a:pt x="1372727" y="20387"/>
                    <a:pt x="1373698" y="20387"/>
                  </a:cubicBezTo>
                  <a:lnTo>
                    <a:pt x="1373698" y="20387"/>
                  </a:lnTo>
                  <a:cubicBezTo>
                    <a:pt x="1374669" y="20387"/>
                    <a:pt x="1375640" y="22329"/>
                    <a:pt x="1375640" y="23299"/>
                  </a:cubicBezTo>
                  <a:lnTo>
                    <a:pt x="1375640" y="23299"/>
                  </a:lnTo>
                  <a:cubicBezTo>
                    <a:pt x="1375640" y="24270"/>
                    <a:pt x="1374669" y="25241"/>
                    <a:pt x="1372727" y="25241"/>
                  </a:cubicBezTo>
                  <a:lnTo>
                    <a:pt x="1372727" y="25241"/>
                  </a:lnTo>
                  <a:cubicBezTo>
                    <a:pt x="1372727" y="25241"/>
                    <a:pt x="1372727" y="25241"/>
                    <a:pt x="1372727" y="25241"/>
                  </a:cubicBezTo>
                  <a:close/>
                  <a:moveTo>
                    <a:pt x="945570" y="22329"/>
                  </a:moveTo>
                  <a:cubicBezTo>
                    <a:pt x="945570" y="21358"/>
                    <a:pt x="946541" y="19416"/>
                    <a:pt x="947512" y="19416"/>
                  </a:cubicBezTo>
                  <a:lnTo>
                    <a:pt x="947512" y="19416"/>
                  </a:lnTo>
                  <a:cubicBezTo>
                    <a:pt x="948483" y="19416"/>
                    <a:pt x="950424" y="20387"/>
                    <a:pt x="950424" y="21358"/>
                  </a:cubicBezTo>
                  <a:lnTo>
                    <a:pt x="950424" y="21358"/>
                  </a:lnTo>
                  <a:cubicBezTo>
                    <a:pt x="950424" y="23299"/>
                    <a:pt x="949453" y="24270"/>
                    <a:pt x="948483" y="24270"/>
                  </a:cubicBezTo>
                  <a:lnTo>
                    <a:pt x="948483" y="24270"/>
                  </a:lnTo>
                  <a:cubicBezTo>
                    <a:pt x="948483" y="24270"/>
                    <a:pt x="948483" y="24270"/>
                    <a:pt x="948483" y="24270"/>
                  </a:cubicBezTo>
                  <a:lnTo>
                    <a:pt x="948483" y="24270"/>
                  </a:lnTo>
                  <a:cubicBezTo>
                    <a:pt x="946541" y="24270"/>
                    <a:pt x="945570" y="23299"/>
                    <a:pt x="945570" y="22329"/>
                  </a:cubicBezTo>
                  <a:close/>
                  <a:moveTo>
                    <a:pt x="1346515" y="20387"/>
                  </a:moveTo>
                  <a:cubicBezTo>
                    <a:pt x="1345544" y="20387"/>
                    <a:pt x="1343603" y="18445"/>
                    <a:pt x="1344574" y="17475"/>
                  </a:cubicBezTo>
                  <a:lnTo>
                    <a:pt x="1344574" y="17475"/>
                  </a:lnTo>
                  <a:cubicBezTo>
                    <a:pt x="1344574" y="15533"/>
                    <a:pt x="1346515" y="14562"/>
                    <a:pt x="1347486" y="15533"/>
                  </a:cubicBezTo>
                  <a:lnTo>
                    <a:pt x="1347486" y="15533"/>
                  </a:lnTo>
                  <a:cubicBezTo>
                    <a:pt x="1348457" y="15533"/>
                    <a:pt x="1350399" y="17475"/>
                    <a:pt x="1349428" y="18445"/>
                  </a:cubicBezTo>
                  <a:lnTo>
                    <a:pt x="1349428" y="18445"/>
                  </a:lnTo>
                  <a:cubicBezTo>
                    <a:pt x="1349428" y="19416"/>
                    <a:pt x="1348457" y="20387"/>
                    <a:pt x="1346515" y="20387"/>
                  </a:cubicBezTo>
                  <a:lnTo>
                    <a:pt x="1346515" y="20387"/>
                  </a:lnTo>
                  <a:cubicBezTo>
                    <a:pt x="1346515" y="20387"/>
                    <a:pt x="1346515" y="20387"/>
                    <a:pt x="1346515" y="20387"/>
                  </a:cubicBezTo>
                  <a:close/>
                  <a:moveTo>
                    <a:pt x="971782" y="17475"/>
                  </a:moveTo>
                  <a:cubicBezTo>
                    <a:pt x="971782" y="16504"/>
                    <a:pt x="972753" y="14562"/>
                    <a:pt x="973724" y="14562"/>
                  </a:cubicBezTo>
                  <a:lnTo>
                    <a:pt x="973724" y="14562"/>
                  </a:lnTo>
                  <a:cubicBezTo>
                    <a:pt x="974695" y="14562"/>
                    <a:pt x="976636" y="15533"/>
                    <a:pt x="976636" y="16504"/>
                  </a:cubicBezTo>
                  <a:lnTo>
                    <a:pt x="976636" y="16504"/>
                  </a:lnTo>
                  <a:cubicBezTo>
                    <a:pt x="976636" y="17475"/>
                    <a:pt x="975665" y="19416"/>
                    <a:pt x="974695" y="19416"/>
                  </a:cubicBezTo>
                  <a:lnTo>
                    <a:pt x="974695" y="19416"/>
                  </a:lnTo>
                  <a:cubicBezTo>
                    <a:pt x="974695" y="19416"/>
                    <a:pt x="974695" y="19416"/>
                    <a:pt x="974695" y="19416"/>
                  </a:cubicBezTo>
                  <a:lnTo>
                    <a:pt x="974695" y="19416"/>
                  </a:lnTo>
                  <a:cubicBezTo>
                    <a:pt x="972753" y="20387"/>
                    <a:pt x="971782" y="19416"/>
                    <a:pt x="971782" y="17475"/>
                  </a:cubicBezTo>
                  <a:close/>
                  <a:moveTo>
                    <a:pt x="1320303" y="16504"/>
                  </a:moveTo>
                  <a:cubicBezTo>
                    <a:pt x="1318362" y="16504"/>
                    <a:pt x="1317391" y="14562"/>
                    <a:pt x="1318362" y="13591"/>
                  </a:cubicBezTo>
                  <a:lnTo>
                    <a:pt x="1318362" y="13591"/>
                  </a:lnTo>
                  <a:cubicBezTo>
                    <a:pt x="1318362" y="11650"/>
                    <a:pt x="1320303" y="10679"/>
                    <a:pt x="1321274" y="11650"/>
                  </a:cubicBezTo>
                  <a:lnTo>
                    <a:pt x="1321274" y="11650"/>
                  </a:lnTo>
                  <a:cubicBezTo>
                    <a:pt x="1323216" y="11650"/>
                    <a:pt x="1324187" y="13591"/>
                    <a:pt x="1323216" y="14562"/>
                  </a:cubicBezTo>
                  <a:lnTo>
                    <a:pt x="1323216" y="14562"/>
                  </a:lnTo>
                  <a:cubicBezTo>
                    <a:pt x="1323216" y="15533"/>
                    <a:pt x="1321274" y="16504"/>
                    <a:pt x="1320303" y="16504"/>
                  </a:cubicBezTo>
                  <a:lnTo>
                    <a:pt x="1320303" y="16504"/>
                  </a:lnTo>
                  <a:cubicBezTo>
                    <a:pt x="1320303" y="16504"/>
                    <a:pt x="1320303" y="16504"/>
                    <a:pt x="1320303" y="16504"/>
                  </a:cubicBezTo>
                  <a:close/>
                  <a:moveTo>
                    <a:pt x="997994" y="13591"/>
                  </a:moveTo>
                  <a:cubicBezTo>
                    <a:pt x="997994" y="11650"/>
                    <a:pt x="998965" y="10679"/>
                    <a:pt x="999936" y="10679"/>
                  </a:cubicBezTo>
                  <a:lnTo>
                    <a:pt x="999936" y="10679"/>
                  </a:lnTo>
                  <a:cubicBezTo>
                    <a:pt x="1000906" y="10679"/>
                    <a:pt x="1002848" y="11650"/>
                    <a:pt x="1002848" y="12621"/>
                  </a:cubicBezTo>
                  <a:lnTo>
                    <a:pt x="1002848" y="12621"/>
                  </a:lnTo>
                  <a:cubicBezTo>
                    <a:pt x="1002848" y="13591"/>
                    <a:pt x="1001877" y="15533"/>
                    <a:pt x="1000906" y="15533"/>
                  </a:cubicBezTo>
                  <a:lnTo>
                    <a:pt x="1000906" y="15533"/>
                  </a:lnTo>
                  <a:cubicBezTo>
                    <a:pt x="1000906" y="15533"/>
                    <a:pt x="1000906" y="15533"/>
                    <a:pt x="1000906" y="15533"/>
                  </a:cubicBezTo>
                  <a:lnTo>
                    <a:pt x="1000906" y="15533"/>
                  </a:lnTo>
                  <a:cubicBezTo>
                    <a:pt x="999936" y="16504"/>
                    <a:pt x="997994" y="15533"/>
                    <a:pt x="997994" y="13591"/>
                  </a:cubicBezTo>
                  <a:close/>
                  <a:moveTo>
                    <a:pt x="1294092" y="13591"/>
                  </a:moveTo>
                  <a:cubicBezTo>
                    <a:pt x="1292150" y="13591"/>
                    <a:pt x="1291179" y="11650"/>
                    <a:pt x="1292150" y="10679"/>
                  </a:cubicBezTo>
                  <a:lnTo>
                    <a:pt x="1292150" y="10679"/>
                  </a:lnTo>
                  <a:cubicBezTo>
                    <a:pt x="1292150" y="8737"/>
                    <a:pt x="1294092" y="7766"/>
                    <a:pt x="1295062" y="8737"/>
                  </a:cubicBezTo>
                  <a:lnTo>
                    <a:pt x="1295062" y="8737"/>
                  </a:lnTo>
                  <a:lnTo>
                    <a:pt x="1295062" y="8737"/>
                  </a:lnTo>
                  <a:lnTo>
                    <a:pt x="1295062" y="8737"/>
                  </a:lnTo>
                  <a:cubicBezTo>
                    <a:pt x="1297004" y="8737"/>
                    <a:pt x="1297975" y="10679"/>
                    <a:pt x="1297004" y="11650"/>
                  </a:cubicBezTo>
                  <a:lnTo>
                    <a:pt x="1297004" y="11650"/>
                  </a:lnTo>
                  <a:cubicBezTo>
                    <a:pt x="1296033" y="12621"/>
                    <a:pt x="1295062" y="13591"/>
                    <a:pt x="1294092" y="13591"/>
                  </a:cubicBezTo>
                  <a:lnTo>
                    <a:pt x="1294092" y="13591"/>
                  </a:lnTo>
                  <a:cubicBezTo>
                    <a:pt x="1294092" y="13591"/>
                    <a:pt x="1294092" y="13591"/>
                    <a:pt x="1294092" y="13591"/>
                  </a:cubicBezTo>
                  <a:close/>
                  <a:moveTo>
                    <a:pt x="1025177" y="10679"/>
                  </a:moveTo>
                  <a:cubicBezTo>
                    <a:pt x="1025177" y="8737"/>
                    <a:pt x="1026148" y="7766"/>
                    <a:pt x="1027118" y="7766"/>
                  </a:cubicBezTo>
                  <a:lnTo>
                    <a:pt x="1027118" y="7766"/>
                  </a:lnTo>
                  <a:cubicBezTo>
                    <a:pt x="1029060" y="7766"/>
                    <a:pt x="1030031" y="8737"/>
                    <a:pt x="1030031" y="9708"/>
                  </a:cubicBezTo>
                  <a:lnTo>
                    <a:pt x="1030031" y="9708"/>
                  </a:lnTo>
                  <a:cubicBezTo>
                    <a:pt x="1030031" y="11650"/>
                    <a:pt x="1029060" y="12621"/>
                    <a:pt x="1028089" y="12621"/>
                  </a:cubicBezTo>
                  <a:lnTo>
                    <a:pt x="1028089" y="12621"/>
                  </a:lnTo>
                  <a:cubicBezTo>
                    <a:pt x="1028089" y="12621"/>
                    <a:pt x="1028089" y="12621"/>
                    <a:pt x="1028089" y="12621"/>
                  </a:cubicBezTo>
                  <a:lnTo>
                    <a:pt x="1028089" y="12621"/>
                  </a:lnTo>
                  <a:cubicBezTo>
                    <a:pt x="1026148" y="12621"/>
                    <a:pt x="1025177" y="11650"/>
                    <a:pt x="1025177" y="10679"/>
                  </a:cubicBezTo>
                  <a:close/>
                  <a:moveTo>
                    <a:pt x="1266909" y="10679"/>
                  </a:moveTo>
                  <a:cubicBezTo>
                    <a:pt x="1264967" y="10679"/>
                    <a:pt x="1263996" y="9708"/>
                    <a:pt x="1264967" y="7766"/>
                  </a:cubicBezTo>
                  <a:lnTo>
                    <a:pt x="1264967" y="7766"/>
                  </a:lnTo>
                  <a:cubicBezTo>
                    <a:pt x="1264967" y="5825"/>
                    <a:pt x="1265938" y="4854"/>
                    <a:pt x="1267880" y="4854"/>
                  </a:cubicBezTo>
                  <a:lnTo>
                    <a:pt x="1267880" y="4854"/>
                  </a:lnTo>
                  <a:cubicBezTo>
                    <a:pt x="1267880" y="4854"/>
                    <a:pt x="1267880" y="4854"/>
                    <a:pt x="1267880" y="4854"/>
                  </a:cubicBezTo>
                  <a:lnTo>
                    <a:pt x="1267880" y="4854"/>
                  </a:lnTo>
                  <a:cubicBezTo>
                    <a:pt x="1269821" y="4854"/>
                    <a:pt x="1270792" y="5825"/>
                    <a:pt x="1270792" y="7766"/>
                  </a:cubicBezTo>
                  <a:lnTo>
                    <a:pt x="1270792" y="7766"/>
                  </a:lnTo>
                  <a:cubicBezTo>
                    <a:pt x="1269821" y="9708"/>
                    <a:pt x="1268850" y="10679"/>
                    <a:pt x="1266909" y="10679"/>
                  </a:cubicBezTo>
                  <a:lnTo>
                    <a:pt x="1266909" y="10679"/>
                  </a:lnTo>
                  <a:cubicBezTo>
                    <a:pt x="1266909" y="10679"/>
                    <a:pt x="1266909" y="10679"/>
                    <a:pt x="1266909" y="10679"/>
                  </a:cubicBezTo>
                  <a:close/>
                  <a:moveTo>
                    <a:pt x="1051389" y="7766"/>
                  </a:moveTo>
                  <a:cubicBezTo>
                    <a:pt x="1051389" y="5825"/>
                    <a:pt x="1052359" y="4854"/>
                    <a:pt x="1054301" y="4854"/>
                  </a:cubicBezTo>
                  <a:lnTo>
                    <a:pt x="1054301" y="4854"/>
                  </a:lnTo>
                  <a:cubicBezTo>
                    <a:pt x="1056243" y="4854"/>
                    <a:pt x="1057214" y="5825"/>
                    <a:pt x="1057214" y="7766"/>
                  </a:cubicBezTo>
                  <a:lnTo>
                    <a:pt x="1057214" y="7766"/>
                  </a:lnTo>
                  <a:cubicBezTo>
                    <a:pt x="1057214" y="9708"/>
                    <a:pt x="1056243" y="10679"/>
                    <a:pt x="1054301" y="10679"/>
                  </a:cubicBezTo>
                  <a:lnTo>
                    <a:pt x="1054301" y="10679"/>
                  </a:lnTo>
                  <a:cubicBezTo>
                    <a:pt x="1054301" y="10679"/>
                    <a:pt x="1054301" y="10679"/>
                    <a:pt x="1054301" y="10679"/>
                  </a:cubicBezTo>
                  <a:lnTo>
                    <a:pt x="1054301" y="10679"/>
                  </a:lnTo>
                  <a:cubicBezTo>
                    <a:pt x="1052359" y="9708"/>
                    <a:pt x="1051389" y="8737"/>
                    <a:pt x="1051389" y="7766"/>
                  </a:cubicBezTo>
                  <a:close/>
                  <a:moveTo>
                    <a:pt x="1240697" y="8737"/>
                  </a:moveTo>
                  <a:cubicBezTo>
                    <a:pt x="1238755" y="8737"/>
                    <a:pt x="1237784" y="7766"/>
                    <a:pt x="1237784" y="5825"/>
                  </a:cubicBezTo>
                  <a:lnTo>
                    <a:pt x="1237784" y="5825"/>
                  </a:lnTo>
                  <a:cubicBezTo>
                    <a:pt x="1237784" y="3883"/>
                    <a:pt x="1238755" y="2912"/>
                    <a:pt x="1240697" y="2912"/>
                  </a:cubicBezTo>
                  <a:lnTo>
                    <a:pt x="1240697" y="2912"/>
                  </a:lnTo>
                  <a:cubicBezTo>
                    <a:pt x="1242639" y="2912"/>
                    <a:pt x="1243609" y="3883"/>
                    <a:pt x="1243609" y="5825"/>
                  </a:cubicBezTo>
                  <a:lnTo>
                    <a:pt x="1243609" y="5825"/>
                  </a:lnTo>
                  <a:cubicBezTo>
                    <a:pt x="1243609" y="6796"/>
                    <a:pt x="1241668" y="8737"/>
                    <a:pt x="1240697" y="8737"/>
                  </a:cubicBezTo>
                  <a:lnTo>
                    <a:pt x="1240697" y="8737"/>
                  </a:lnTo>
                  <a:cubicBezTo>
                    <a:pt x="1240697" y="8737"/>
                    <a:pt x="1240697" y="8737"/>
                    <a:pt x="1240697" y="8737"/>
                  </a:cubicBezTo>
                  <a:close/>
                  <a:moveTo>
                    <a:pt x="1077601" y="5825"/>
                  </a:moveTo>
                  <a:cubicBezTo>
                    <a:pt x="1077601" y="3883"/>
                    <a:pt x="1078571" y="2912"/>
                    <a:pt x="1080513" y="2912"/>
                  </a:cubicBezTo>
                  <a:lnTo>
                    <a:pt x="1080513" y="2912"/>
                  </a:lnTo>
                  <a:lnTo>
                    <a:pt x="1080513" y="2912"/>
                  </a:lnTo>
                  <a:lnTo>
                    <a:pt x="1080513" y="2912"/>
                  </a:lnTo>
                  <a:cubicBezTo>
                    <a:pt x="1082455" y="2912"/>
                    <a:pt x="1083425" y="3883"/>
                    <a:pt x="1083425" y="5825"/>
                  </a:cubicBezTo>
                  <a:lnTo>
                    <a:pt x="1083425" y="5825"/>
                  </a:lnTo>
                  <a:cubicBezTo>
                    <a:pt x="1083425" y="7766"/>
                    <a:pt x="1082455" y="8737"/>
                    <a:pt x="1080513" y="8737"/>
                  </a:cubicBezTo>
                  <a:lnTo>
                    <a:pt x="1080513" y="8737"/>
                  </a:lnTo>
                  <a:cubicBezTo>
                    <a:pt x="1080513" y="8737"/>
                    <a:pt x="1080513" y="8737"/>
                    <a:pt x="1080513" y="8737"/>
                  </a:cubicBezTo>
                  <a:lnTo>
                    <a:pt x="1080513" y="8737"/>
                  </a:lnTo>
                  <a:cubicBezTo>
                    <a:pt x="1079542" y="7766"/>
                    <a:pt x="1077601" y="6796"/>
                    <a:pt x="1077601" y="5825"/>
                  </a:cubicBezTo>
                  <a:close/>
                  <a:moveTo>
                    <a:pt x="1213514" y="6796"/>
                  </a:moveTo>
                  <a:lnTo>
                    <a:pt x="1213514" y="6796"/>
                  </a:lnTo>
                  <a:cubicBezTo>
                    <a:pt x="1211573" y="6796"/>
                    <a:pt x="1210602" y="5825"/>
                    <a:pt x="1210602" y="3883"/>
                  </a:cubicBezTo>
                  <a:lnTo>
                    <a:pt x="1210602" y="3883"/>
                  </a:lnTo>
                  <a:cubicBezTo>
                    <a:pt x="1210602" y="1942"/>
                    <a:pt x="1211573" y="971"/>
                    <a:pt x="1213514" y="971"/>
                  </a:cubicBezTo>
                  <a:lnTo>
                    <a:pt x="1213514" y="971"/>
                  </a:lnTo>
                  <a:cubicBezTo>
                    <a:pt x="1213514" y="971"/>
                    <a:pt x="1213514" y="971"/>
                    <a:pt x="1213514" y="971"/>
                  </a:cubicBezTo>
                  <a:lnTo>
                    <a:pt x="1213514" y="971"/>
                  </a:lnTo>
                  <a:cubicBezTo>
                    <a:pt x="1215456" y="971"/>
                    <a:pt x="1216427" y="1942"/>
                    <a:pt x="1216427" y="3883"/>
                  </a:cubicBezTo>
                  <a:lnTo>
                    <a:pt x="1216427" y="3883"/>
                  </a:lnTo>
                  <a:cubicBezTo>
                    <a:pt x="1216427" y="5825"/>
                    <a:pt x="1215456" y="6796"/>
                    <a:pt x="1213514" y="6796"/>
                  </a:cubicBezTo>
                  <a:lnTo>
                    <a:pt x="1213514" y="6796"/>
                  </a:lnTo>
                  <a:cubicBezTo>
                    <a:pt x="1214485" y="6796"/>
                    <a:pt x="1214485" y="6796"/>
                    <a:pt x="1213514" y="6796"/>
                  </a:cubicBezTo>
                  <a:close/>
                  <a:moveTo>
                    <a:pt x="1104783" y="3883"/>
                  </a:moveTo>
                  <a:cubicBezTo>
                    <a:pt x="1104783" y="1942"/>
                    <a:pt x="1105754" y="971"/>
                    <a:pt x="1107696" y="971"/>
                  </a:cubicBezTo>
                  <a:lnTo>
                    <a:pt x="1107696" y="971"/>
                  </a:lnTo>
                  <a:cubicBezTo>
                    <a:pt x="1109637" y="971"/>
                    <a:pt x="1110608" y="1942"/>
                    <a:pt x="1110608" y="3883"/>
                  </a:cubicBezTo>
                  <a:lnTo>
                    <a:pt x="1110608" y="3883"/>
                  </a:lnTo>
                  <a:cubicBezTo>
                    <a:pt x="1110608" y="5825"/>
                    <a:pt x="1109637" y="6796"/>
                    <a:pt x="1107696" y="6796"/>
                  </a:cubicBezTo>
                  <a:lnTo>
                    <a:pt x="1107696" y="6796"/>
                  </a:lnTo>
                  <a:cubicBezTo>
                    <a:pt x="1107696" y="6796"/>
                    <a:pt x="1107696" y="6796"/>
                    <a:pt x="1107696" y="6796"/>
                  </a:cubicBezTo>
                  <a:lnTo>
                    <a:pt x="1107696" y="6796"/>
                  </a:lnTo>
                  <a:cubicBezTo>
                    <a:pt x="1105754" y="6796"/>
                    <a:pt x="1104783" y="5825"/>
                    <a:pt x="1104783" y="3883"/>
                  </a:cubicBezTo>
                  <a:close/>
                  <a:moveTo>
                    <a:pt x="1187302" y="5825"/>
                  </a:moveTo>
                  <a:cubicBezTo>
                    <a:pt x="1185361" y="5825"/>
                    <a:pt x="1184390" y="4854"/>
                    <a:pt x="1184390" y="2912"/>
                  </a:cubicBezTo>
                  <a:lnTo>
                    <a:pt x="1184390" y="2912"/>
                  </a:lnTo>
                  <a:cubicBezTo>
                    <a:pt x="1184390" y="971"/>
                    <a:pt x="1185361" y="0"/>
                    <a:pt x="1187302" y="0"/>
                  </a:cubicBezTo>
                  <a:lnTo>
                    <a:pt x="1187302" y="0"/>
                  </a:lnTo>
                  <a:cubicBezTo>
                    <a:pt x="1189244" y="0"/>
                    <a:pt x="1190215" y="971"/>
                    <a:pt x="1190215" y="2912"/>
                  </a:cubicBezTo>
                  <a:lnTo>
                    <a:pt x="1190215" y="2912"/>
                  </a:lnTo>
                  <a:cubicBezTo>
                    <a:pt x="1190215" y="4854"/>
                    <a:pt x="1189244" y="5825"/>
                    <a:pt x="1187302" y="5825"/>
                  </a:cubicBezTo>
                  <a:lnTo>
                    <a:pt x="1187302" y="5825"/>
                  </a:lnTo>
                  <a:cubicBezTo>
                    <a:pt x="1187302" y="5825"/>
                    <a:pt x="1187302" y="5825"/>
                    <a:pt x="1187302" y="5825"/>
                  </a:cubicBezTo>
                  <a:close/>
                  <a:moveTo>
                    <a:pt x="1130995" y="2912"/>
                  </a:moveTo>
                  <a:cubicBezTo>
                    <a:pt x="1130995" y="971"/>
                    <a:pt x="1131966" y="0"/>
                    <a:pt x="1133908" y="0"/>
                  </a:cubicBezTo>
                  <a:lnTo>
                    <a:pt x="1133908" y="0"/>
                  </a:lnTo>
                  <a:lnTo>
                    <a:pt x="1133908" y="0"/>
                  </a:lnTo>
                  <a:lnTo>
                    <a:pt x="1133908" y="0"/>
                  </a:lnTo>
                  <a:cubicBezTo>
                    <a:pt x="1135849" y="0"/>
                    <a:pt x="1136820" y="971"/>
                    <a:pt x="1136820" y="2912"/>
                  </a:cubicBezTo>
                  <a:lnTo>
                    <a:pt x="1136820" y="2912"/>
                  </a:lnTo>
                  <a:cubicBezTo>
                    <a:pt x="1136820" y="4854"/>
                    <a:pt x="1135849" y="5825"/>
                    <a:pt x="1133908" y="5825"/>
                  </a:cubicBezTo>
                  <a:lnTo>
                    <a:pt x="1133908" y="5825"/>
                  </a:lnTo>
                  <a:cubicBezTo>
                    <a:pt x="1133908" y="5825"/>
                    <a:pt x="1133908" y="5825"/>
                    <a:pt x="1133908" y="5825"/>
                  </a:cubicBezTo>
                  <a:lnTo>
                    <a:pt x="1133908" y="5825"/>
                  </a:lnTo>
                  <a:cubicBezTo>
                    <a:pt x="1132937" y="5825"/>
                    <a:pt x="1130995" y="4854"/>
                    <a:pt x="1130995" y="2912"/>
                  </a:cubicBezTo>
                  <a:close/>
                  <a:moveTo>
                    <a:pt x="1161090" y="5825"/>
                  </a:moveTo>
                  <a:cubicBezTo>
                    <a:pt x="1159149" y="5825"/>
                    <a:pt x="1158178" y="4854"/>
                    <a:pt x="1158178" y="2912"/>
                  </a:cubicBezTo>
                  <a:lnTo>
                    <a:pt x="1158178" y="2912"/>
                  </a:lnTo>
                  <a:cubicBezTo>
                    <a:pt x="1158178" y="971"/>
                    <a:pt x="1159149" y="0"/>
                    <a:pt x="1161090" y="0"/>
                  </a:cubicBezTo>
                  <a:lnTo>
                    <a:pt x="1161090" y="0"/>
                  </a:lnTo>
                  <a:cubicBezTo>
                    <a:pt x="1163032" y="0"/>
                    <a:pt x="1164003" y="971"/>
                    <a:pt x="1164003" y="2912"/>
                  </a:cubicBezTo>
                  <a:lnTo>
                    <a:pt x="1164003" y="2912"/>
                  </a:lnTo>
                  <a:cubicBezTo>
                    <a:pt x="1163032" y="3883"/>
                    <a:pt x="1162061" y="5825"/>
                    <a:pt x="1161090" y="5825"/>
                  </a:cubicBezTo>
                  <a:lnTo>
                    <a:pt x="1161090" y="5825"/>
                  </a:lnTo>
                  <a:lnTo>
                    <a:pt x="1161090" y="5825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id="{6A5371AD-0986-4D77-8302-0B278BD5D20F}"/>
                </a:ext>
              </a:extLst>
            </p:cNvPr>
            <p:cNvSpPr/>
            <p:nvPr/>
          </p:nvSpPr>
          <p:spPr>
            <a:xfrm>
              <a:off x="2660660" y="1917700"/>
              <a:ext cx="2400816" cy="2400816"/>
            </a:xfrm>
            <a:custGeom>
              <a:avLst/>
              <a:gdLst>
                <a:gd name="connsiteX0" fmla="*/ 1199923 w 2400816"/>
                <a:gd name="connsiteY0" fmla="*/ 2400816 h 2400816"/>
                <a:gd name="connsiteX1" fmla="*/ 798978 w 2400816"/>
                <a:gd name="connsiteY1" fmla="*/ 2331889 h 2400816"/>
                <a:gd name="connsiteX2" fmla="*/ 455311 w 2400816"/>
                <a:gd name="connsiteY2" fmla="*/ 2141610 h 2400816"/>
                <a:gd name="connsiteX3" fmla="*/ 458223 w 2400816"/>
                <a:gd name="connsiteY3" fmla="*/ 2137727 h 2400816"/>
                <a:gd name="connsiteX4" fmla="*/ 799949 w 2400816"/>
                <a:gd name="connsiteY4" fmla="*/ 2327035 h 2400816"/>
                <a:gd name="connsiteX5" fmla="*/ 1198952 w 2400816"/>
                <a:gd name="connsiteY5" fmla="*/ 2394992 h 2400816"/>
                <a:gd name="connsiteX6" fmla="*/ 1198952 w 2400816"/>
                <a:gd name="connsiteY6" fmla="*/ 2400816 h 2400816"/>
                <a:gd name="connsiteX7" fmla="*/ 434923 w 2400816"/>
                <a:gd name="connsiteY7" fmla="*/ 2125106 h 2400816"/>
                <a:gd name="connsiteX8" fmla="*/ 175717 w 2400816"/>
                <a:gd name="connsiteY8" fmla="*/ 1825125 h 2400816"/>
                <a:gd name="connsiteX9" fmla="*/ 26212 w 2400816"/>
                <a:gd name="connsiteY9" fmla="*/ 1450392 h 2400816"/>
                <a:gd name="connsiteX10" fmla="*/ 31066 w 2400816"/>
                <a:gd name="connsiteY10" fmla="*/ 1449421 h 2400816"/>
                <a:gd name="connsiteX11" fmla="*/ 179600 w 2400816"/>
                <a:gd name="connsiteY11" fmla="*/ 1822213 h 2400816"/>
                <a:gd name="connsiteX12" fmla="*/ 437836 w 2400816"/>
                <a:gd name="connsiteY12" fmla="*/ 2120252 h 2400816"/>
                <a:gd name="connsiteX13" fmla="*/ 434923 w 2400816"/>
                <a:gd name="connsiteY13" fmla="*/ 2125106 h 2400816"/>
                <a:gd name="connsiteX14" fmla="*/ 21358 w 2400816"/>
                <a:gd name="connsiteY14" fmla="*/ 1425151 h 2400816"/>
                <a:gd name="connsiteX15" fmla="*/ 0 w 2400816"/>
                <a:gd name="connsiteY15" fmla="*/ 1199923 h 2400816"/>
                <a:gd name="connsiteX16" fmla="*/ 135914 w 2400816"/>
                <a:gd name="connsiteY16" fmla="*/ 644619 h 2400816"/>
                <a:gd name="connsiteX17" fmla="*/ 140768 w 2400816"/>
                <a:gd name="connsiteY17" fmla="*/ 647531 h 2400816"/>
                <a:gd name="connsiteX18" fmla="*/ 4854 w 2400816"/>
                <a:gd name="connsiteY18" fmla="*/ 1200894 h 2400816"/>
                <a:gd name="connsiteX19" fmla="*/ 25241 w 2400816"/>
                <a:gd name="connsiteY19" fmla="*/ 1424180 h 2400816"/>
                <a:gd name="connsiteX20" fmla="*/ 21358 w 2400816"/>
                <a:gd name="connsiteY20" fmla="*/ 1425151 h 2400816"/>
                <a:gd name="connsiteX21" fmla="*/ 2400816 w 2400816"/>
                <a:gd name="connsiteY21" fmla="*/ 1199923 h 2400816"/>
                <a:gd name="connsiteX22" fmla="*/ 2394992 w 2400816"/>
                <a:gd name="connsiteY22" fmla="*/ 1199923 h 2400816"/>
                <a:gd name="connsiteX23" fmla="*/ 2210537 w 2400816"/>
                <a:gd name="connsiteY23" fmla="*/ 561129 h 2400816"/>
                <a:gd name="connsiteX24" fmla="*/ 2215391 w 2400816"/>
                <a:gd name="connsiteY24" fmla="*/ 558217 h 2400816"/>
                <a:gd name="connsiteX25" fmla="*/ 2400816 w 2400816"/>
                <a:gd name="connsiteY25" fmla="*/ 1199923 h 2400816"/>
                <a:gd name="connsiteX26" fmla="*/ 153388 w 2400816"/>
                <a:gd name="connsiteY26" fmla="*/ 623261 h 2400816"/>
                <a:gd name="connsiteX27" fmla="*/ 148534 w 2400816"/>
                <a:gd name="connsiteY27" fmla="*/ 621319 h 2400816"/>
                <a:gd name="connsiteX28" fmla="*/ 734904 w 2400816"/>
                <a:gd name="connsiteY28" fmla="*/ 93198 h 2400816"/>
                <a:gd name="connsiteX29" fmla="*/ 736846 w 2400816"/>
                <a:gd name="connsiteY29" fmla="*/ 98052 h 2400816"/>
                <a:gd name="connsiteX30" fmla="*/ 153388 w 2400816"/>
                <a:gd name="connsiteY30" fmla="*/ 623261 h 2400816"/>
                <a:gd name="connsiteX31" fmla="*/ 2195975 w 2400816"/>
                <a:gd name="connsiteY31" fmla="*/ 538800 h 2400816"/>
                <a:gd name="connsiteX32" fmla="*/ 1570773 w 2400816"/>
                <a:gd name="connsiteY32" fmla="*/ 64074 h 2400816"/>
                <a:gd name="connsiteX33" fmla="*/ 1572714 w 2400816"/>
                <a:gd name="connsiteY33" fmla="*/ 59219 h 2400816"/>
                <a:gd name="connsiteX34" fmla="*/ 2199859 w 2400816"/>
                <a:gd name="connsiteY34" fmla="*/ 536859 h 2400816"/>
                <a:gd name="connsiteX35" fmla="*/ 2195975 w 2400816"/>
                <a:gd name="connsiteY35" fmla="*/ 538800 h 2400816"/>
                <a:gd name="connsiteX36" fmla="*/ 761116 w 2400816"/>
                <a:gd name="connsiteY36" fmla="*/ 88344 h 2400816"/>
                <a:gd name="connsiteX37" fmla="*/ 759174 w 2400816"/>
                <a:gd name="connsiteY37" fmla="*/ 83490 h 2400816"/>
                <a:gd name="connsiteX38" fmla="*/ 1199923 w 2400816"/>
                <a:gd name="connsiteY38" fmla="*/ 0 h 2400816"/>
                <a:gd name="connsiteX39" fmla="*/ 1199923 w 2400816"/>
                <a:gd name="connsiteY39" fmla="*/ 0 h 2400816"/>
                <a:gd name="connsiteX40" fmla="*/ 1546502 w 2400816"/>
                <a:gd name="connsiteY40" fmla="*/ 50482 h 2400816"/>
                <a:gd name="connsiteX41" fmla="*/ 1544561 w 2400816"/>
                <a:gd name="connsiteY41" fmla="*/ 55336 h 2400816"/>
                <a:gd name="connsiteX42" fmla="*/ 1198952 w 2400816"/>
                <a:gd name="connsiteY42" fmla="*/ 4854 h 2400816"/>
                <a:gd name="connsiteX43" fmla="*/ 761116 w 2400816"/>
                <a:gd name="connsiteY43" fmla="*/ 88344 h 240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00816" h="2400816">
                  <a:moveTo>
                    <a:pt x="1199923" y="2400816"/>
                  </a:moveTo>
                  <a:cubicBezTo>
                    <a:pt x="1062068" y="2400816"/>
                    <a:pt x="927125" y="2377517"/>
                    <a:pt x="798978" y="2331889"/>
                  </a:cubicBezTo>
                  <a:cubicBezTo>
                    <a:pt x="674714" y="2288202"/>
                    <a:pt x="559187" y="2224129"/>
                    <a:pt x="455311" y="2141610"/>
                  </a:cubicBezTo>
                  <a:lnTo>
                    <a:pt x="458223" y="2137727"/>
                  </a:lnTo>
                  <a:cubicBezTo>
                    <a:pt x="561129" y="2219275"/>
                    <a:pt x="676655" y="2283348"/>
                    <a:pt x="799949" y="2327035"/>
                  </a:cubicBezTo>
                  <a:cubicBezTo>
                    <a:pt x="928096" y="2372663"/>
                    <a:pt x="1062068" y="2394992"/>
                    <a:pt x="1198952" y="2394992"/>
                  </a:cubicBezTo>
                  <a:lnTo>
                    <a:pt x="1198952" y="2400816"/>
                  </a:lnTo>
                  <a:close/>
                  <a:moveTo>
                    <a:pt x="434923" y="2125106"/>
                  </a:moveTo>
                  <a:cubicBezTo>
                    <a:pt x="332017" y="2039675"/>
                    <a:pt x="244644" y="1938710"/>
                    <a:pt x="175717" y="1825125"/>
                  </a:cubicBezTo>
                  <a:cubicBezTo>
                    <a:pt x="104848" y="1709599"/>
                    <a:pt x="54365" y="1583393"/>
                    <a:pt x="26212" y="1450392"/>
                  </a:cubicBezTo>
                  <a:lnTo>
                    <a:pt x="31066" y="1449421"/>
                  </a:lnTo>
                  <a:cubicBezTo>
                    <a:pt x="59219" y="1581452"/>
                    <a:pt x="108731" y="1706686"/>
                    <a:pt x="179600" y="1822213"/>
                  </a:cubicBezTo>
                  <a:cubicBezTo>
                    <a:pt x="248528" y="1935798"/>
                    <a:pt x="335901" y="2035791"/>
                    <a:pt x="437836" y="2120252"/>
                  </a:cubicBezTo>
                  <a:lnTo>
                    <a:pt x="434923" y="2125106"/>
                  </a:lnTo>
                  <a:close/>
                  <a:moveTo>
                    <a:pt x="21358" y="1425151"/>
                  </a:moveTo>
                  <a:cubicBezTo>
                    <a:pt x="6796" y="1351369"/>
                    <a:pt x="0" y="1275646"/>
                    <a:pt x="0" y="1199923"/>
                  </a:cubicBezTo>
                  <a:cubicBezTo>
                    <a:pt x="0" y="1006731"/>
                    <a:pt x="46599" y="814511"/>
                    <a:pt x="135914" y="644619"/>
                  </a:cubicBezTo>
                  <a:lnTo>
                    <a:pt x="140768" y="647531"/>
                  </a:lnTo>
                  <a:cubicBezTo>
                    <a:pt x="52424" y="816452"/>
                    <a:pt x="4854" y="1007702"/>
                    <a:pt x="4854" y="1200894"/>
                  </a:cubicBezTo>
                  <a:cubicBezTo>
                    <a:pt x="4854" y="1275646"/>
                    <a:pt x="11650" y="1351369"/>
                    <a:pt x="25241" y="1424180"/>
                  </a:cubicBezTo>
                  <a:lnTo>
                    <a:pt x="21358" y="1425151"/>
                  </a:lnTo>
                  <a:close/>
                  <a:moveTo>
                    <a:pt x="2400816" y="1199923"/>
                  </a:moveTo>
                  <a:lnTo>
                    <a:pt x="2394992" y="1199923"/>
                  </a:lnTo>
                  <a:cubicBezTo>
                    <a:pt x="2394992" y="972753"/>
                    <a:pt x="2330918" y="752379"/>
                    <a:pt x="2210537" y="561129"/>
                  </a:cubicBezTo>
                  <a:lnTo>
                    <a:pt x="2215391" y="558217"/>
                  </a:lnTo>
                  <a:cubicBezTo>
                    <a:pt x="2336743" y="750437"/>
                    <a:pt x="2400816" y="972753"/>
                    <a:pt x="2400816" y="1199923"/>
                  </a:cubicBezTo>
                  <a:close/>
                  <a:moveTo>
                    <a:pt x="153388" y="623261"/>
                  </a:moveTo>
                  <a:lnTo>
                    <a:pt x="148534" y="621319"/>
                  </a:lnTo>
                  <a:cubicBezTo>
                    <a:pt x="278623" y="385412"/>
                    <a:pt x="487347" y="198046"/>
                    <a:pt x="734904" y="93198"/>
                  </a:cubicBezTo>
                  <a:lnTo>
                    <a:pt x="736846" y="98052"/>
                  </a:lnTo>
                  <a:cubicBezTo>
                    <a:pt x="490260" y="202900"/>
                    <a:pt x="283477" y="389295"/>
                    <a:pt x="153388" y="623261"/>
                  </a:cubicBezTo>
                  <a:close/>
                  <a:moveTo>
                    <a:pt x="2195975" y="538800"/>
                  </a:moveTo>
                  <a:cubicBezTo>
                    <a:pt x="2047441" y="315514"/>
                    <a:pt x="1825125" y="146593"/>
                    <a:pt x="1570773" y="64074"/>
                  </a:cubicBezTo>
                  <a:lnTo>
                    <a:pt x="1572714" y="59219"/>
                  </a:lnTo>
                  <a:cubicBezTo>
                    <a:pt x="1828038" y="142709"/>
                    <a:pt x="2051324" y="311630"/>
                    <a:pt x="2199859" y="536859"/>
                  </a:cubicBezTo>
                  <a:lnTo>
                    <a:pt x="2195975" y="538800"/>
                  </a:lnTo>
                  <a:close/>
                  <a:moveTo>
                    <a:pt x="761116" y="88344"/>
                  </a:moveTo>
                  <a:lnTo>
                    <a:pt x="759174" y="83490"/>
                  </a:lnTo>
                  <a:cubicBezTo>
                    <a:pt x="899942" y="28154"/>
                    <a:pt x="1048476" y="0"/>
                    <a:pt x="1199923" y="0"/>
                  </a:cubicBezTo>
                  <a:cubicBezTo>
                    <a:pt x="1199923" y="0"/>
                    <a:pt x="1199923" y="0"/>
                    <a:pt x="1199923" y="0"/>
                  </a:cubicBezTo>
                  <a:cubicBezTo>
                    <a:pt x="1318362" y="0"/>
                    <a:pt x="1434859" y="17475"/>
                    <a:pt x="1546502" y="50482"/>
                  </a:cubicBezTo>
                  <a:lnTo>
                    <a:pt x="1544561" y="55336"/>
                  </a:lnTo>
                  <a:cubicBezTo>
                    <a:pt x="1432918" y="21358"/>
                    <a:pt x="1316420" y="4854"/>
                    <a:pt x="1198952" y="4854"/>
                  </a:cubicBezTo>
                  <a:cubicBezTo>
                    <a:pt x="1048476" y="5825"/>
                    <a:pt x="900913" y="33008"/>
                    <a:pt x="761116" y="8834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:a16="http://schemas.microsoft.com/office/drawing/2014/main" id="{576CBA89-0AC1-4D3D-8252-F69B90383BE3}"/>
                </a:ext>
              </a:extLst>
            </p:cNvPr>
            <p:cNvSpPr/>
            <p:nvPr/>
          </p:nvSpPr>
          <p:spPr>
            <a:xfrm>
              <a:off x="3860582" y="3115681"/>
              <a:ext cx="1199922" cy="1199922"/>
            </a:xfrm>
            <a:custGeom>
              <a:avLst/>
              <a:gdLst>
                <a:gd name="connsiteX0" fmla="*/ 0 w 1199922"/>
                <a:gd name="connsiteY0" fmla="*/ 1199923 h 1199922"/>
                <a:gd name="connsiteX1" fmla="*/ 0 w 1199922"/>
                <a:gd name="connsiteY1" fmla="*/ 1199923 h 1199922"/>
                <a:gd name="connsiteX2" fmla="*/ 465990 w 1199922"/>
                <a:gd name="connsiteY2" fmla="*/ 1104783 h 1199922"/>
                <a:gd name="connsiteX3" fmla="*/ 669860 w 1199922"/>
                <a:gd name="connsiteY3" fmla="*/ 994111 h 1199922"/>
                <a:gd name="connsiteX4" fmla="*/ 847518 w 1199922"/>
                <a:gd name="connsiteY4" fmla="*/ 847518 h 1199922"/>
                <a:gd name="connsiteX5" fmla="*/ 994111 w 1199922"/>
                <a:gd name="connsiteY5" fmla="*/ 669860 h 1199922"/>
                <a:gd name="connsiteX6" fmla="*/ 1104783 w 1199922"/>
                <a:gd name="connsiteY6" fmla="*/ 465989 h 1199922"/>
                <a:gd name="connsiteX7" fmla="*/ 1198952 w 1199922"/>
                <a:gd name="connsiteY7" fmla="*/ 0 h 1199922"/>
                <a:gd name="connsiteX8" fmla="*/ 1199923 w 1199922"/>
                <a:gd name="connsiteY8" fmla="*/ 0 h 1199922"/>
                <a:gd name="connsiteX9" fmla="*/ 1105754 w 1199922"/>
                <a:gd name="connsiteY9" fmla="*/ 465989 h 1199922"/>
                <a:gd name="connsiteX10" fmla="*/ 995082 w 1199922"/>
                <a:gd name="connsiteY10" fmla="*/ 669860 h 1199922"/>
                <a:gd name="connsiteX11" fmla="*/ 848489 w 1199922"/>
                <a:gd name="connsiteY11" fmla="*/ 847518 h 1199922"/>
                <a:gd name="connsiteX12" fmla="*/ 670831 w 1199922"/>
                <a:gd name="connsiteY12" fmla="*/ 994111 h 1199922"/>
                <a:gd name="connsiteX13" fmla="*/ 466960 w 1199922"/>
                <a:gd name="connsiteY13" fmla="*/ 1104783 h 1199922"/>
                <a:gd name="connsiteX14" fmla="*/ 0 w 1199922"/>
                <a:gd name="connsiteY14" fmla="*/ 1199923 h 119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9922" h="1199922">
                  <a:moveTo>
                    <a:pt x="0" y="1199923"/>
                  </a:moveTo>
                  <a:lnTo>
                    <a:pt x="0" y="1199923"/>
                  </a:lnTo>
                  <a:cubicBezTo>
                    <a:pt x="162126" y="1198952"/>
                    <a:pt x="318426" y="1167886"/>
                    <a:pt x="465990" y="1104783"/>
                  </a:cubicBezTo>
                  <a:cubicBezTo>
                    <a:pt x="536859" y="1074688"/>
                    <a:pt x="605786" y="1037797"/>
                    <a:pt x="669860" y="994111"/>
                  </a:cubicBezTo>
                  <a:cubicBezTo>
                    <a:pt x="732963" y="951395"/>
                    <a:pt x="793153" y="901884"/>
                    <a:pt x="847518" y="847518"/>
                  </a:cubicBezTo>
                  <a:cubicBezTo>
                    <a:pt x="901884" y="793153"/>
                    <a:pt x="950424" y="733933"/>
                    <a:pt x="994111" y="669860"/>
                  </a:cubicBezTo>
                  <a:cubicBezTo>
                    <a:pt x="1037797" y="605786"/>
                    <a:pt x="1074688" y="537830"/>
                    <a:pt x="1104783" y="465989"/>
                  </a:cubicBezTo>
                  <a:cubicBezTo>
                    <a:pt x="1166915" y="318426"/>
                    <a:pt x="1198952" y="161155"/>
                    <a:pt x="1198952" y="0"/>
                  </a:cubicBezTo>
                  <a:lnTo>
                    <a:pt x="1199923" y="0"/>
                  </a:lnTo>
                  <a:cubicBezTo>
                    <a:pt x="1199923" y="162126"/>
                    <a:pt x="1167886" y="318426"/>
                    <a:pt x="1105754" y="465989"/>
                  </a:cubicBezTo>
                  <a:cubicBezTo>
                    <a:pt x="1075659" y="536859"/>
                    <a:pt x="1038768" y="605786"/>
                    <a:pt x="995082" y="669860"/>
                  </a:cubicBezTo>
                  <a:cubicBezTo>
                    <a:pt x="952366" y="732962"/>
                    <a:pt x="902855" y="793153"/>
                    <a:pt x="848489" y="847518"/>
                  </a:cubicBezTo>
                  <a:cubicBezTo>
                    <a:pt x="794124" y="901884"/>
                    <a:pt x="734904" y="951395"/>
                    <a:pt x="670831" y="994111"/>
                  </a:cubicBezTo>
                  <a:cubicBezTo>
                    <a:pt x="606757" y="1037797"/>
                    <a:pt x="538800" y="1074688"/>
                    <a:pt x="466960" y="1104783"/>
                  </a:cubicBezTo>
                  <a:cubicBezTo>
                    <a:pt x="319397" y="1168857"/>
                    <a:pt x="162126" y="1199923"/>
                    <a:pt x="0" y="1199923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id="{699FFE41-8BBE-4DCF-B3BE-10D6A1D65BE7}"/>
                </a:ext>
              </a:extLst>
            </p:cNvPr>
            <p:cNvSpPr/>
            <p:nvPr/>
          </p:nvSpPr>
          <p:spPr>
            <a:xfrm>
              <a:off x="2787836" y="2044876"/>
              <a:ext cx="2145493" cy="2145493"/>
            </a:xfrm>
            <a:custGeom>
              <a:avLst/>
              <a:gdLst>
                <a:gd name="connsiteX0" fmla="*/ 1072747 w 2145493"/>
                <a:gd name="connsiteY0" fmla="*/ 2145493 h 2145493"/>
                <a:gd name="connsiteX1" fmla="*/ 655298 w 2145493"/>
                <a:gd name="connsiteY1" fmla="*/ 2061032 h 2145493"/>
                <a:gd name="connsiteX2" fmla="*/ 314543 w 2145493"/>
                <a:gd name="connsiteY2" fmla="*/ 1830950 h 2145493"/>
                <a:gd name="connsiteX3" fmla="*/ 84461 w 2145493"/>
                <a:gd name="connsiteY3" fmla="*/ 1490195 h 2145493"/>
                <a:gd name="connsiteX4" fmla="*/ 0 w 2145493"/>
                <a:gd name="connsiteY4" fmla="*/ 1072747 h 2145493"/>
                <a:gd name="connsiteX5" fmla="*/ 84461 w 2145493"/>
                <a:gd name="connsiteY5" fmla="*/ 655298 h 2145493"/>
                <a:gd name="connsiteX6" fmla="*/ 314543 w 2145493"/>
                <a:gd name="connsiteY6" fmla="*/ 314543 h 2145493"/>
                <a:gd name="connsiteX7" fmla="*/ 655298 w 2145493"/>
                <a:gd name="connsiteY7" fmla="*/ 84461 h 2145493"/>
                <a:gd name="connsiteX8" fmla="*/ 1072747 w 2145493"/>
                <a:gd name="connsiteY8" fmla="*/ 0 h 2145493"/>
                <a:gd name="connsiteX9" fmla="*/ 1490195 w 2145493"/>
                <a:gd name="connsiteY9" fmla="*/ 84461 h 2145493"/>
                <a:gd name="connsiteX10" fmla="*/ 1830950 w 2145493"/>
                <a:gd name="connsiteY10" fmla="*/ 314543 h 2145493"/>
                <a:gd name="connsiteX11" fmla="*/ 2061032 w 2145493"/>
                <a:gd name="connsiteY11" fmla="*/ 655298 h 2145493"/>
                <a:gd name="connsiteX12" fmla="*/ 2145493 w 2145493"/>
                <a:gd name="connsiteY12" fmla="*/ 1072747 h 2145493"/>
                <a:gd name="connsiteX13" fmla="*/ 2061032 w 2145493"/>
                <a:gd name="connsiteY13" fmla="*/ 1490195 h 2145493"/>
                <a:gd name="connsiteX14" fmla="*/ 1830950 w 2145493"/>
                <a:gd name="connsiteY14" fmla="*/ 1830950 h 2145493"/>
                <a:gd name="connsiteX15" fmla="*/ 1490195 w 2145493"/>
                <a:gd name="connsiteY15" fmla="*/ 2061032 h 2145493"/>
                <a:gd name="connsiteX16" fmla="*/ 1072747 w 2145493"/>
                <a:gd name="connsiteY16" fmla="*/ 2145493 h 2145493"/>
                <a:gd name="connsiteX17" fmla="*/ 1072747 w 2145493"/>
                <a:gd name="connsiteY17" fmla="*/ 11650 h 2145493"/>
                <a:gd name="connsiteX18" fmla="*/ 659181 w 2145493"/>
                <a:gd name="connsiteY18" fmla="*/ 95140 h 2145493"/>
                <a:gd name="connsiteX19" fmla="*/ 321339 w 2145493"/>
                <a:gd name="connsiteY19" fmla="*/ 322309 h 2145493"/>
                <a:gd name="connsiteX20" fmla="*/ 95140 w 2145493"/>
                <a:gd name="connsiteY20" fmla="*/ 660152 h 2145493"/>
                <a:gd name="connsiteX21" fmla="*/ 11650 w 2145493"/>
                <a:gd name="connsiteY21" fmla="*/ 1073717 h 2145493"/>
                <a:gd name="connsiteX22" fmla="*/ 95140 w 2145493"/>
                <a:gd name="connsiteY22" fmla="*/ 1487283 h 2145493"/>
                <a:gd name="connsiteX23" fmla="*/ 322309 w 2145493"/>
                <a:gd name="connsiteY23" fmla="*/ 1825125 h 2145493"/>
                <a:gd name="connsiteX24" fmla="*/ 660152 w 2145493"/>
                <a:gd name="connsiteY24" fmla="*/ 2052295 h 2145493"/>
                <a:gd name="connsiteX25" fmla="*/ 1073717 w 2145493"/>
                <a:gd name="connsiteY25" fmla="*/ 2135785 h 2145493"/>
                <a:gd name="connsiteX26" fmla="*/ 1487283 w 2145493"/>
                <a:gd name="connsiteY26" fmla="*/ 2052295 h 2145493"/>
                <a:gd name="connsiteX27" fmla="*/ 1825125 w 2145493"/>
                <a:gd name="connsiteY27" fmla="*/ 1825125 h 2145493"/>
                <a:gd name="connsiteX28" fmla="*/ 2052295 w 2145493"/>
                <a:gd name="connsiteY28" fmla="*/ 1487283 h 2145493"/>
                <a:gd name="connsiteX29" fmla="*/ 2135785 w 2145493"/>
                <a:gd name="connsiteY29" fmla="*/ 1073717 h 2145493"/>
                <a:gd name="connsiteX30" fmla="*/ 2052295 w 2145493"/>
                <a:gd name="connsiteY30" fmla="*/ 660152 h 2145493"/>
                <a:gd name="connsiteX31" fmla="*/ 1824154 w 2145493"/>
                <a:gd name="connsiteY31" fmla="*/ 322309 h 2145493"/>
                <a:gd name="connsiteX32" fmla="*/ 1486312 w 2145493"/>
                <a:gd name="connsiteY32" fmla="*/ 95140 h 2145493"/>
                <a:gd name="connsiteX33" fmla="*/ 1072747 w 2145493"/>
                <a:gd name="connsiteY33" fmla="*/ 11650 h 214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45493" h="2145493">
                  <a:moveTo>
                    <a:pt x="1072747" y="2145493"/>
                  </a:moveTo>
                  <a:cubicBezTo>
                    <a:pt x="928096" y="2145493"/>
                    <a:pt x="787328" y="2117340"/>
                    <a:pt x="655298" y="2061032"/>
                  </a:cubicBezTo>
                  <a:cubicBezTo>
                    <a:pt x="527151" y="2006667"/>
                    <a:pt x="412595" y="1929973"/>
                    <a:pt x="314543" y="1830950"/>
                  </a:cubicBezTo>
                  <a:cubicBezTo>
                    <a:pt x="216491" y="1732898"/>
                    <a:pt x="138826" y="1617372"/>
                    <a:pt x="84461" y="1490195"/>
                  </a:cubicBezTo>
                  <a:cubicBezTo>
                    <a:pt x="28154" y="1358165"/>
                    <a:pt x="0" y="1217397"/>
                    <a:pt x="0" y="1072747"/>
                  </a:cubicBezTo>
                  <a:cubicBezTo>
                    <a:pt x="0" y="928096"/>
                    <a:pt x="28154" y="787328"/>
                    <a:pt x="84461" y="655298"/>
                  </a:cubicBezTo>
                  <a:cubicBezTo>
                    <a:pt x="138826" y="527151"/>
                    <a:pt x="215520" y="412595"/>
                    <a:pt x="314543" y="314543"/>
                  </a:cubicBezTo>
                  <a:cubicBezTo>
                    <a:pt x="412595" y="216491"/>
                    <a:pt x="528121" y="138826"/>
                    <a:pt x="655298" y="84461"/>
                  </a:cubicBezTo>
                  <a:cubicBezTo>
                    <a:pt x="787328" y="28154"/>
                    <a:pt x="928096" y="0"/>
                    <a:pt x="1072747" y="0"/>
                  </a:cubicBezTo>
                  <a:cubicBezTo>
                    <a:pt x="1217397" y="0"/>
                    <a:pt x="1358165" y="28154"/>
                    <a:pt x="1490195" y="84461"/>
                  </a:cubicBezTo>
                  <a:cubicBezTo>
                    <a:pt x="1618343" y="138826"/>
                    <a:pt x="1732898" y="215520"/>
                    <a:pt x="1830950" y="314543"/>
                  </a:cubicBezTo>
                  <a:cubicBezTo>
                    <a:pt x="1929002" y="412595"/>
                    <a:pt x="2006667" y="528121"/>
                    <a:pt x="2061032" y="655298"/>
                  </a:cubicBezTo>
                  <a:cubicBezTo>
                    <a:pt x="2117340" y="787328"/>
                    <a:pt x="2145493" y="928096"/>
                    <a:pt x="2145493" y="1072747"/>
                  </a:cubicBezTo>
                  <a:cubicBezTo>
                    <a:pt x="2145493" y="1217397"/>
                    <a:pt x="2117340" y="1358165"/>
                    <a:pt x="2061032" y="1490195"/>
                  </a:cubicBezTo>
                  <a:cubicBezTo>
                    <a:pt x="2006667" y="1618343"/>
                    <a:pt x="1929973" y="1732898"/>
                    <a:pt x="1830950" y="1830950"/>
                  </a:cubicBezTo>
                  <a:cubicBezTo>
                    <a:pt x="1732898" y="1929002"/>
                    <a:pt x="1617372" y="2006667"/>
                    <a:pt x="1490195" y="2061032"/>
                  </a:cubicBezTo>
                  <a:cubicBezTo>
                    <a:pt x="1358165" y="2117340"/>
                    <a:pt x="1218368" y="2145493"/>
                    <a:pt x="1072747" y="2145493"/>
                  </a:cubicBezTo>
                  <a:close/>
                  <a:moveTo>
                    <a:pt x="1072747" y="11650"/>
                  </a:moveTo>
                  <a:cubicBezTo>
                    <a:pt x="929066" y="11650"/>
                    <a:pt x="790240" y="39803"/>
                    <a:pt x="659181" y="95140"/>
                  </a:cubicBezTo>
                  <a:cubicBezTo>
                    <a:pt x="532975" y="148534"/>
                    <a:pt x="419390" y="225228"/>
                    <a:pt x="321339" y="322309"/>
                  </a:cubicBezTo>
                  <a:cubicBezTo>
                    <a:pt x="223287" y="419390"/>
                    <a:pt x="148534" y="532975"/>
                    <a:pt x="95140" y="660152"/>
                  </a:cubicBezTo>
                  <a:cubicBezTo>
                    <a:pt x="39803" y="791211"/>
                    <a:pt x="11650" y="930037"/>
                    <a:pt x="11650" y="1073717"/>
                  </a:cubicBezTo>
                  <a:cubicBezTo>
                    <a:pt x="11650" y="1217397"/>
                    <a:pt x="39803" y="1356223"/>
                    <a:pt x="95140" y="1487283"/>
                  </a:cubicBezTo>
                  <a:cubicBezTo>
                    <a:pt x="148534" y="1613488"/>
                    <a:pt x="225228" y="1727073"/>
                    <a:pt x="322309" y="1825125"/>
                  </a:cubicBezTo>
                  <a:cubicBezTo>
                    <a:pt x="419390" y="1923177"/>
                    <a:pt x="532975" y="1998901"/>
                    <a:pt x="660152" y="2052295"/>
                  </a:cubicBezTo>
                  <a:cubicBezTo>
                    <a:pt x="791211" y="2107631"/>
                    <a:pt x="930037" y="2135785"/>
                    <a:pt x="1073717" y="2135785"/>
                  </a:cubicBezTo>
                  <a:cubicBezTo>
                    <a:pt x="1217397" y="2135785"/>
                    <a:pt x="1356223" y="2107631"/>
                    <a:pt x="1487283" y="2052295"/>
                  </a:cubicBezTo>
                  <a:cubicBezTo>
                    <a:pt x="1613488" y="1998901"/>
                    <a:pt x="1727073" y="1922206"/>
                    <a:pt x="1825125" y="1825125"/>
                  </a:cubicBezTo>
                  <a:cubicBezTo>
                    <a:pt x="1923177" y="1728044"/>
                    <a:pt x="1998901" y="1614459"/>
                    <a:pt x="2052295" y="1487283"/>
                  </a:cubicBezTo>
                  <a:cubicBezTo>
                    <a:pt x="2107631" y="1356223"/>
                    <a:pt x="2135785" y="1217397"/>
                    <a:pt x="2135785" y="1073717"/>
                  </a:cubicBezTo>
                  <a:cubicBezTo>
                    <a:pt x="2135785" y="930037"/>
                    <a:pt x="2107631" y="791211"/>
                    <a:pt x="2052295" y="660152"/>
                  </a:cubicBezTo>
                  <a:cubicBezTo>
                    <a:pt x="1997930" y="532975"/>
                    <a:pt x="1921236" y="419390"/>
                    <a:pt x="1824154" y="322309"/>
                  </a:cubicBezTo>
                  <a:cubicBezTo>
                    <a:pt x="1727073" y="225228"/>
                    <a:pt x="1613488" y="148534"/>
                    <a:pt x="1486312" y="95140"/>
                  </a:cubicBezTo>
                  <a:cubicBezTo>
                    <a:pt x="1355253" y="39803"/>
                    <a:pt x="1216427" y="11650"/>
                    <a:pt x="1072747" y="11650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id="{34283B5A-6F85-4FFE-B0C6-6E7A3E873FC2}"/>
                </a:ext>
              </a:extLst>
            </p:cNvPr>
            <p:cNvSpPr/>
            <p:nvPr/>
          </p:nvSpPr>
          <p:spPr>
            <a:xfrm>
              <a:off x="3077138" y="2334178"/>
              <a:ext cx="1567860" cy="1567860"/>
            </a:xfrm>
            <a:custGeom>
              <a:avLst/>
              <a:gdLst>
                <a:gd name="connsiteX0" fmla="*/ 783445 w 1567860"/>
                <a:gd name="connsiteY0" fmla="*/ 1567860 h 1567860"/>
                <a:gd name="connsiteX1" fmla="*/ 463077 w 1567860"/>
                <a:gd name="connsiteY1" fmla="*/ 1499903 h 1567860"/>
                <a:gd name="connsiteX2" fmla="*/ 465019 w 1567860"/>
                <a:gd name="connsiteY2" fmla="*/ 1495049 h 1567860"/>
                <a:gd name="connsiteX3" fmla="*/ 783445 w 1567860"/>
                <a:gd name="connsiteY3" fmla="*/ 1563006 h 1567860"/>
                <a:gd name="connsiteX4" fmla="*/ 1120316 w 1567860"/>
                <a:gd name="connsiteY4" fmla="*/ 1486312 h 1567860"/>
                <a:gd name="connsiteX5" fmla="*/ 1122258 w 1567860"/>
                <a:gd name="connsiteY5" fmla="*/ 1491166 h 1567860"/>
                <a:gd name="connsiteX6" fmla="*/ 783445 w 1567860"/>
                <a:gd name="connsiteY6" fmla="*/ 1567860 h 1567860"/>
                <a:gd name="connsiteX7" fmla="*/ 442690 w 1567860"/>
                <a:gd name="connsiteY7" fmla="*/ 1489225 h 1567860"/>
                <a:gd name="connsiteX8" fmla="*/ 178629 w 1567860"/>
                <a:gd name="connsiteY8" fmla="*/ 1281471 h 1567860"/>
                <a:gd name="connsiteX9" fmla="*/ 25241 w 1567860"/>
                <a:gd name="connsiteY9" fmla="*/ 978578 h 1567860"/>
                <a:gd name="connsiteX10" fmla="*/ 30095 w 1567860"/>
                <a:gd name="connsiteY10" fmla="*/ 977607 h 1567860"/>
                <a:gd name="connsiteX11" fmla="*/ 182513 w 1567860"/>
                <a:gd name="connsiteY11" fmla="*/ 1277588 h 1567860"/>
                <a:gd name="connsiteX12" fmla="*/ 444632 w 1567860"/>
                <a:gd name="connsiteY12" fmla="*/ 1484371 h 1567860"/>
                <a:gd name="connsiteX13" fmla="*/ 442690 w 1567860"/>
                <a:gd name="connsiteY13" fmla="*/ 1489225 h 1567860"/>
                <a:gd name="connsiteX14" fmla="*/ 1143616 w 1567860"/>
                <a:gd name="connsiteY14" fmla="*/ 1480487 h 1567860"/>
                <a:gd name="connsiteX15" fmla="*/ 1140703 w 1567860"/>
                <a:gd name="connsiteY15" fmla="*/ 1475633 h 1567860"/>
                <a:gd name="connsiteX16" fmla="*/ 1396998 w 1567860"/>
                <a:gd name="connsiteY16" fmla="*/ 1262055 h 1567860"/>
                <a:gd name="connsiteX17" fmla="*/ 1541648 w 1567860"/>
                <a:gd name="connsiteY17" fmla="*/ 957220 h 1567860"/>
                <a:gd name="connsiteX18" fmla="*/ 1546502 w 1567860"/>
                <a:gd name="connsiteY18" fmla="*/ 958191 h 1567860"/>
                <a:gd name="connsiteX19" fmla="*/ 1400881 w 1567860"/>
                <a:gd name="connsiteY19" fmla="*/ 1264967 h 1567860"/>
                <a:gd name="connsiteX20" fmla="*/ 1143616 w 1567860"/>
                <a:gd name="connsiteY20" fmla="*/ 1480487 h 1567860"/>
                <a:gd name="connsiteX21" fmla="*/ 19416 w 1567860"/>
                <a:gd name="connsiteY21" fmla="*/ 957220 h 1567860"/>
                <a:gd name="connsiteX22" fmla="*/ 0 w 1567860"/>
                <a:gd name="connsiteY22" fmla="*/ 784416 h 1567860"/>
                <a:gd name="connsiteX23" fmla="*/ 5825 w 1567860"/>
                <a:gd name="connsiteY23" fmla="*/ 784416 h 1567860"/>
                <a:gd name="connsiteX24" fmla="*/ 25241 w 1567860"/>
                <a:gd name="connsiteY24" fmla="*/ 956249 h 1567860"/>
                <a:gd name="connsiteX25" fmla="*/ 19416 w 1567860"/>
                <a:gd name="connsiteY25" fmla="*/ 957220 h 1567860"/>
                <a:gd name="connsiteX26" fmla="*/ 1552327 w 1567860"/>
                <a:gd name="connsiteY26" fmla="*/ 936833 h 1567860"/>
                <a:gd name="connsiteX27" fmla="*/ 1547473 w 1567860"/>
                <a:gd name="connsiteY27" fmla="*/ 935862 h 1567860"/>
                <a:gd name="connsiteX28" fmla="*/ 1562035 w 1567860"/>
                <a:gd name="connsiteY28" fmla="*/ 784416 h 1567860"/>
                <a:gd name="connsiteX29" fmla="*/ 1517378 w 1567860"/>
                <a:gd name="connsiteY29" fmla="*/ 523267 h 1567860"/>
                <a:gd name="connsiteX30" fmla="*/ 1393114 w 1567860"/>
                <a:gd name="connsiteY30" fmla="*/ 299981 h 1567860"/>
                <a:gd name="connsiteX31" fmla="*/ 1396998 w 1567860"/>
                <a:gd name="connsiteY31" fmla="*/ 297068 h 1567860"/>
                <a:gd name="connsiteX32" fmla="*/ 1522232 w 1567860"/>
                <a:gd name="connsiteY32" fmla="*/ 522296 h 1567860"/>
                <a:gd name="connsiteX33" fmla="*/ 1567860 w 1567860"/>
                <a:gd name="connsiteY33" fmla="*/ 785386 h 1567860"/>
                <a:gd name="connsiteX34" fmla="*/ 1552327 w 1567860"/>
                <a:gd name="connsiteY34" fmla="*/ 936833 h 1567860"/>
                <a:gd name="connsiteX35" fmla="*/ 1378552 w 1567860"/>
                <a:gd name="connsiteY35" fmla="*/ 281535 h 1567860"/>
                <a:gd name="connsiteX36" fmla="*/ 784416 w 1567860"/>
                <a:gd name="connsiteY36" fmla="*/ 5825 h 1567860"/>
                <a:gd name="connsiteX37" fmla="*/ 784416 w 1567860"/>
                <a:gd name="connsiteY37" fmla="*/ 0 h 1567860"/>
                <a:gd name="connsiteX38" fmla="*/ 1382435 w 1567860"/>
                <a:gd name="connsiteY38" fmla="*/ 277652 h 1567860"/>
                <a:gd name="connsiteX39" fmla="*/ 1378552 w 1567860"/>
                <a:gd name="connsiteY39" fmla="*/ 281535 h 156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67860" h="1567860">
                  <a:moveTo>
                    <a:pt x="783445" y="1567860"/>
                  </a:moveTo>
                  <a:cubicBezTo>
                    <a:pt x="671801" y="1567860"/>
                    <a:pt x="564041" y="1544561"/>
                    <a:pt x="463077" y="1499903"/>
                  </a:cubicBezTo>
                  <a:lnTo>
                    <a:pt x="465019" y="1495049"/>
                  </a:lnTo>
                  <a:cubicBezTo>
                    <a:pt x="565012" y="1539707"/>
                    <a:pt x="672772" y="1563006"/>
                    <a:pt x="783445" y="1563006"/>
                  </a:cubicBezTo>
                  <a:cubicBezTo>
                    <a:pt x="901884" y="1563006"/>
                    <a:pt x="1014498" y="1536794"/>
                    <a:pt x="1120316" y="1486312"/>
                  </a:cubicBezTo>
                  <a:lnTo>
                    <a:pt x="1122258" y="1491166"/>
                  </a:lnTo>
                  <a:cubicBezTo>
                    <a:pt x="1017410" y="1541648"/>
                    <a:pt x="902854" y="1567860"/>
                    <a:pt x="783445" y="1567860"/>
                  </a:cubicBezTo>
                  <a:close/>
                  <a:moveTo>
                    <a:pt x="442690" y="1489225"/>
                  </a:moveTo>
                  <a:cubicBezTo>
                    <a:pt x="341726" y="1440684"/>
                    <a:pt x="250469" y="1367873"/>
                    <a:pt x="178629" y="1281471"/>
                  </a:cubicBezTo>
                  <a:cubicBezTo>
                    <a:pt x="105818" y="1193127"/>
                    <a:pt x="53395" y="1089250"/>
                    <a:pt x="25241" y="978578"/>
                  </a:cubicBezTo>
                  <a:lnTo>
                    <a:pt x="30095" y="977607"/>
                  </a:lnTo>
                  <a:cubicBezTo>
                    <a:pt x="58249" y="1086338"/>
                    <a:pt x="110672" y="1190215"/>
                    <a:pt x="182513" y="1277588"/>
                  </a:cubicBezTo>
                  <a:cubicBezTo>
                    <a:pt x="253382" y="1363990"/>
                    <a:pt x="344638" y="1435830"/>
                    <a:pt x="444632" y="1484371"/>
                  </a:cubicBezTo>
                  <a:lnTo>
                    <a:pt x="442690" y="1489225"/>
                  </a:lnTo>
                  <a:close/>
                  <a:moveTo>
                    <a:pt x="1143616" y="1480487"/>
                  </a:moveTo>
                  <a:lnTo>
                    <a:pt x="1140703" y="1475633"/>
                  </a:lnTo>
                  <a:cubicBezTo>
                    <a:pt x="1239726" y="1424180"/>
                    <a:pt x="1328070" y="1350399"/>
                    <a:pt x="1396998" y="1262055"/>
                  </a:cubicBezTo>
                  <a:cubicBezTo>
                    <a:pt x="1467867" y="1171769"/>
                    <a:pt x="1516407" y="1068863"/>
                    <a:pt x="1541648" y="957220"/>
                  </a:cubicBezTo>
                  <a:lnTo>
                    <a:pt x="1546502" y="958191"/>
                  </a:lnTo>
                  <a:cubicBezTo>
                    <a:pt x="1521261" y="1070805"/>
                    <a:pt x="1471750" y="1173711"/>
                    <a:pt x="1400881" y="1264967"/>
                  </a:cubicBezTo>
                  <a:cubicBezTo>
                    <a:pt x="1332924" y="1354282"/>
                    <a:pt x="1243609" y="1429034"/>
                    <a:pt x="1143616" y="1480487"/>
                  </a:cubicBezTo>
                  <a:close/>
                  <a:moveTo>
                    <a:pt x="19416" y="957220"/>
                  </a:moveTo>
                  <a:cubicBezTo>
                    <a:pt x="6796" y="900913"/>
                    <a:pt x="0" y="842664"/>
                    <a:pt x="0" y="784416"/>
                  </a:cubicBezTo>
                  <a:lnTo>
                    <a:pt x="5825" y="784416"/>
                  </a:lnTo>
                  <a:cubicBezTo>
                    <a:pt x="5825" y="842664"/>
                    <a:pt x="12621" y="899942"/>
                    <a:pt x="25241" y="956249"/>
                  </a:cubicBezTo>
                  <a:lnTo>
                    <a:pt x="19416" y="957220"/>
                  </a:lnTo>
                  <a:close/>
                  <a:moveTo>
                    <a:pt x="1552327" y="936833"/>
                  </a:moveTo>
                  <a:lnTo>
                    <a:pt x="1547473" y="935862"/>
                  </a:lnTo>
                  <a:cubicBezTo>
                    <a:pt x="1557181" y="886351"/>
                    <a:pt x="1562035" y="834898"/>
                    <a:pt x="1562035" y="784416"/>
                  </a:cubicBezTo>
                  <a:cubicBezTo>
                    <a:pt x="1562035" y="695101"/>
                    <a:pt x="1546502" y="606757"/>
                    <a:pt x="1517378" y="523267"/>
                  </a:cubicBezTo>
                  <a:cubicBezTo>
                    <a:pt x="1488254" y="442690"/>
                    <a:pt x="1446509" y="366967"/>
                    <a:pt x="1393114" y="299981"/>
                  </a:cubicBezTo>
                  <a:lnTo>
                    <a:pt x="1396998" y="297068"/>
                  </a:lnTo>
                  <a:cubicBezTo>
                    <a:pt x="1451363" y="365025"/>
                    <a:pt x="1493108" y="440748"/>
                    <a:pt x="1522232" y="522296"/>
                  </a:cubicBezTo>
                  <a:cubicBezTo>
                    <a:pt x="1552327" y="606757"/>
                    <a:pt x="1567860" y="695101"/>
                    <a:pt x="1567860" y="785386"/>
                  </a:cubicBezTo>
                  <a:cubicBezTo>
                    <a:pt x="1567860" y="834898"/>
                    <a:pt x="1562035" y="886351"/>
                    <a:pt x="1552327" y="936833"/>
                  </a:cubicBezTo>
                  <a:close/>
                  <a:moveTo>
                    <a:pt x="1378552" y="281535"/>
                  </a:moveTo>
                  <a:cubicBezTo>
                    <a:pt x="1230018" y="105818"/>
                    <a:pt x="1013527" y="5825"/>
                    <a:pt x="784416" y="5825"/>
                  </a:cubicBezTo>
                  <a:lnTo>
                    <a:pt x="784416" y="0"/>
                  </a:lnTo>
                  <a:cubicBezTo>
                    <a:pt x="1015469" y="0"/>
                    <a:pt x="1233901" y="100964"/>
                    <a:pt x="1382435" y="277652"/>
                  </a:cubicBezTo>
                  <a:lnTo>
                    <a:pt x="1378552" y="281535"/>
                  </a:lnTo>
                  <a:close/>
                </a:path>
              </a:pathLst>
            </a:custGeom>
            <a:solidFill>
              <a:schemeClr val="bg1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id="{2B44F735-34DA-421E-8B89-B1374B9272EF}"/>
                </a:ext>
              </a:extLst>
            </p:cNvPr>
            <p:cNvSpPr/>
            <p:nvPr/>
          </p:nvSpPr>
          <p:spPr>
            <a:xfrm>
              <a:off x="3860582" y="2050701"/>
              <a:ext cx="970" cy="587340"/>
            </a:xfrm>
            <a:custGeom>
              <a:avLst/>
              <a:gdLst>
                <a:gd name="connsiteX0" fmla="*/ 0 w 970"/>
                <a:gd name="connsiteY0" fmla="*/ 0 h 587340"/>
                <a:gd name="connsiteX1" fmla="*/ 971 w 970"/>
                <a:gd name="connsiteY1" fmla="*/ 0 h 587340"/>
                <a:gd name="connsiteX2" fmla="*/ 971 w 970"/>
                <a:gd name="connsiteY2" fmla="*/ 587341 h 587340"/>
                <a:gd name="connsiteX3" fmla="*/ 0 w 970"/>
                <a:gd name="connsiteY3" fmla="*/ 587341 h 58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" h="587340">
                  <a:moveTo>
                    <a:pt x="0" y="0"/>
                  </a:moveTo>
                  <a:lnTo>
                    <a:pt x="971" y="0"/>
                  </a:lnTo>
                  <a:lnTo>
                    <a:pt x="971" y="587341"/>
                  </a:lnTo>
                  <a:lnTo>
                    <a:pt x="0" y="587341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id="{EA9354F4-5B89-4377-B5DA-6299B7621057}"/>
                </a:ext>
              </a:extLst>
            </p:cNvPr>
            <p:cNvSpPr/>
            <p:nvPr/>
          </p:nvSpPr>
          <p:spPr>
            <a:xfrm>
              <a:off x="2796573" y="3117622"/>
              <a:ext cx="565982" cy="970"/>
            </a:xfrm>
            <a:custGeom>
              <a:avLst/>
              <a:gdLst>
                <a:gd name="connsiteX0" fmla="*/ 0 w 565982"/>
                <a:gd name="connsiteY0" fmla="*/ 0 h 970"/>
                <a:gd name="connsiteX1" fmla="*/ 565983 w 565982"/>
                <a:gd name="connsiteY1" fmla="*/ 0 h 970"/>
                <a:gd name="connsiteX2" fmla="*/ 565983 w 565982"/>
                <a:gd name="connsiteY2" fmla="*/ 971 h 970"/>
                <a:gd name="connsiteX3" fmla="*/ 0 w 565982"/>
                <a:gd name="connsiteY3" fmla="*/ 971 h 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982" h="970">
                  <a:moveTo>
                    <a:pt x="0" y="0"/>
                  </a:moveTo>
                  <a:lnTo>
                    <a:pt x="565983" y="0"/>
                  </a:lnTo>
                  <a:lnTo>
                    <a:pt x="565983" y="971"/>
                  </a:lnTo>
                  <a:lnTo>
                    <a:pt x="0" y="971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18" name="Forma Livre: Forma 317">
              <a:extLst>
                <a:ext uri="{FF2B5EF4-FFF2-40B4-BE49-F238E27FC236}">
                  <a16:creationId xmlns:a16="http://schemas.microsoft.com/office/drawing/2014/main" id="{703FB5AE-3962-4E4F-95E3-0BAA18E26B16}"/>
                </a:ext>
              </a:extLst>
            </p:cNvPr>
            <p:cNvSpPr/>
            <p:nvPr/>
          </p:nvSpPr>
          <p:spPr>
            <a:xfrm>
              <a:off x="3361585" y="3115681"/>
              <a:ext cx="3883" cy="3883"/>
            </a:xfrm>
            <a:custGeom>
              <a:avLst/>
              <a:gdLst>
                <a:gd name="connsiteX0" fmla="*/ 3883 w 3883"/>
                <a:gd name="connsiteY0" fmla="*/ 1942 h 3883"/>
                <a:gd name="connsiteX1" fmla="*/ 1942 w 3883"/>
                <a:gd name="connsiteY1" fmla="*/ 3883 h 3883"/>
                <a:gd name="connsiteX2" fmla="*/ 0 w 3883"/>
                <a:gd name="connsiteY2" fmla="*/ 1942 h 3883"/>
                <a:gd name="connsiteX3" fmla="*/ 1942 w 3883"/>
                <a:gd name="connsiteY3" fmla="*/ 0 h 3883"/>
                <a:gd name="connsiteX4" fmla="*/ 3883 w 3883"/>
                <a:gd name="connsiteY4" fmla="*/ 1942 h 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3" h="3883">
                  <a:moveTo>
                    <a:pt x="3883" y="1942"/>
                  </a:moveTo>
                  <a:cubicBezTo>
                    <a:pt x="3883" y="3014"/>
                    <a:pt x="3014" y="3883"/>
                    <a:pt x="1942" y="3883"/>
                  </a:cubicBezTo>
                  <a:cubicBezTo>
                    <a:pt x="869" y="3883"/>
                    <a:pt x="0" y="3014"/>
                    <a:pt x="0" y="1942"/>
                  </a:cubicBezTo>
                  <a:cubicBezTo>
                    <a:pt x="0" y="869"/>
                    <a:pt x="869" y="0"/>
                    <a:pt x="1942" y="0"/>
                  </a:cubicBezTo>
                  <a:cubicBezTo>
                    <a:pt x="3014" y="0"/>
                    <a:pt x="3883" y="869"/>
                    <a:pt x="3883" y="194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19" name="Forma Livre: Forma 318">
              <a:extLst>
                <a:ext uri="{FF2B5EF4-FFF2-40B4-BE49-F238E27FC236}">
                  <a16:creationId xmlns:a16="http://schemas.microsoft.com/office/drawing/2014/main" id="{D14CD0C2-1068-4FA9-82D1-EE90AD41483D}"/>
                </a:ext>
              </a:extLst>
            </p:cNvPr>
            <p:cNvSpPr/>
            <p:nvPr/>
          </p:nvSpPr>
          <p:spPr>
            <a:xfrm>
              <a:off x="3075196" y="3112768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6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7766" y="0"/>
                    <a:pt x="9708" y="291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0" name="Forma Livre: Forma 319">
              <a:extLst>
                <a:ext uri="{FF2B5EF4-FFF2-40B4-BE49-F238E27FC236}">
                  <a16:creationId xmlns:a16="http://schemas.microsoft.com/office/drawing/2014/main" id="{DCF0AC15-DDFA-44F5-9DEF-D6F4DADE9978}"/>
                </a:ext>
              </a:extLst>
            </p:cNvPr>
            <p:cNvSpPr/>
            <p:nvPr/>
          </p:nvSpPr>
          <p:spPr>
            <a:xfrm>
              <a:off x="3856699" y="2332236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6"/>
                    <a:pt x="7767" y="9708"/>
                    <a:pt x="4854" y="9708"/>
                  </a:cubicBezTo>
                  <a:cubicBezTo>
                    <a:pt x="1942" y="9708"/>
                    <a:pt x="0" y="7766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6796" y="0"/>
                    <a:pt x="9708" y="291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1" name="Forma Livre: Forma 320">
              <a:extLst>
                <a:ext uri="{FF2B5EF4-FFF2-40B4-BE49-F238E27FC236}">
                  <a16:creationId xmlns:a16="http://schemas.microsoft.com/office/drawing/2014/main" id="{0205F97D-36DA-475D-9A36-CF27D710F043}"/>
                </a:ext>
              </a:extLst>
            </p:cNvPr>
            <p:cNvSpPr/>
            <p:nvPr/>
          </p:nvSpPr>
          <p:spPr>
            <a:xfrm>
              <a:off x="3856699" y="2633187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7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6796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2" name="Forma Livre: Forma 321">
              <a:extLst>
                <a:ext uri="{FF2B5EF4-FFF2-40B4-BE49-F238E27FC236}">
                  <a16:creationId xmlns:a16="http://schemas.microsoft.com/office/drawing/2014/main" id="{8E25209C-BD61-4576-A760-DD9E52081CF8}"/>
                </a:ext>
              </a:extLst>
            </p:cNvPr>
            <p:cNvSpPr/>
            <p:nvPr/>
          </p:nvSpPr>
          <p:spPr>
            <a:xfrm>
              <a:off x="3850874" y="2040022"/>
              <a:ext cx="21357" cy="21357"/>
            </a:xfrm>
            <a:custGeom>
              <a:avLst/>
              <a:gdLst>
                <a:gd name="connsiteX0" fmla="*/ 21358 w 21357"/>
                <a:gd name="connsiteY0" fmla="*/ 10679 h 21357"/>
                <a:gd name="connsiteX1" fmla="*/ 10679 w 21357"/>
                <a:gd name="connsiteY1" fmla="*/ 21358 h 21357"/>
                <a:gd name="connsiteX2" fmla="*/ 0 w 21357"/>
                <a:gd name="connsiteY2" fmla="*/ 10679 h 21357"/>
                <a:gd name="connsiteX3" fmla="*/ 10679 w 21357"/>
                <a:gd name="connsiteY3" fmla="*/ 0 h 21357"/>
                <a:gd name="connsiteX4" fmla="*/ 21358 w 21357"/>
                <a:gd name="connsiteY4" fmla="*/ 10679 h 2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7" h="21357">
                  <a:moveTo>
                    <a:pt x="21358" y="10679"/>
                  </a:moveTo>
                  <a:cubicBezTo>
                    <a:pt x="21358" y="16504"/>
                    <a:pt x="16504" y="21358"/>
                    <a:pt x="10679" y="21358"/>
                  </a:cubicBezTo>
                  <a:cubicBezTo>
                    <a:pt x="4854" y="21358"/>
                    <a:pt x="0" y="16504"/>
                    <a:pt x="0" y="10679"/>
                  </a:cubicBezTo>
                  <a:cubicBezTo>
                    <a:pt x="0" y="4854"/>
                    <a:pt x="4854" y="0"/>
                    <a:pt x="10679" y="0"/>
                  </a:cubicBezTo>
                  <a:cubicBezTo>
                    <a:pt x="16504" y="0"/>
                    <a:pt x="21358" y="4854"/>
                    <a:pt x="21358" y="10679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3" name="Forma Livre: Forma 322">
              <a:extLst>
                <a:ext uri="{FF2B5EF4-FFF2-40B4-BE49-F238E27FC236}">
                  <a16:creationId xmlns:a16="http://schemas.microsoft.com/office/drawing/2014/main" id="{4F313BA2-B401-4A5B-BC40-527F18CB86D7}"/>
                </a:ext>
              </a:extLst>
            </p:cNvPr>
            <p:cNvSpPr/>
            <p:nvPr/>
          </p:nvSpPr>
          <p:spPr>
            <a:xfrm>
              <a:off x="3856699" y="4310749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7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6796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4" name="Forma Livre: Forma 323">
              <a:extLst>
                <a:ext uri="{FF2B5EF4-FFF2-40B4-BE49-F238E27FC236}">
                  <a16:creationId xmlns:a16="http://schemas.microsoft.com/office/drawing/2014/main" id="{8054420C-45C8-4B7D-859C-CC5A3C68A348}"/>
                </a:ext>
              </a:extLst>
            </p:cNvPr>
            <p:cNvSpPr/>
            <p:nvPr/>
          </p:nvSpPr>
          <p:spPr>
            <a:xfrm>
              <a:off x="5048855" y="3107914"/>
              <a:ext cx="21357" cy="21357"/>
            </a:xfrm>
            <a:custGeom>
              <a:avLst/>
              <a:gdLst>
                <a:gd name="connsiteX0" fmla="*/ 21358 w 21357"/>
                <a:gd name="connsiteY0" fmla="*/ 10679 h 21357"/>
                <a:gd name="connsiteX1" fmla="*/ 10679 w 21357"/>
                <a:gd name="connsiteY1" fmla="*/ 21358 h 21357"/>
                <a:gd name="connsiteX2" fmla="*/ 0 w 21357"/>
                <a:gd name="connsiteY2" fmla="*/ 10679 h 21357"/>
                <a:gd name="connsiteX3" fmla="*/ 10679 w 21357"/>
                <a:gd name="connsiteY3" fmla="*/ 0 h 21357"/>
                <a:gd name="connsiteX4" fmla="*/ 21358 w 21357"/>
                <a:gd name="connsiteY4" fmla="*/ 10679 h 2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7" h="21357">
                  <a:moveTo>
                    <a:pt x="21358" y="10679"/>
                  </a:moveTo>
                  <a:cubicBezTo>
                    <a:pt x="21358" y="16504"/>
                    <a:pt x="16504" y="21358"/>
                    <a:pt x="10679" y="21358"/>
                  </a:cubicBezTo>
                  <a:cubicBezTo>
                    <a:pt x="4854" y="21358"/>
                    <a:pt x="0" y="16504"/>
                    <a:pt x="0" y="10679"/>
                  </a:cubicBezTo>
                  <a:cubicBezTo>
                    <a:pt x="0" y="4854"/>
                    <a:pt x="4854" y="0"/>
                    <a:pt x="10679" y="0"/>
                  </a:cubicBezTo>
                  <a:cubicBezTo>
                    <a:pt x="15533" y="0"/>
                    <a:pt x="21358" y="4854"/>
                    <a:pt x="21358" y="10679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5" name="Forma Livre: Forma 324">
              <a:extLst>
                <a:ext uri="{FF2B5EF4-FFF2-40B4-BE49-F238E27FC236}">
                  <a16:creationId xmlns:a16="http://schemas.microsoft.com/office/drawing/2014/main" id="{39808725-35EE-4F56-9DC1-BD9E246F24FA}"/>
                </a:ext>
              </a:extLst>
            </p:cNvPr>
            <p:cNvSpPr/>
            <p:nvPr/>
          </p:nvSpPr>
          <p:spPr>
            <a:xfrm>
              <a:off x="3647975" y="2532099"/>
              <a:ext cx="21357" cy="21481"/>
            </a:xfrm>
            <a:custGeom>
              <a:avLst/>
              <a:gdLst>
                <a:gd name="connsiteX0" fmla="*/ 21358 w 21357"/>
                <a:gd name="connsiteY0" fmla="*/ 10803 h 21481"/>
                <a:gd name="connsiteX1" fmla="*/ 10679 w 21357"/>
                <a:gd name="connsiteY1" fmla="*/ 21482 h 21481"/>
                <a:gd name="connsiteX2" fmla="*/ 0 w 21357"/>
                <a:gd name="connsiteY2" fmla="*/ 10803 h 21481"/>
                <a:gd name="connsiteX3" fmla="*/ 10679 w 21357"/>
                <a:gd name="connsiteY3" fmla="*/ 124 h 21481"/>
                <a:gd name="connsiteX4" fmla="*/ 21358 w 21357"/>
                <a:gd name="connsiteY4" fmla="*/ 10803 h 2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7" h="21481">
                  <a:moveTo>
                    <a:pt x="21358" y="10803"/>
                  </a:moveTo>
                  <a:cubicBezTo>
                    <a:pt x="21358" y="16627"/>
                    <a:pt x="16504" y="21482"/>
                    <a:pt x="10679" y="21482"/>
                  </a:cubicBezTo>
                  <a:cubicBezTo>
                    <a:pt x="4854" y="21482"/>
                    <a:pt x="0" y="16627"/>
                    <a:pt x="0" y="10803"/>
                  </a:cubicBezTo>
                  <a:cubicBezTo>
                    <a:pt x="0" y="4978"/>
                    <a:pt x="4854" y="124"/>
                    <a:pt x="10679" y="124"/>
                  </a:cubicBezTo>
                  <a:cubicBezTo>
                    <a:pt x="16504" y="-847"/>
                    <a:pt x="21358" y="4007"/>
                    <a:pt x="21358" y="10803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6" name="Forma Livre: Forma 325">
              <a:extLst>
                <a:ext uri="{FF2B5EF4-FFF2-40B4-BE49-F238E27FC236}">
                  <a16:creationId xmlns:a16="http://schemas.microsoft.com/office/drawing/2014/main" id="{013AEE78-D46B-4B27-9B17-08B7D2598AAB}"/>
                </a:ext>
              </a:extLst>
            </p:cNvPr>
            <p:cNvSpPr/>
            <p:nvPr/>
          </p:nvSpPr>
          <p:spPr>
            <a:xfrm>
              <a:off x="3515944" y="2433200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7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7767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7" name="Forma Livre: Forma 326">
              <a:extLst>
                <a:ext uri="{FF2B5EF4-FFF2-40B4-BE49-F238E27FC236}">
                  <a16:creationId xmlns:a16="http://schemas.microsoft.com/office/drawing/2014/main" id="{CAD6ABA9-8382-4155-8A9A-FE216ABCD9C7}"/>
                </a:ext>
              </a:extLst>
            </p:cNvPr>
            <p:cNvSpPr/>
            <p:nvPr/>
          </p:nvSpPr>
          <p:spPr>
            <a:xfrm>
              <a:off x="3346052" y="2721531"/>
              <a:ext cx="25241" cy="25241"/>
            </a:xfrm>
            <a:custGeom>
              <a:avLst/>
              <a:gdLst>
                <a:gd name="connsiteX0" fmla="*/ 12621 w 25241"/>
                <a:gd name="connsiteY0" fmla="*/ 25241 h 25241"/>
                <a:gd name="connsiteX1" fmla="*/ 0 w 25241"/>
                <a:gd name="connsiteY1" fmla="*/ 12621 h 25241"/>
                <a:gd name="connsiteX2" fmla="*/ 12621 w 25241"/>
                <a:gd name="connsiteY2" fmla="*/ 0 h 25241"/>
                <a:gd name="connsiteX3" fmla="*/ 25241 w 25241"/>
                <a:gd name="connsiteY3" fmla="*/ 12621 h 25241"/>
                <a:gd name="connsiteX4" fmla="*/ 12621 w 25241"/>
                <a:gd name="connsiteY4" fmla="*/ 25241 h 25241"/>
                <a:gd name="connsiteX5" fmla="*/ 12621 w 25241"/>
                <a:gd name="connsiteY5" fmla="*/ 2912 h 25241"/>
                <a:gd name="connsiteX6" fmla="*/ 2912 w 25241"/>
                <a:gd name="connsiteY6" fmla="*/ 12621 h 25241"/>
                <a:gd name="connsiteX7" fmla="*/ 12621 w 25241"/>
                <a:gd name="connsiteY7" fmla="*/ 22329 h 25241"/>
                <a:gd name="connsiteX8" fmla="*/ 22329 w 25241"/>
                <a:gd name="connsiteY8" fmla="*/ 12621 h 25241"/>
                <a:gd name="connsiteX9" fmla="*/ 12621 w 25241"/>
                <a:gd name="connsiteY9" fmla="*/ 2912 h 2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41" h="25241">
                  <a:moveTo>
                    <a:pt x="12621" y="25241"/>
                  </a:moveTo>
                  <a:cubicBezTo>
                    <a:pt x="5825" y="25241"/>
                    <a:pt x="0" y="19416"/>
                    <a:pt x="0" y="12621"/>
                  </a:cubicBezTo>
                  <a:cubicBezTo>
                    <a:pt x="0" y="5825"/>
                    <a:pt x="5825" y="0"/>
                    <a:pt x="12621" y="0"/>
                  </a:cubicBezTo>
                  <a:cubicBezTo>
                    <a:pt x="19416" y="0"/>
                    <a:pt x="25241" y="5825"/>
                    <a:pt x="25241" y="12621"/>
                  </a:cubicBezTo>
                  <a:cubicBezTo>
                    <a:pt x="25241" y="19416"/>
                    <a:pt x="19416" y="25241"/>
                    <a:pt x="12621" y="25241"/>
                  </a:cubicBezTo>
                  <a:close/>
                  <a:moveTo>
                    <a:pt x="12621" y="2912"/>
                  </a:moveTo>
                  <a:cubicBezTo>
                    <a:pt x="6796" y="2912"/>
                    <a:pt x="2912" y="7766"/>
                    <a:pt x="2912" y="12621"/>
                  </a:cubicBezTo>
                  <a:cubicBezTo>
                    <a:pt x="2912" y="17475"/>
                    <a:pt x="7767" y="22329"/>
                    <a:pt x="12621" y="22329"/>
                  </a:cubicBezTo>
                  <a:cubicBezTo>
                    <a:pt x="18445" y="22329"/>
                    <a:pt x="22329" y="17475"/>
                    <a:pt x="22329" y="12621"/>
                  </a:cubicBezTo>
                  <a:cubicBezTo>
                    <a:pt x="22329" y="7766"/>
                    <a:pt x="18445" y="2912"/>
                    <a:pt x="12621" y="291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8" name="Forma Livre: Forma 327">
              <a:extLst>
                <a:ext uri="{FF2B5EF4-FFF2-40B4-BE49-F238E27FC236}">
                  <a16:creationId xmlns:a16="http://schemas.microsoft.com/office/drawing/2014/main" id="{6911909F-3BEE-40DF-B961-17C2B07EAEC6}"/>
                </a:ext>
              </a:extLst>
            </p:cNvPr>
            <p:cNvSpPr/>
            <p:nvPr/>
          </p:nvSpPr>
          <p:spPr>
            <a:xfrm>
              <a:off x="3261592" y="2968117"/>
              <a:ext cx="3883" cy="3883"/>
            </a:xfrm>
            <a:custGeom>
              <a:avLst/>
              <a:gdLst>
                <a:gd name="connsiteX0" fmla="*/ 3883 w 3883"/>
                <a:gd name="connsiteY0" fmla="*/ 1942 h 3883"/>
                <a:gd name="connsiteX1" fmla="*/ 1942 w 3883"/>
                <a:gd name="connsiteY1" fmla="*/ 3883 h 3883"/>
                <a:gd name="connsiteX2" fmla="*/ 0 w 3883"/>
                <a:gd name="connsiteY2" fmla="*/ 1942 h 3883"/>
                <a:gd name="connsiteX3" fmla="*/ 1942 w 3883"/>
                <a:gd name="connsiteY3" fmla="*/ 0 h 3883"/>
                <a:gd name="connsiteX4" fmla="*/ 3883 w 3883"/>
                <a:gd name="connsiteY4" fmla="*/ 1942 h 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3" h="3883">
                  <a:moveTo>
                    <a:pt x="3883" y="1942"/>
                  </a:moveTo>
                  <a:cubicBezTo>
                    <a:pt x="3883" y="2912"/>
                    <a:pt x="2912" y="3883"/>
                    <a:pt x="1942" y="3883"/>
                  </a:cubicBezTo>
                  <a:cubicBezTo>
                    <a:pt x="971" y="3883"/>
                    <a:pt x="0" y="2912"/>
                    <a:pt x="0" y="1942"/>
                  </a:cubicBezTo>
                  <a:cubicBezTo>
                    <a:pt x="0" y="971"/>
                    <a:pt x="971" y="0"/>
                    <a:pt x="1942" y="0"/>
                  </a:cubicBezTo>
                  <a:cubicBezTo>
                    <a:pt x="2912" y="0"/>
                    <a:pt x="3883" y="971"/>
                    <a:pt x="3883" y="194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29" name="Forma Livre: Forma 328">
              <a:extLst>
                <a:ext uri="{FF2B5EF4-FFF2-40B4-BE49-F238E27FC236}">
                  <a16:creationId xmlns:a16="http://schemas.microsoft.com/office/drawing/2014/main" id="{2DCA81F1-595A-46FA-9C70-99EDB573413E}"/>
                </a:ext>
              </a:extLst>
            </p:cNvPr>
            <p:cNvSpPr/>
            <p:nvPr/>
          </p:nvSpPr>
          <p:spPr>
            <a:xfrm>
              <a:off x="3673216" y="2365243"/>
              <a:ext cx="25241" cy="25241"/>
            </a:xfrm>
            <a:custGeom>
              <a:avLst/>
              <a:gdLst>
                <a:gd name="connsiteX0" fmla="*/ 12621 w 25241"/>
                <a:gd name="connsiteY0" fmla="*/ 25241 h 25241"/>
                <a:gd name="connsiteX1" fmla="*/ 0 w 25241"/>
                <a:gd name="connsiteY1" fmla="*/ 12621 h 25241"/>
                <a:gd name="connsiteX2" fmla="*/ 12621 w 25241"/>
                <a:gd name="connsiteY2" fmla="*/ 0 h 25241"/>
                <a:gd name="connsiteX3" fmla="*/ 25241 w 25241"/>
                <a:gd name="connsiteY3" fmla="*/ 12621 h 25241"/>
                <a:gd name="connsiteX4" fmla="*/ 12621 w 25241"/>
                <a:gd name="connsiteY4" fmla="*/ 25241 h 25241"/>
                <a:gd name="connsiteX5" fmla="*/ 12621 w 25241"/>
                <a:gd name="connsiteY5" fmla="*/ 2912 h 25241"/>
                <a:gd name="connsiteX6" fmla="*/ 2912 w 25241"/>
                <a:gd name="connsiteY6" fmla="*/ 12621 h 25241"/>
                <a:gd name="connsiteX7" fmla="*/ 12621 w 25241"/>
                <a:gd name="connsiteY7" fmla="*/ 22329 h 25241"/>
                <a:gd name="connsiteX8" fmla="*/ 22329 w 25241"/>
                <a:gd name="connsiteY8" fmla="*/ 12621 h 25241"/>
                <a:gd name="connsiteX9" fmla="*/ 12621 w 25241"/>
                <a:gd name="connsiteY9" fmla="*/ 2912 h 2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41" h="25241">
                  <a:moveTo>
                    <a:pt x="12621" y="25241"/>
                  </a:moveTo>
                  <a:cubicBezTo>
                    <a:pt x="5825" y="25241"/>
                    <a:pt x="0" y="19416"/>
                    <a:pt x="0" y="12621"/>
                  </a:cubicBezTo>
                  <a:cubicBezTo>
                    <a:pt x="0" y="5825"/>
                    <a:pt x="5825" y="0"/>
                    <a:pt x="12621" y="0"/>
                  </a:cubicBezTo>
                  <a:cubicBezTo>
                    <a:pt x="19416" y="0"/>
                    <a:pt x="25241" y="5825"/>
                    <a:pt x="25241" y="12621"/>
                  </a:cubicBezTo>
                  <a:cubicBezTo>
                    <a:pt x="25241" y="19416"/>
                    <a:pt x="19416" y="25241"/>
                    <a:pt x="12621" y="25241"/>
                  </a:cubicBezTo>
                  <a:close/>
                  <a:moveTo>
                    <a:pt x="12621" y="2912"/>
                  </a:moveTo>
                  <a:cubicBezTo>
                    <a:pt x="6796" y="2912"/>
                    <a:pt x="2912" y="7767"/>
                    <a:pt x="2912" y="12621"/>
                  </a:cubicBezTo>
                  <a:cubicBezTo>
                    <a:pt x="2912" y="18445"/>
                    <a:pt x="7766" y="22329"/>
                    <a:pt x="12621" y="22329"/>
                  </a:cubicBezTo>
                  <a:cubicBezTo>
                    <a:pt x="18445" y="22329"/>
                    <a:pt x="22329" y="17475"/>
                    <a:pt x="22329" y="12621"/>
                  </a:cubicBezTo>
                  <a:cubicBezTo>
                    <a:pt x="22329" y="6796"/>
                    <a:pt x="17475" y="2912"/>
                    <a:pt x="12621" y="291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0" name="Forma Livre: Forma 329">
              <a:extLst>
                <a:ext uri="{FF2B5EF4-FFF2-40B4-BE49-F238E27FC236}">
                  <a16:creationId xmlns:a16="http://schemas.microsoft.com/office/drawing/2014/main" id="{5792CDC1-0D64-4DE7-937B-DE0513AA1007}"/>
                </a:ext>
              </a:extLst>
            </p:cNvPr>
            <p:cNvSpPr/>
            <p:nvPr/>
          </p:nvSpPr>
          <p:spPr>
            <a:xfrm>
              <a:off x="3403330" y="2548727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7"/>
                    <a:pt x="7767" y="9708"/>
                    <a:pt x="4854" y="9708"/>
                  </a:cubicBezTo>
                  <a:cubicBezTo>
                    <a:pt x="1942" y="9708"/>
                    <a:pt x="0" y="7767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7767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1" name="Forma Livre: Forma 330">
              <a:extLst>
                <a:ext uri="{FF2B5EF4-FFF2-40B4-BE49-F238E27FC236}">
                  <a16:creationId xmlns:a16="http://schemas.microsoft.com/office/drawing/2014/main" id="{8B6B8E17-3CEC-4088-9F70-FE79E6B83008}"/>
                </a:ext>
              </a:extLst>
            </p:cNvPr>
            <p:cNvSpPr/>
            <p:nvPr/>
          </p:nvSpPr>
          <p:spPr>
            <a:xfrm>
              <a:off x="3162569" y="2800167"/>
              <a:ext cx="21357" cy="21357"/>
            </a:xfrm>
            <a:custGeom>
              <a:avLst/>
              <a:gdLst>
                <a:gd name="connsiteX0" fmla="*/ 21358 w 21357"/>
                <a:gd name="connsiteY0" fmla="*/ 10679 h 21357"/>
                <a:gd name="connsiteX1" fmla="*/ 10679 w 21357"/>
                <a:gd name="connsiteY1" fmla="*/ 21358 h 21357"/>
                <a:gd name="connsiteX2" fmla="*/ 0 w 21357"/>
                <a:gd name="connsiteY2" fmla="*/ 10679 h 21357"/>
                <a:gd name="connsiteX3" fmla="*/ 10679 w 21357"/>
                <a:gd name="connsiteY3" fmla="*/ 0 h 21357"/>
                <a:gd name="connsiteX4" fmla="*/ 21358 w 21357"/>
                <a:gd name="connsiteY4" fmla="*/ 10679 h 2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7" h="21357">
                  <a:moveTo>
                    <a:pt x="21358" y="10679"/>
                  </a:moveTo>
                  <a:cubicBezTo>
                    <a:pt x="21358" y="16504"/>
                    <a:pt x="16504" y="21358"/>
                    <a:pt x="10679" y="21358"/>
                  </a:cubicBezTo>
                  <a:cubicBezTo>
                    <a:pt x="4854" y="21358"/>
                    <a:pt x="0" y="16504"/>
                    <a:pt x="0" y="10679"/>
                  </a:cubicBezTo>
                  <a:cubicBezTo>
                    <a:pt x="0" y="4854"/>
                    <a:pt x="4854" y="0"/>
                    <a:pt x="10679" y="0"/>
                  </a:cubicBezTo>
                  <a:cubicBezTo>
                    <a:pt x="15533" y="0"/>
                    <a:pt x="21358" y="4854"/>
                    <a:pt x="21358" y="10679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2" name="Forma Livre: Forma 331">
              <a:extLst>
                <a:ext uri="{FF2B5EF4-FFF2-40B4-BE49-F238E27FC236}">
                  <a16:creationId xmlns:a16="http://schemas.microsoft.com/office/drawing/2014/main" id="{FDE1A427-A2DE-4332-9C84-4AD2EC7F6D07}"/>
                </a:ext>
              </a:extLst>
            </p:cNvPr>
            <p:cNvSpPr/>
            <p:nvPr/>
          </p:nvSpPr>
          <p:spPr>
            <a:xfrm>
              <a:off x="3150919" y="3037045"/>
              <a:ext cx="3883" cy="3883"/>
            </a:xfrm>
            <a:custGeom>
              <a:avLst/>
              <a:gdLst>
                <a:gd name="connsiteX0" fmla="*/ 3883 w 3883"/>
                <a:gd name="connsiteY0" fmla="*/ 1942 h 3883"/>
                <a:gd name="connsiteX1" fmla="*/ 1942 w 3883"/>
                <a:gd name="connsiteY1" fmla="*/ 3883 h 3883"/>
                <a:gd name="connsiteX2" fmla="*/ 0 w 3883"/>
                <a:gd name="connsiteY2" fmla="*/ 1942 h 3883"/>
                <a:gd name="connsiteX3" fmla="*/ 1942 w 3883"/>
                <a:gd name="connsiteY3" fmla="*/ 0 h 3883"/>
                <a:gd name="connsiteX4" fmla="*/ 3883 w 3883"/>
                <a:gd name="connsiteY4" fmla="*/ 1942 h 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3" h="3883">
                  <a:moveTo>
                    <a:pt x="3883" y="1942"/>
                  </a:moveTo>
                  <a:cubicBezTo>
                    <a:pt x="3883" y="3014"/>
                    <a:pt x="3014" y="3883"/>
                    <a:pt x="1942" y="3883"/>
                  </a:cubicBezTo>
                  <a:cubicBezTo>
                    <a:pt x="869" y="3883"/>
                    <a:pt x="0" y="3014"/>
                    <a:pt x="0" y="1942"/>
                  </a:cubicBezTo>
                  <a:cubicBezTo>
                    <a:pt x="0" y="869"/>
                    <a:pt x="869" y="0"/>
                    <a:pt x="1942" y="0"/>
                  </a:cubicBezTo>
                  <a:cubicBezTo>
                    <a:pt x="3014" y="0"/>
                    <a:pt x="3883" y="869"/>
                    <a:pt x="3883" y="194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3" name="Forma Livre: Forma 332">
              <a:extLst>
                <a:ext uri="{FF2B5EF4-FFF2-40B4-BE49-F238E27FC236}">
                  <a16:creationId xmlns:a16="http://schemas.microsoft.com/office/drawing/2014/main" id="{8C0D45B4-12A0-4A0D-886A-C079CC99E4F2}"/>
                </a:ext>
              </a:extLst>
            </p:cNvPr>
            <p:cNvSpPr/>
            <p:nvPr/>
          </p:nvSpPr>
          <p:spPr>
            <a:xfrm>
              <a:off x="3260621" y="2606005"/>
              <a:ext cx="9708" cy="9708"/>
            </a:xfrm>
            <a:custGeom>
              <a:avLst/>
              <a:gdLst>
                <a:gd name="connsiteX0" fmla="*/ 9708 w 9708"/>
                <a:gd name="connsiteY0" fmla="*/ 4854 h 9708"/>
                <a:gd name="connsiteX1" fmla="*/ 4854 w 9708"/>
                <a:gd name="connsiteY1" fmla="*/ 9708 h 9708"/>
                <a:gd name="connsiteX2" fmla="*/ 0 w 9708"/>
                <a:gd name="connsiteY2" fmla="*/ 4854 h 9708"/>
                <a:gd name="connsiteX3" fmla="*/ 4854 w 9708"/>
                <a:gd name="connsiteY3" fmla="*/ 0 h 9708"/>
                <a:gd name="connsiteX4" fmla="*/ 9708 w 9708"/>
                <a:gd name="connsiteY4" fmla="*/ 4854 h 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8" h="9708">
                  <a:moveTo>
                    <a:pt x="9708" y="4854"/>
                  </a:moveTo>
                  <a:cubicBezTo>
                    <a:pt x="9708" y="7766"/>
                    <a:pt x="7766" y="9708"/>
                    <a:pt x="4854" y="9708"/>
                  </a:cubicBezTo>
                  <a:cubicBezTo>
                    <a:pt x="1942" y="9708"/>
                    <a:pt x="0" y="7766"/>
                    <a:pt x="0" y="4854"/>
                  </a:cubicBezTo>
                  <a:cubicBezTo>
                    <a:pt x="0" y="1942"/>
                    <a:pt x="1942" y="0"/>
                    <a:pt x="4854" y="0"/>
                  </a:cubicBezTo>
                  <a:cubicBezTo>
                    <a:pt x="7766" y="0"/>
                    <a:pt x="9708" y="1942"/>
                    <a:pt x="9708" y="4854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4" name="Forma Livre: Forma 333">
              <a:extLst>
                <a:ext uri="{FF2B5EF4-FFF2-40B4-BE49-F238E27FC236}">
                  <a16:creationId xmlns:a16="http://schemas.microsoft.com/office/drawing/2014/main" id="{A871A850-3E20-4EB4-8DEA-36C2CFBB0588}"/>
                </a:ext>
              </a:extLst>
            </p:cNvPr>
            <p:cNvSpPr/>
            <p:nvPr/>
          </p:nvSpPr>
          <p:spPr>
            <a:xfrm>
              <a:off x="3079958" y="2366214"/>
              <a:ext cx="781594" cy="744612"/>
            </a:xfrm>
            <a:custGeom>
              <a:avLst/>
              <a:gdLst>
                <a:gd name="connsiteX0" fmla="*/ 92 w 781594"/>
                <a:gd name="connsiteY0" fmla="*/ 744612 h 744612"/>
                <a:gd name="connsiteX1" fmla="*/ 92 w 781594"/>
                <a:gd name="connsiteY1" fmla="*/ 744612 h 744612"/>
                <a:gd name="connsiteX2" fmla="*/ 17566 w 781594"/>
                <a:gd name="connsiteY2" fmla="*/ 712575 h 744612"/>
                <a:gd name="connsiteX3" fmla="*/ 86494 w 781594"/>
                <a:gd name="connsiteY3" fmla="*/ 670831 h 744612"/>
                <a:gd name="connsiteX4" fmla="*/ 123385 w 781594"/>
                <a:gd name="connsiteY4" fmla="*/ 620348 h 744612"/>
                <a:gd name="connsiteX5" fmla="*/ 113677 w 781594"/>
                <a:gd name="connsiteY5" fmla="*/ 558216 h 744612"/>
                <a:gd name="connsiteX6" fmla="*/ 98144 w 781594"/>
                <a:gd name="connsiteY6" fmla="*/ 533946 h 744612"/>
                <a:gd name="connsiteX7" fmla="*/ 95231 w 781594"/>
                <a:gd name="connsiteY7" fmla="*/ 451427 h 744612"/>
                <a:gd name="connsiteX8" fmla="*/ 165130 w 781594"/>
                <a:gd name="connsiteY8" fmla="*/ 408712 h 744612"/>
                <a:gd name="connsiteX9" fmla="*/ 199108 w 781594"/>
                <a:gd name="connsiteY9" fmla="*/ 407741 h 744612"/>
                <a:gd name="connsiteX10" fmla="*/ 263182 w 781594"/>
                <a:gd name="connsiteY10" fmla="*/ 372792 h 744612"/>
                <a:gd name="connsiteX11" fmla="*/ 273861 w 781594"/>
                <a:gd name="connsiteY11" fmla="*/ 300951 h 744612"/>
                <a:gd name="connsiteX12" fmla="*/ 269006 w 781594"/>
                <a:gd name="connsiteY12" fmla="*/ 285419 h 744612"/>
                <a:gd name="connsiteX13" fmla="*/ 290364 w 781594"/>
                <a:gd name="connsiteY13" fmla="*/ 199987 h 744612"/>
                <a:gd name="connsiteX14" fmla="*/ 376767 w 781594"/>
                <a:gd name="connsiteY14" fmla="*/ 182513 h 744612"/>
                <a:gd name="connsiteX15" fmla="*/ 380650 w 781594"/>
                <a:gd name="connsiteY15" fmla="*/ 184454 h 744612"/>
                <a:gd name="connsiteX16" fmla="*/ 455402 w 781594"/>
                <a:gd name="connsiteY16" fmla="*/ 175717 h 744612"/>
                <a:gd name="connsiteX17" fmla="*/ 491322 w 781594"/>
                <a:gd name="connsiteY17" fmla="*/ 110672 h 744612"/>
                <a:gd name="connsiteX18" fmla="*/ 539863 w 781594"/>
                <a:gd name="connsiteY18" fmla="*/ 37862 h 744612"/>
                <a:gd name="connsiteX19" fmla="*/ 626265 w 781594"/>
                <a:gd name="connsiteY19" fmla="*/ 49511 h 744612"/>
                <a:gd name="connsiteX20" fmla="*/ 638886 w 781594"/>
                <a:gd name="connsiteY20" fmla="*/ 60190 h 744612"/>
                <a:gd name="connsiteX21" fmla="*/ 708784 w 781594"/>
                <a:gd name="connsiteY21" fmla="*/ 77665 h 744612"/>
                <a:gd name="connsiteX22" fmla="*/ 765091 w 781594"/>
                <a:gd name="connsiteY22" fmla="*/ 33008 h 744612"/>
                <a:gd name="connsiteX23" fmla="*/ 780624 w 781594"/>
                <a:gd name="connsiteY23" fmla="*/ 0 h 744612"/>
                <a:gd name="connsiteX24" fmla="*/ 781595 w 781594"/>
                <a:gd name="connsiteY24" fmla="*/ 0 h 744612"/>
                <a:gd name="connsiteX25" fmla="*/ 766062 w 781594"/>
                <a:gd name="connsiteY25" fmla="*/ 33008 h 744612"/>
                <a:gd name="connsiteX26" fmla="*/ 709755 w 781594"/>
                <a:gd name="connsiteY26" fmla="*/ 77665 h 744612"/>
                <a:gd name="connsiteX27" fmla="*/ 639856 w 781594"/>
                <a:gd name="connsiteY27" fmla="*/ 60190 h 744612"/>
                <a:gd name="connsiteX28" fmla="*/ 627236 w 781594"/>
                <a:gd name="connsiteY28" fmla="*/ 49511 h 744612"/>
                <a:gd name="connsiteX29" fmla="*/ 541804 w 781594"/>
                <a:gd name="connsiteY29" fmla="*/ 37862 h 744612"/>
                <a:gd name="connsiteX30" fmla="*/ 494235 w 781594"/>
                <a:gd name="connsiteY30" fmla="*/ 109702 h 744612"/>
                <a:gd name="connsiteX31" fmla="*/ 457344 w 781594"/>
                <a:gd name="connsiteY31" fmla="*/ 175717 h 744612"/>
                <a:gd name="connsiteX32" fmla="*/ 382591 w 781594"/>
                <a:gd name="connsiteY32" fmla="*/ 184454 h 744612"/>
                <a:gd name="connsiteX33" fmla="*/ 378708 w 781594"/>
                <a:gd name="connsiteY33" fmla="*/ 182513 h 744612"/>
                <a:gd name="connsiteX34" fmla="*/ 293277 w 781594"/>
                <a:gd name="connsiteY34" fmla="*/ 199987 h 744612"/>
                <a:gd name="connsiteX35" fmla="*/ 271919 w 781594"/>
                <a:gd name="connsiteY35" fmla="*/ 284448 h 744612"/>
                <a:gd name="connsiteX36" fmla="*/ 276773 w 781594"/>
                <a:gd name="connsiteY36" fmla="*/ 299981 h 744612"/>
                <a:gd name="connsiteX37" fmla="*/ 266094 w 781594"/>
                <a:gd name="connsiteY37" fmla="*/ 372792 h 744612"/>
                <a:gd name="connsiteX38" fmla="*/ 201050 w 781594"/>
                <a:gd name="connsiteY38" fmla="*/ 407741 h 744612"/>
                <a:gd name="connsiteX39" fmla="*/ 167071 w 781594"/>
                <a:gd name="connsiteY39" fmla="*/ 408712 h 744612"/>
                <a:gd name="connsiteX40" fmla="*/ 97173 w 781594"/>
                <a:gd name="connsiteY40" fmla="*/ 451427 h 744612"/>
                <a:gd name="connsiteX41" fmla="*/ 100085 w 781594"/>
                <a:gd name="connsiteY41" fmla="*/ 532975 h 744612"/>
                <a:gd name="connsiteX42" fmla="*/ 115618 w 781594"/>
                <a:gd name="connsiteY42" fmla="*/ 557246 h 744612"/>
                <a:gd name="connsiteX43" fmla="*/ 126297 w 781594"/>
                <a:gd name="connsiteY43" fmla="*/ 619378 h 744612"/>
                <a:gd name="connsiteX44" fmla="*/ 88436 w 781594"/>
                <a:gd name="connsiteY44" fmla="*/ 670831 h 744612"/>
                <a:gd name="connsiteX45" fmla="*/ 19508 w 781594"/>
                <a:gd name="connsiteY45" fmla="*/ 712575 h 744612"/>
                <a:gd name="connsiteX46" fmla="*/ 92 w 781594"/>
                <a:gd name="connsiteY46" fmla="*/ 744612 h 74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81594" h="744612">
                  <a:moveTo>
                    <a:pt x="92" y="744612"/>
                  </a:moveTo>
                  <a:lnTo>
                    <a:pt x="92" y="744612"/>
                  </a:lnTo>
                  <a:cubicBezTo>
                    <a:pt x="-879" y="731992"/>
                    <a:pt x="5917" y="719371"/>
                    <a:pt x="17566" y="712575"/>
                  </a:cubicBezTo>
                  <a:lnTo>
                    <a:pt x="86494" y="670831"/>
                  </a:lnTo>
                  <a:cubicBezTo>
                    <a:pt x="104939" y="659181"/>
                    <a:pt x="118531" y="641706"/>
                    <a:pt x="123385" y="620348"/>
                  </a:cubicBezTo>
                  <a:cubicBezTo>
                    <a:pt x="128239" y="598991"/>
                    <a:pt x="125326" y="576662"/>
                    <a:pt x="113677" y="558216"/>
                  </a:cubicBezTo>
                  <a:lnTo>
                    <a:pt x="98144" y="533946"/>
                  </a:lnTo>
                  <a:cubicBezTo>
                    <a:pt x="82611" y="508705"/>
                    <a:pt x="81640" y="477639"/>
                    <a:pt x="95231" y="451427"/>
                  </a:cubicBezTo>
                  <a:cubicBezTo>
                    <a:pt x="109793" y="425215"/>
                    <a:pt x="136005" y="408712"/>
                    <a:pt x="165130" y="408712"/>
                  </a:cubicBezTo>
                  <a:lnTo>
                    <a:pt x="199108" y="407741"/>
                  </a:lnTo>
                  <a:cubicBezTo>
                    <a:pt x="225320" y="406770"/>
                    <a:pt x="248619" y="394149"/>
                    <a:pt x="263182" y="372792"/>
                  </a:cubicBezTo>
                  <a:cubicBezTo>
                    <a:pt x="277744" y="351434"/>
                    <a:pt x="281627" y="325222"/>
                    <a:pt x="273861" y="300951"/>
                  </a:cubicBezTo>
                  <a:lnTo>
                    <a:pt x="269006" y="285419"/>
                  </a:lnTo>
                  <a:cubicBezTo>
                    <a:pt x="259298" y="255323"/>
                    <a:pt x="267065" y="222316"/>
                    <a:pt x="290364" y="199987"/>
                  </a:cubicBezTo>
                  <a:cubicBezTo>
                    <a:pt x="313664" y="177658"/>
                    <a:pt x="346671" y="170863"/>
                    <a:pt x="376767" y="182513"/>
                  </a:cubicBezTo>
                  <a:lnTo>
                    <a:pt x="380650" y="184454"/>
                  </a:lnTo>
                  <a:cubicBezTo>
                    <a:pt x="405891" y="194162"/>
                    <a:pt x="433074" y="191250"/>
                    <a:pt x="455402" y="175717"/>
                  </a:cubicBezTo>
                  <a:cubicBezTo>
                    <a:pt x="477731" y="161155"/>
                    <a:pt x="490351" y="136884"/>
                    <a:pt x="491322" y="110672"/>
                  </a:cubicBezTo>
                  <a:cubicBezTo>
                    <a:pt x="492293" y="78636"/>
                    <a:pt x="510739" y="51453"/>
                    <a:pt x="539863" y="37862"/>
                  </a:cubicBezTo>
                  <a:cubicBezTo>
                    <a:pt x="568987" y="25241"/>
                    <a:pt x="601995" y="29124"/>
                    <a:pt x="626265" y="49511"/>
                  </a:cubicBezTo>
                  <a:lnTo>
                    <a:pt x="638886" y="60190"/>
                  </a:lnTo>
                  <a:cubicBezTo>
                    <a:pt x="658302" y="76694"/>
                    <a:pt x="683543" y="82519"/>
                    <a:pt x="708784" y="77665"/>
                  </a:cubicBezTo>
                  <a:cubicBezTo>
                    <a:pt x="734025" y="71840"/>
                    <a:pt x="754412" y="56307"/>
                    <a:pt x="765091" y="33008"/>
                  </a:cubicBezTo>
                  <a:lnTo>
                    <a:pt x="780624" y="0"/>
                  </a:lnTo>
                  <a:lnTo>
                    <a:pt x="781595" y="0"/>
                  </a:lnTo>
                  <a:lnTo>
                    <a:pt x="766062" y="33008"/>
                  </a:lnTo>
                  <a:cubicBezTo>
                    <a:pt x="755383" y="56307"/>
                    <a:pt x="734025" y="72811"/>
                    <a:pt x="709755" y="77665"/>
                  </a:cubicBezTo>
                  <a:cubicBezTo>
                    <a:pt x="684514" y="83490"/>
                    <a:pt x="659273" y="76694"/>
                    <a:pt x="639856" y="60190"/>
                  </a:cubicBezTo>
                  <a:lnTo>
                    <a:pt x="627236" y="49511"/>
                  </a:lnTo>
                  <a:cubicBezTo>
                    <a:pt x="602966" y="29124"/>
                    <a:pt x="569958" y="24270"/>
                    <a:pt x="541804" y="37862"/>
                  </a:cubicBezTo>
                  <a:cubicBezTo>
                    <a:pt x="512680" y="50482"/>
                    <a:pt x="494235" y="78636"/>
                    <a:pt x="494235" y="109702"/>
                  </a:cubicBezTo>
                  <a:cubicBezTo>
                    <a:pt x="493264" y="136884"/>
                    <a:pt x="480643" y="161155"/>
                    <a:pt x="457344" y="175717"/>
                  </a:cubicBezTo>
                  <a:cubicBezTo>
                    <a:pt x="435015" y="190279"/>
                    <a:pt x="407832" y="194162"/>
                    <a:pt x="382591" y="184454"/>
                  </a:cubicBezTo>
                  <a:lnTo>
                    <a:pt x="378708" y="182513"/>
                  </a:lnTo>
                  <a:cubicBezTo>
                    <a:pt x="348613" y="170863"/>
                    <a:pt x="316576" y="177658"/>
                    <a:pt x="293277" y="199987"/>
                  </a:cubicBezTo>
                  <a:cubicBezTo>
                    <a:pt x="269977" y="222316"/>
                    <a:pt x="262211" y="254353"/>
                    <a:pt x="271919" y="284448"/>
                  </a:cubicBezTo>
                  <a:lnTo>
                    <a:pt x="276773" y="299981"/>
                  </a:lnTo>
                  <a:cubicBezTo>
                    <a:pt x="284539" y="325222"/>
                    <a:pt x="280656" y="351434"/>
                    <a:pt x="266094" y="372792"/>
                  </a:cubicBezTo>
                  <a:cubicBezTo>
                    <a:pt x="250561" y="394149"/>
                    <a:pt x="227262" y="406770"/>
                    <a:pt x="201050" y="407741"/>
                  </a:cubicBezTo>
                  <a:lnTo>
                    <a:pt x="167071" y="408712"/>
                  </a:lnTo>
                  <a:cubicBezTo>
                    <a:pt x="137947" y="409682"/>
                    <a:pt x="111735" y="425215"/>
                    <a:pt x="97173" y="451427"/>
                  </a:cubicBezTo>
                  <a:cubicBezTo>
                    <a:pt x="83582" y="477639"/>
                    <a:pt x="84552" y="507734"/>
                    <a:pt x="100085" y="532975"/>
                  </a:cubicBezTo>
                  <a:lnTo>
                    <a:pt x="115618" y="557246"/>
                  </a:lnTo>
                  <a:cubicBezTo>
                    <a:pt x="127268" y="575691"/>
                    <a:pt x="131151" y="598020"/>
                    <a:pt x="126297" y="619378"/>
                  </a:cubicBezTo>
                  <a:cubicBezTo>
                    <a:pt x="121443" y="640735"/>
                    <a:pt x="107852" y="659181"/>
                    <a:pt x="88436" y="670831"/>
                  </a:cubicBezTo>
                  <a:lnTo>
                    <a:pt x="19508" y="712575"/>
                  </a:lnTo>
                  <a:cubicBezTo>
                    <a:pt x="6887" y="719371"/>
                    <a:pt x="92" y="731992"/>
                    <a:pt x="92" y="744612"/>
                  </a:cubicBezTo>
                  <a:close/>
                </a:path>
              </a:pathLst>
            </a:custGeom>
            <a:solidFill>
              <a:srgbClr val="FFD225"/>
            </a:solidFill>
            <a:ln w="967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5" name="Forma Livre: Forma 334">
              <a:extLst>
                <a:ext uri="{FF2B5EF4-FFF2-40B4-BE49-F238E27FC236}">
                  <a16:creationId xmlns:a16="http://schemas.microsoft.com/office/drawing/2014/main" id="{11449CBF-9891-474E-BA9E-27BD4170E728}"/>
                </a:ext>
              </a:extLst>
            </p:cNvPr>
            <p:cNvSpPr/>
            <p:nvPr/>
          </p:nvSpPr>
          <p:spPr>
            <a:xfrm>
              <a:off x="3066211" y="2277752"/>
              <a:ext cx="797283" cy="840840"/>
            </a:xfrm>
            <a:custGeom>
              <a:avLst/>
              <a:gdLst>
                <a:gd name="connsiteX0" fmla="*/ 85679 w 797283"/>
                <a:gd name="connsiteY0" fmla="*/ 840841 h 840840"/>
                <a:gd name="connsiteX1" fmla="*/ 84708 w 797283"/>
                <a:gd name="connsiteY1" fmla="*/ 840841 h 840840"/>
                <a:gd name="connsiteX2" fmla="*/ 84708 w 797283"/>
                <a:gd name="connsiteY2" fmla="*/ 716577 h 840840"/>
                <a:gd name="connsiteX3" fmla="*/ 43934 w 797283"/>
                <a:gd name="connsiteY3" fmla="*/ 684540 h 840840"/>
                <a:gd name="connsiteX4" fmla="*/ 247 w 797283"/>
                <a:gd name="connsiteY4" fmla="*/ 641824 h 840840"/>
                <a:gd name="connsiteX5" fmla="*/ 89562 w 797283"/>
                <a:gd name="connsiteY5" fmla="*/ 610758 h 840840"/>
                <a:gd name="connsiteX6" fmla="*/ 179847 w 797283"/>
                <a:gd name="connsiteY6" fmla="*/ 583576 h 840840"/>
                <a:gd name="connsiteX7" fmla="*/ 140044 w 797283"/>
                <a:gd name="connsiteY7" fmla="*/ 486495 h 840840"/>
                <a:gd name="connsiteX8" fmla="*/ 102183 w 797283"/>
                <a:gd name="connsiteY8" fmla="*/ 386501 h 840840"/>
                <a:gd name="connsiteX9" fmla="*/ 217709 w 797283"/>
                <a:gd name="connsiteY9" fmla="*/ 380676 h 840840"/>
                <a:gd name="connsiteX10" fmla="*/ 331294 w 797283"/>
                <a:gd name="connsiteY10" fmla="*/ 375822 h 840840"/>
                <a:gd name="connsiteX11" fmla="*/ 294403 w 797283"/>
                <a:gd name="connsiteY11" fmla="*/ 282624 h 840840"/>
                <a:gd name="connsiteX12" fmla="*/ 262366 w 797283"/>
                <a:gd name="connsiteY12" fmla="*/ 189426 h 840840"/>
                <a:gd name="connsiteX13" fmla="*/ 375951 w 797283"/>
                <a:gd name="connsiteY13" fmla="*/ 237967 h 840840"/>
                <a:gd name="connsiteX14" fmla="*/ 489536 w 797283"/>
                <a:gd name="connsiteY14" fmla="*/ 291361 h 840840"/>
                <a:gd name="connsiteX15" fmla="*/ 490507 w 797283"/>
                <a:gd name="connsiteY15" fmla="*/ 175835 h 840840"/>
                <a:gd name="connsiteX16" fmla="*/ 494390 w 797283"/>
                <a:gd name="connsiteY16" fmla="*/ 61279 h 840840"/>
                <a:gd name="connsiteX17" fmla="*/ 567201 w 797283"/>
                <a:gd name="connsiteY17" fmla="*/ 122440 h 840840"/>
                <a:gd name="connsiteX18" fmla="*/ 639041 w 797283"/>
                <a:gd name="connsiteY18" fmla="*/ 185543 h 840840"/>
                <a:gd name="connsiteX19" fmla="*/ 668166 w 797283"/>
                <a:gd name="connsiteY19" fmla="*/ 92345 h 840840"/>
                <a:gd name="connsiteX20" fmla="*/ 700202 w 797283"/>
                <a:gd name="connsiteY20" fmla="*/ 118 h 840840"/>
                <a:gd name="connsiteX21" fmla="*/ 728356 w 797283"/>
                <a:gd name="connsiteY21" fmla="*/ 42834 h 840840"/>
                <a:gd name="connsiteX22" fmla="*/ 749714 w 797283"/>
                <a:gd name="connsiteY22" fmla="*/ 85550 h 840840"/>
                <a:gd name="connsiteX23" fmla="*/ 797284 w 797283"/>
                <a:gd name="connsiteY23" fmla="*/ 82637 h 840840"/>
                <a:gd name="connsiteX24" fmla="*/ 797284 w 797283"/>
                <a:gd name="connsiteY24" fmla="*/ 83608 h 840840"/>
                <a:gd name="connsiteX25" fmla="*/ 748743 w 797283"/>
                <a:gd name="connsiteY25" fmla="*/ 86520 h 840840"/>
                <a:gd name="connsiteX26" fmla="*/ 726414 w 797283"/>
                <a:gd name="connsiteY26" fmla="*/ 43805 h 840840"/>
                <a:gd name="connsiteX27" fmla="*/ 700202 w 797283"/>
                <a:gd name="connsiteY27" fmla="*/ 2060 h 840840"/>
                <a:gd name="connsiteX28" fmla="*/ 670107 w 797283"/>
                <a:gd name="connsiteY28" fmla="*/ 92345 h 840840"/>
                <a:gd name="connsiteX29" fmla="*/ 640012 w 797283"/>
                <a:gd name="connsiteY29" fmla="*/ 187485 h 840840"/>
                <a:gd name="connsiteX30" fmla="*/ 634187 w 797283"/>
                <a:gd name="connsiteY30" fmla="*/ 188456 h 840840"/>
                <a:gd name="connsiteX31" fmla="*/ 567201 w 797283"/>
                <a:gd name="connsiteY31" fmla="*/ 124382 h 840840"/>
                <a:gd name="connsiteX32" fmla="*/ 496332 w 797283"/>
                <a:gd name="connsiteY32" fmla="*/ 64192 h 840840"/>
                <a:gd name="connsiteX33" fmla="*/ 493420 w 797283"/>
                <a:gd name="connsiteY33" fmla="*/ 177777 h 840840"/>
                <a:gd name="connsiteX34" fmla="*/ 492449 w 797283"/>
                <a:gd name="connsiteY34" fmla="*/ 295245 h 840840"/>
                <a:gd name="connsiteX35" fmla="*/ 376922 w 797283"/>
                <a:gd name="connsiteY35" fmla="*/ 241850 h 840840"/>
                <a:gd name="connsiteX36" fmla="*/ 265279 w 797283"/>
                <a:gd name="connsiteY36" fmla="*/ 193310 h 840840"/>
                <a:gd name="connsiteX37" fmla="*/ 297316 w 797283"/>
                <a:gd name="connsiteY37" fmla="*/ 284566 h 840840"/>
                <a:gd name="connsiteX38" fmla="*/ 334206 w 797283"/>
                <a:gd name="connsiteY38" fmla="*/ 379705 h 840840"/>
                <a:gd name="connsiteX39" fmla="*/ 218680 w 797283"/>
                <a:gd name="connsiteY39" fmla="*/ 385530 h 840840"/>
                <a:gd name="connsiteX40" fmla="*/ 105095 w 797283"/>
                <a:gd name="connsiteY40" fmla="*/ 391355 h 840840"/>
                <a:gd name="connsiteX41" fmla="*/ 142957 w 797283"/>
                <a:gd name="connsiteY41" fmla="*/ 489407 h 840840"/>
                <a:gd name="connsiteX42" fmla="*/ 183731 w 797283"/>
                <a:gd name="connsiteY42" fmla="*/ 588430 h 840840"/>
                <a:gd name="connsiteX43" fmla="*/ 92474 w 797283"/>
                <a:gd name="connsiteY43" fmla="*/ 616583 h 840840"/>
                <a:gd name="connsiteX44" fmla="*/ 4131 w 797283"/>
                <a:gd name="connsiteY44" fmla="*/ 646678 h 840840"/>
                <a:gd name="connsiteX45" fmla="*/ 46846 w 797283"/>
                <a:gd name="connsiteY45" fmla="*/ 688423 h 840840"/>
                <a:gd name="connsiteX46" fmla="*/ 88591 w 797283"/>
                <a:gd name="connsiteY46" fmla="*/ 720460 h 840840"/>
                <a:gd name="connsiteX47" fmla="*/ 85679 w 797283"/>
                <a:gd name="connsiteY47" fmla="*/ 840841 h 84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97283" h="840840">
                  <a:moveTo>
                    <a:pt x="85679" y="840841"/>
                  </a:moveTo>
                  <a:lnTo>
                    <a:pt x="84708" y="840841"/>
                  </a:lnTo>
                  <a:cubicBezTo>
                    <a:pt x="84708" y="839870"/>
                    <a:pt x="97329" y="744730"/>
                    <a:pt x="84708" y="716577"/>
                  </a:cubicBezTo>
                  <a:cubicBezTo>
                    <a:pt x="79854" y="705898"/>
                    <a:pt x="61409" y="695219"/>
                    <a:pt x="43934" y="684540"/>
                  </a:cubicBezTo>
                  <a:cubicBezTo>
                    <a:pt x="20634" y="670949"/>
                    <a:pt x="-2665" y="657357"/>
                    <a:pt x="247" y="641824"/>
                  </a:cubicBezTo>
                  <a:cubicBezTo>
                    <a:pt x="5101" y="617554"/>
                    <a:pt x="45876" y="614642"/>
                    <a:pt x="89562" y="610758"/>
                  </a:cubicBezTo>
                  <a:cubicBezTo>
                    <a:pt x="129365" y="607846"/>
                    <a:pt x="170139" y="603963"/>
                    <a:pt x="179847" y="583576"/>
                  </a:cubicBezTo>
                  <a:cubicBezTo>
                    <a:pt x="190526" y="560276"/>
                    <a:pt x="164315" y="522415"/>
                    <a:pt x="140044" y="486495"/>
                  </a:cubicBezTo>
                  <a:cubicBezTo>
                    <a:pt x="113832" y="448633"/>
                    <a:pt x="86650" y="409801"/>
                    <a:pt x="102183" y="386501"/>
                  </a:cubicBezTo>
                  <a:cubicBezTo>
                    <a:pt x="117716" y="362231"/>
                    <a:pt x="168198" y="370968"/>
                    <a:pt x="217709" y="380676"/>
                  </a:cubicBezTo>
                  <a:cubicBezTo>
                    <a:pt x="266250" y="389413"/>
                    <a:pt x="315761" y="399122"/>
                    <a:pt x="331294" y="375822"/>
                  </a:cubicBezTo>
                  <a:cubicBezTo>
                    <a:pt x="344885" y="355435"/>
                    <a:pt x="319644" y="318544"/>
                    <a:pt x="294403" y="282624"/>
                  </a:cubicBezTo>
                  <a:cubicBezTo>
                    <a:pt x="268191" y="243792"/>
                    <a:pt x="242950" y="206901"/>
                    <a:pt x="262366" y="189426"/>
                  </a:cubicBezTo>
                  <a:cubicBezTo>
                    <a:pt x="285666" y="167098"/>
                    <a:pt x="329352" y="202047"/>
                    <a:pt x="375951" y="237967"/>
                  </a:cubicBezTo>
                  <a:cubicBezTo>
                    <a:pt x="419638" y="271945"/>
                    <a:pt x="464295" y="307865"/>
                    <a:pt x="489536" y="291361"/>
                  </a:cubicBezTo>
                  <a:cubicBezTo>
                    <a:pt x="512836" y="276799"/>
                    <a:pt x="501186" y="225346"/>
                    <a:pt x="490507" y="175835"/>
                  </a:cubicBezTo>
                  <a:cubicBezTo>
                    <a:pt x="478857" y="123411"/>
                    <a:pt x="467208" y="72929"/>
                    <a:pt x="494390" y="61279"/>
                  </a:cubicBezTo>
                  <a:cubicBezTo>
                    <a:pt x="516719" y="51571"/>
                    <a:pt x="540989" y="85550"/>
                    <a:pt x="567201" y="122440"/>
                  </a:cubicBezTo>
                  <a:cubicBezTo>
                    <a:pt x="591471" y="156419"/>
                    <a:pt x="616713" y="191368"/>
                    <a:pt x="639041" y="185543"/>
                  </a:cubicBezTo>
                  <a:cubicBezTo>
                    <a:pt x="661370" y="178747"/>
                    <a:pt x="665253" y="135061"/>
                    <a:pt x="668166" y="92345"/>
                  </a:cubicBezTo>
                  <a:cubicBezTo>
                    <a:pt x="672049" y="46717"/>
                    <a:pt x="674961" y="3031"/>
                    <a:pt x="700202" y="118"/>
                  </a:cubicBezTo>
                  <a:cubicBezTo>
                    <a:pt x="713794" y="-1823"/>
                    <a:pt x="720589" y="20505"/>
                    <a:pt x="728356" y="42834"/>
                  </a:cubicBezTo>
                  <a:cubicBezTo>
                    <a:pt x="734181" y="61279"/>
                    <a:pt x="740006" y="79725"/>
                    <a:pt x="749714" y="85550"/>
                  </a:cubicBezTo>
                  <a:cubicBezTo>
                    <a:pt x="760393" y="91374"/>
                    <a:pt x="796313" y="82637"/>
                    <a:pt x="797284" y="82637"/>
                  </a:cubicBezTo>
                  <a:lnTo>
                    <a:pt x="797284" y="83608"/>
                  </a:lnTo>
                  <a:cubicBezTo>
                    <a:pt x="795342" y="83608"/>
                    <a:pt x="759422" y="92345"/>
                    <a:pt x="748743" y="86520"/>
                  </a:cubicBezTo>
                  <a:cubicBezTo>
                    <a:pt x="739035" y="80695"/>
                    <a:pt x="732239" y="62250"/>
                    <a:pt x="726414" y="43805"/>
                  </a:cubicBezTo>
                  <a:cubicBezTo>
                    <a:pt x="719619" y="22447"/>
                    <a:pt x="712823" y="118"/>
                    <a:pt x="700202" y="2060"/>
                  </a:cubicBezTo>
                  <a:cubicBezTo>
                    <a:pt x="675932" y="4972"/>
                    <a:pt x="673020" y="49629"/>
                    <a:pt x="670107" y="92345"/>
                  </a:cubicBezTo>
                  <a:cubicBezTo>
                    <a:pt x="667195" y="136032"/>
                    <a:pt x="663312" y="180689"/>
                    <a:pt x="640012" y="187485"/>
                  </a:cubicBezTo>
                  <a:cubicBezTo>
                    <a:pt x="638070" y="188456"/>
                    <a:pt x="636129" y="188456"/>
                    <a:pt x="634187" y="188456"/>
                  </a:cubicBezTo>
                  <a:cubicBezTo>
                    <a:pt x="612829" y="188456"/>
                    <a:pt x="589530" y="155448"/>
                    <a:pt x="567201" y="124382"/>
                  </a:cubicBezTo>
                  <a:cubicBezTo>
                    <a:pt x="542931" y="90404"/>
                    <a:pt x="517690" y="54484"/>
                    <a:pt x="496332" y="64192"/>
                  </a:cubicBezTo>
                  <a:cubicBezTo>
                    <a:pt x="470120" y="75841"/>
                    <a:pt x="481770" y="127294"/>
                    <a:pt x="493420" y="177777"/>
                  </a:cubicBezTo>
                  <a:cubicBezTo>
                    <a:pt x="505069" y="228259"/>
                    <a:pt x="516719" y="279712"/>
                    <a:pt x="492449" y="295245"/>
                  </a:cubicBezTo>
                  <a:cubicBezTo>
                    <a:pt x="466237" y="311749"/>
                    <a:pt x="420609" y="276799"/>
                    <a:pt x="376922" y="241850"/>
                  </a:cubicBezTo>
                  <a:cubicBezTo>
                    <a:pt x="333236" y="207872"/>
                    <a:pt x="287608" y="171952"/>
                    <a:pt x="265279" y="193310"/>
                  </a:cubicBezTo>
                  <a:cubicBezTo>
                    <a:pt x="246833" y="209813"/>
                    <a:pt x="273045" y="247675"/>
                    <a:pt x="297316" y="284566"/>
                  </a:cubicBezTo>
                  <a:cubicBezTo>
                    <a:pt x="321586" y="320486"/>
                    <a:pt x="347798" y="358347"/>
                    <a:pt x="334206" y="379705"/>
                  </a:cubicBezTo>
                  <a:cubicBezTo>
                    <a:pt x="318674" y="403976"/>
                    <a:pt x="268191" y="394267"/>
                    <a:pt x="218680" y="385530"/>
                  </a:cubicBezTo>
                  <a:cubicBezTo>
                    <a:pt x="170139" y="376793"/>
                    <a:pt x="120628" y="367085"/>
                    <a:pt x="105095" y="391355"/>
                  </a:cubicBezTo>
                  <a:cubicBezTo>
                    <a:pt x="90533" y="413684"/>
                    <a:pt x="117716" y="452516"/>
                    <a:pt x="142957" y="489407"/>
                  </a:cubicBezTo>
                  <a:cubicBezTo>
                    <a:pt x="168198" y="526298"/>
                    <a:pt x="194410" y="564159"/>
                    <a:pt x="183731" y="588430"/>
                  </a:cubicBezTo>
                  <a:cubicBezTo>
                    <a:pt x="174023" y="609788"/>
                    <a:pt x="132278" y="612700"/>
                    <a:pt x="92474" y="616583"/>
                  </a:cubicBezTo>
                  <a:cubicBezTo>
                    <a:pt x="51700" y="620467"/>
                    <a:pt x="8985" y="623379"/>
                    <a:pt x="4131" y="646678"/>
                  </a:cubicBezTo>
                  <a:cubicBezTo>
                    <a:pt x="1218" y="661241"/>
                    <a:pt x="24518" y="674832"/>
                    <a:pt x="46846" y="688423"/>
                  </a:cubicBezTo>
                  <a:cubicBezTo>
                    <a:pt x="64321" y="699102"/>
                    <a:pt x="82766" y="709781"/>
                    <a:pt x="88591" y="720460"/>
                  </a:cubicBezTo>
                  <a:cubicBezTo>
                    <a:pt x="98299" y="743760"/>
                    <a:pt x="85679" y="835987"/>
                    <a:pt x="85679" y="840841"/>
                  </a:cubicBezTo>
                  <a:close/>
                </a:path>
              </a:pathLst>
            </a:custGeom>
            <a:solidFill>
              <a:schemeClr val="bg1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 dirty="0"/>
            </a:p>
          </p:txBody>
        </p:sp>
        <p:sp>
          <p:nvSpPr>
            <p:cNvPr id="336" name="Forma Livre: Forma 335">
              <a:extLst>
                <a:ext uri="{FF2B5EF4-FFF2-40B4-BE49-F238E27FC236}">
                  <a16:creationId xmlns:a16="http://schemas.microsoft.com/office/drawing/2014/main" id="{20A15FE0-5017-426F-A169-AC2352C487A5}"/>
                </a:ext>
              </a:extLst>
            </p:cNvPr>
            <p:cNvSpPr/>
            <p:nvPr/>
          </p:nvSpPr>
          <p:spPr>
            <a:xfrm rot="-2700000">
              <a:off x="4371177" y="3499200"/>
              <a:ext cx="2912" cy="506758"/>
            </a:xfrm>
            <a:custGeom>
              <a:avLst/>
              <a:gdLst>
                <a:gd name="connsiteX0" fmla="*/ 0 w 2912"/>
                <a:gd name="connsiteY0" fmla="*/ 0 h 506758"/>
                <a:gd name="connsiteX1" fmla="*/ 2912 w 2912"/>
                <a:gd name="connsiteY1" fmla="*/ 0 h 506758"/>
                <a:gd name="connsiteX2" fmla="*/ 2912 w 2912"/>
                <a:gd name="connsiteY2" fmla="*/ 506759 h 506758"/>
                <a:gd name="connsiteX3" fmla="*/ 0 w 2912"/>
                <a:gd name="connsiteY3" fmla="*/ 506759 h 50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2" h="506758">
                  <a:moveTo>
                    <a:pt x="0" y="0"/>
                  </a:moveTo>
                  <a:lnTo>
                    <a:pt x="2912" y="0"/>
                  </a:lnTo>
                  <a:lnTo>
                    <a:pt x="2912" y="506759"/>
                  </a:lnTo>
                  <a:lnTo>
                    <a:pt x="0" y="506759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7" name="Forma Livre: Forma 336">
              <a:extLst>
                <a:ext uri="{FF2B5EF4-FFF2-40B4-BE49-F238E27FC236}">
                  <a16:creationId xmlns:a16="http://schemas.microsoft.com/office/drawing/2014/main" id="{A59A6691-0E3F-441E-8D21-6FDCE68CE11D}"/>
                </a:ext>
              </a:extLst>
            </p:cNvPr>
            <p:cNvSpPr/>
            <p:nvPr/>
          </p:nvSpPr>
          <p:spPr>
            <a:xfrm>
              <a:off x="2997531" y="3551575"/>
              <a:ext cx="652385" cy="513559"/>
            </a:xfrm>
            <a:custGeom>
              <a:avLst/>
              <a:gdLst>
                <a:gd name="connsiteX0" fmla="*/ 646560 w 652385"/>
                <a:gd name="connsiteY0" fmla="*/ 513559 h 513559"/>
                <a:gd name="connsiteX1" fmla="*/ 266002 w 652385"/>
                <a:gd name="connsiteY1" fmla="*/ 332988 h 513559"/>
                <a:gd name="connsiteX2" fmla="*/ 0 w 652385"/>
                <a:gd name="connsiteY2" fmla="*/ 12621 h 513559"/>
                <a:gd name="connsiteX3" fmla="*/ 23299 w 652385"/>
                <a:gd name="connsiteY3" fmla="*/ 0 h 513559"/>
                <a:gd name="connsiteX4" fmla="*/ 282506 w 652385"/>
                <a:gd name="connsiteY4" fmla="*/ 311630 h 513559"/>
                <a:gd name="connsiteX5" fmla="*/ 652385 w 652385"/>
                <a:gd name="connsiteY5" fmla="*/ 487347 h 513559"/>
                <a:gd name="connsiteX6" fmla="*/ 646560 w 652385"/>
                <a:gd name="connsiteY6" fmla="*/ 513559 h 51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385" h="513559">
                  <a:moveTo>
                    <a:pt x="646560" y="513559"/>
                  </a:moveTo>
                  <a:cubicBezTo>
                    <a:pt x="506764" y="481522"/>
                    <a:pt x="379587" y="421332"/>
                    <a:pt x="266002" y="332988"/>
                  </a:cubicBezTo>
                  <a:cubicBezTo>
                    <a:pt x="156301" y="247557"/>
                    <a:pt x="64074" y="135914"/>
                    <a:pt x="0" y="12621"/>
                  </a:cubicBezTo>
                  <a:lnTo>
                    <a:pt x="23299" y="0"/>
                  </a:lnTo>
                  <a:cubicBezTo>
                    <a:pt x="85431" y="120381"/>
                    <a:pt x="174746" y="228141"/>
                    <a:pt x="282506" y="311630"/>
                  </a:cubicBezTo>
                  <a:cubicBezTo>
                    <a:pt x="392208" y="397062"/>
                    <a:pt x="517442" y="456281"/>
                    <a:pt x="652385" y="487347"/>
                  </a:cubicBezTo>
                  <a:lnTo>
                    <a:pt x="646560" y="513559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sp>
          <p:nvSpPr>
            <p:cNvPr id="338" name="Forma Livre: Forma 337">
              <a:extLst>
                <a:ext uri="{FF2B5EF4-FFF2-40B4-BE49-F238E27FC236}">
                  <a16:creationId xmlns:a16="http://schemas.microsoft.com/office/drawing/2014/main" id="{4DB4E530-EB67-4880-8365-A1DC1735288F}"/>
                </a:ext>
              </a:extLst>
            </p:cNvPr>
            <p:cNvSpPr/>
            <p:nvPr/>
          </p:nvSpPr>
          <p:spPr>
            <a:xfrm>
              <a:off x="4450835" y="2360389"/>
              <a:ext cx="380558" cy="732962"/>
            </a:xfrm>
            <a:custGeom>
              <a:avLst/>
              <a:gdLst>
                <a:gd name="connsiteX0" fmla="*/ 354346 w 380558"/>
                <a:gd name="connsiteY0" fmla="*/ 732963 h 732962"/>
                <a:gd name="connsiteX1" fmla="*/ 0 w 380558"/>
                <a:gd name="connsiteY1" fmla="*/ 20387 h 732962"/>
                <a:gd name="connsiteX2" fmla="*/ 16504 w 380558"/>
                <a:gd name="connsiteY2" fmla="*/ 0 h 732962"/>
                <a:gd name="connsiteX3" fmla="*/ 380558 w 380558"/>
                <a:gd name="connsiteY3" fmla="*/ 732963 h 732962"/>
                <a:gd name="connsiteX4" fmla="*/ 354346 w 380558"/>
                <a:gd name="connsiteY4" fmla="*/ 732963 h 73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558" h="732962">
                  <a:moveTo>
                    <a:pt x="354346" y="732963"/>
                  </a:moveTo>
                  <a:cubicBezTo>
                    <a:pt x="347550" y="454340"/>
                    <a:pt x="218433" y="195133"/>
                    <a:pt x="0" y="20387"/>
                  </a:cubicBezTo>
                  <a:lnTo>
                    <a:pt x="16504" y="0"/>
                  </a:lnTo>
                  <a:cubicBezTo>
                    <a:pt x="240761" y="179600"/>
                    <a:pt x="372792" y="446573"/>
                    <a:pt x="380558" y="732963"/>
                  </a:cubicBezTo>
                  <a:lnTo>
                    <a:pt x="354346" y="732963"/>
                  </a:lnTo>
                  <a:close/>
                </a:path>
              </a:pathLst>
            </a:custGeom>
            <a:solidFill>
              <a:srgbClr val="FFD225"/>
            </a:solidFill>
            <a:ln w="96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</p:grpSp>
      <p:pic>
        <p:nvPicPr>
          <p:cNvPr id="48" name="Gráfico 47">
            <a:extLst>
              <a:ext uri="{FF2B5EF4-FFF2-40B4-BE49-F238E27FC236}">
                <a16:creationId xmlns:a16="http://schemas.microsoft.com/office/drawing/2014/main" id="{93CB7764-56A0-4080-858D-CF547DC8B4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8430" y="63070"/>
            <a:ext cx="2717195" cy="2717195"/>
          </a:xfrm>
          <a:prstGeom prst="rect">
            <a:avLst/>
          </a:prstGeom>
        </p:spPr>
      </p:pic>
      <p:grpSp>
        <p:nvGrpSpPr>
          <p:cNvPr id="9" name="Gráfico 4">
            <a:extLst>
              <a:ext uri="{FF2B5EF4-FFF2-40B4-BE49-F238E27FC236}">
                <a16:creationId xmlns:a16="http://schemas.microsoft.com/office/drawing/2014/main" id="{3B5A0015-9718-4083-9E9C-712D1974CEF9}"/>
              </a:ext>
            </a:extLst>
          </p:cNvPr>
          <p:cNvGrpSpPr/>
          <p:nvPr/>
        </p:nvGrpSpPr>
        <p:grpSpPr>
          <a:xfrm>
            <a:off x="5137404" y="762152"/>
            <a:ext cx="1620816" cy="1272031"/>
            <a:chOff x="10496551" y="5602289"/>
            <a:chExt cx="1316764" cy="1033409"/>
          </a:xfrm>
          <a:solidFill>
            <a:schemeClr val="bg1"/>
          </a:solidFill>
        </p:grpSpPr>
        <p:grpSp>
          <p:nvGrpSpPr>
            <p:cNvPr id="16" name="Gráfico 4">
              <a:extLst>
                <a:ext uri="{FF2B5EF4-FFF2-40B4-BE49-F238E27FC236}">
                  <a16:creationId xmlns:a16="http://schemas.microsoft.com/office/drawing/2014/main" id="{3B5A0015-9718-4083-9E9C-712D1974CEF9}"/>
                </a:ext>
              </a:extLst>
            </p:cNvPr>
            <p:cNvGrpSpPr/>
            <p:nvPr/>
          </p:nvGrpSpPr>
          <p:grpSpPr>
            <a:xfrm>
              <a:off x="10513218" y="6171775"/>
              <a:ext cx="1283429" cy="463923"/>
              <a:chOff x="10513218" y="6171775"/>
              <a:chExt cx="1283429" cy="463923"/>
            </a:xfrm>
            <a:grpFill/>
          </p:grpSpPr>
          <p:grpSp>
            <p:nvGrpSpPr>
              <p:cNvPr id="17" name="Gráfico 4">
                <a:extLst>
                  <a:ext uri="{FF2B5EF4-FFF2-40B4-BE49-F238E27FC236}">
                    <a16:creationId xmlns:a16="http://schemas.microsoft.com/office/drawing/2014/main" id="{3B5A0015-9718-4083-9E9C-712D1974CEF9}"/>
                  </a:ext>
                </a:extLst>
              </p:cNvPr>
              <p:cNvGrpSpPr/>
              <p:nvPr/>
            </p:nvGrpSpPr>
            <p:grpSpPr>
              <a:xfrm>
                <a:off x="10513218" y="6205111"/>
                <a:ext cx="338914" cy="430587"/>
                <a:chOff x="10513218" y="6205111"/>
                <a:chExt cx="338914" cy="430587"/>
              </a:xfrm>
              <a:grpFill/>
            </p:grpSpPr>
            <p:grpSp>
              <p:nvGrpSpPr>
                <p:cNvPr id="18" name="Gráfico 4">
                  <a:extLst>
                    <a:ext uri="{FF2B5EF4-FFF2-40B4-BE49-F238E27FC236}">
                      <a16:creationId xmlns:a16="http://schemas.microsoft.com/office/drawing/2014/main" id="{3B5A0015-9718-4083-9E9C-712D1974CEF9}"/>
                    </a:ext>
                  </a:extLst>
                </p:cNvPr>
                <p:cNvGrpSpPr/>
                <p:nvPr/>
              </p:nvGrpSpPr>
              <p:grpSpPr>
                <a:xfrm>
                  <a:off x="10577112" y="6205111"/>
                  <a:ext cx="180569" cy="205570"/>
                  <a:chOff x="10577112" y="6205111"/>
                  <a:chExt cx="180569" cy="205570"/>
                </a:xfrm>
                <a:grpFill/>
              </p:grpSpPr>
              <p:sp>
                <p:nvSpPr>
                  <p:cNvPr id="19" name="Forma Livre: Forma 18">
                    <a:extLst>
                      <a:ext uri="{FF2B5EF4-FFF2-40B4-BE49-F238E27FC236}">
                        <a16:creationId xmlns:a16="http://schemas.microsoft.com/office/drawing/2014/main" id="{E8583CA8-36A1-4EE8-A122-40B314E36312}"/>
                      </a:ext>
                    </a:extLst>
                  </p:cNvPr>
                  <p:cNvSpPr/>
                  <p:nvPr/>
                </p:nvSpPr>
                <p:spPr>
                  <a:xfrm>
                    <a:off x="10602114" y="6255115"/>
                    <a:ext cx="155567" cy="155567"/>
                  </a:xfrm>
                  <a:custGeom>
                    <a:avLst/>
                    <a:gdLst>
                      <a:gd name="connsiteX0" fmla="*/ 77784 w 155567"/>
                      <a:gd name="connsiteY0" fmla="*/ 155567 h 155567"/>
                      <a:gd name="connsiteX1" fmla="*/ 0 w 155567"/>
                      <a:gd name="connsiteY1" fmla="*/ 58338 h 155567"/>
                      <a:gd name="connsiteX2" fmla="*/ 27780 w 155567"/>
                      <a:gd name="connsiteY2" fmla="*/ 55560 h 155567"/>
                      <a:gd name="connsiteX3" fmla="*/ 77784 w 155567"/>
                      <a:gd name="connsiteY3" fmla="*/ 127787 h 155567"/>
                      <a:gd name="connsiteX4" fmla="*/ 127787 w 155567"/>
                      <a:gd name="connsiteY4" fmla="*/ 47226 h 155567"/>
                      <a:gd name="connsiteX5" fmla="*/ 119453 w 155567"/>
                      <a:gd name="connsiteY5" fmla="*/ 11112 h 155567"/>
                      <a:gd name="connsiteX6" fmla="*/ 144455 w 155567"/>
                      <a:gd name="connsiteY6" fmla="*/ 0 h 155567"/>
                      <a:gd name="connsiteX7" fmla="*/ 155567 w 155567"/>
                      <a:gd name="connsiteY7" fmla="*/ 47226 h 155567"/>
                      <a:gd name="connsiteX8" fmla="*/ 77784 w 155567"/>
                      <a:gd name="connsiteY8" fmla="*/ 155567 h 155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567" h="155567">
                        <a:moveTo>
                          <a:pt x="77784" y="155567"/>
                        </a:moveTo>
                        <a:cubicBezTo>
                          <a:pt x="36114" y="155567"/>
                          <a:pt x="5556" y="105563"/>
                          <a:pt x="0" y="58338"/>
                        </a:cubicBezTo>
                        <a:lnTo>
                          <a:pt x="27780" y="55560"/>
                        </a:lnTo>
                        <a:cubicBezTo>
                          <a:pt x="30558" y="94451"/>
                          <a:pt x="55560" y="127787"/>
                          <a:pt x="77784" y="127787"/>
                        </a:cubicBezTo>
                        <a:cubicBezTo>
                          <a:pt x="102785" y="127787"/>
                          <a:pt x="127787" y="88896"/>
                          <a:pt x="127787" y="47226"/>
                        </a:cubicBezTo>
                        <a:cubicBezTo>
                          <a:pt x="127787" y="33336"/>
                          <a:pt x="125009" y="22224"/>
                          <a:pt x="119453" y="11112"/>
                        </a:cubicBezTo>
                        <a:lnTo>
                          <a:pt x="144455" y="0"/>
                        </a:lnTo>
                        <a:cubicBezTo>
                          <a:pt x="152789" y="13890"/>
                          <a:pt x="155567" y="30558"/>
                          <a:pt x="155567" y="47226"/>
                        </a:cubicBezTo>
                        <a:cubicBezTo>
                          <a:pt x="155567" y="100007"/>
                          <a:pt x="122231" y="155567"/>
                          <a:pt x="77784" y="155567"/>
                        </a:cubicBezTo>
                        <a:close/>
                      </a:path>
                    </a:pathLst>
                  </a:custGeom>
                  <a:grpFill/>
                  <a:ln w="277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0" name="Forma Livre: Forma 19">
                    <a:extLst>
                      <a:ext uri="{FF2B5EF4-FFF2-40B4-BE49-F238E27FC236}">
                        <a16:creationId xmlns:a16="http://schemas.microsoft.com/office/drawing/2014/main" id="{3BF3D29E-D666-4127-BFDE-97512881F91F}"/>
                      </a:ext>
                    </a:extLst>
                  </p:cNvPr>
                  <p:cNvSpPr/>
                  <p:nvPr/>
                </p:nvSpPr>
                <p:spPr>
                  <a:xfrm>
                    <a:off x="10577112" y="6205111"/>
                    <a:ext cx="177791" cy="194458"/>
                  </a:xfrm>
                  <a:custGeom>
                    <a:avLst/>
                    <a:gdLst>
                      <a:gd name="connsiteX0" fmla="*/ 22224 w 177791"/>
                      <a:gd name="connsiteY0" fmla="*/ 194459 h 194458"/>
                      <a:gd name="connsiteX1" fmla="*/ 8334 w 177791"/>
                      <a:gd name="connsiteY1" fmla="*/ 152789 h 194458"/>
                      <a:gd name="connsiteX2" fmla="*/ 0 w 177791"/>
                      <a:gd name="connsiteY2" fmla="*/ 102785 h 194458"/>
                      <a:gd name="connsiteX3" fmla="*/ 88896 w 177791"/>
                      <a:gd name="connsiteY3" fmla="*/ 0 h 194458"/>
                      <a:gd name="connsiteX4" fmla="*/ 169457 w 177791"/>
                      <a:gd name="connsiteY4" fmla="*/ 55560 h 194458"/>
                      <a:gd name="connsiteX5" fmla="*/ 177791 w 177791"/>
                      <a:gd name="connsiteY5" fmla="*/ 77784 h 194458"/>
                      <a:gd name="connsiteX6" fmla="*/ 155567 w 177791"/>
                      <a:gd name="connsiteY6" fmla="*/ 75006 h 194458"/>
                      <a:gd name="connsiteX7" fmla="*/ 130565 w 177791"/>
                      <a:gd name="connsiteY7" fmla="*/ 75006 h 194458"/>
                      <a:gd name="connsiteX8" fmla="*/ 33336 w 177791"/>
                      <a:gd name="connsiteY8" fmla="*/ 155567 h 194458"/>
                      <a:gd name="connsiteX9" fmla="*/ 22224 w 177791"/>
                      <a:gd name="connsiteY9" fmla="*/ 194459 h 194458"/>
                      <a:gd name="connsiteX10" fmla="*/ 88896 w 177791"/>
                      <a:gd name="connsiteY10" fmla="*/ 22224 h 194458"/>
                      <a:gd name="connsiteX11" fmla="*/ 25002 w 177791"/>
                      <a:gd name="connsiteY11" fmla="*/ 100007 h 194458"/>
                      <a:gd name="connsiteX12" fmla="*/ 25002 w 177791"/>
                      <a:gd name="connsiteY12" fmla="*/ 102785 h 194458"/>
                      <a:gd name="connsiteX13" fmla="*/ 127787 w 177791"/>
                      <a:gd name="connsiteY13" fmla="*/ 41670 h 194458"/>
                      <a:gd name="connsiteX14" fmla="*/ 130565 w 177791"/>
                      <a:gd name="connsiteY14" fmla="*/ 41670 h 194458"/>
                      <a:gd name="connsiteX15" fmla="*/ 88896 w 177791"/>
                      <a:gd name="connsiteY15" fmla="*/ 22224 h 194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7791" h="194458">
                        <a:moveTo>
                          <a:pt x="22224" y="194459"/>
                        </a:moveTo>
                        <a:lnTo>
                          <a:pt x="8334" y="152789"/>
                        </a:lnTo>
                        <a:cubicBezTo>
                          <a:pt x="2778" y="136121"/>
                          <a:pt x="0" y="119453"/>
                          <a:pt x="0" y="102785"/>
                        </a:cubicBezTo>
                        <a:cubicBezTo>
                          <a:pt x="0" y="41670"/>
                          <a:pt x="38892" y="0"/>
                          <a:pt x="88896" y="0"/>
                        </a:cubicBezTo>
                        <a:cubicBezTo>
                          <a:pt x="125009" y="0"/>
                          <a:pt x="155567" y="19446"/>
                          <a:pt x="169457" y="55560"/>
                        </a:cubicBezTo>
                        <a:lnTo>
                          <a:pt x="177791" y="77784"/>
                        </a:lnTo>
                        <a:lnTo>
                          <a:pt x="155567" y="75006"/>
                        </a:lnTo>
                        <a:cubicBezTo>
                          <a:pt x="147233" y="75006"/>
                          <a:pt x="138899" y="75006"/>
                          <a:pt x="130565" y="75006"/>
                        </a:cubicBezTo>
                        <a:cubicBezTo>
                          <a:pt x="83340" y="80562"/>
                          <a:pt x="44448" y="111119"/>
                          <a:pt x="33336" y="155567"/>
                        </a:cubicBezTo>
                        <a:lnTo>
                          <a:pt x="22224" y="194459"/>
                        </a:lnTo>
                        <a:close/>
                        <a:moveTo>
                          <a:pt x="88896" y="22224"/>
                        </a:moveTo>
                        <a:cubicBezTo>
                          <a:pt x="52782" y="22224"/>
                          <a:pt x="25002" y="52782"/>
                          <a:pt x="25002" y="100007"/>
                        </a:cubicBezTo>
                        <a:cubicBezTo>
                          <a:pt x="25002" y="100007"/>
                          <a:pt x="25002" y="102785"/>
                          <a:pt x="25002" y="102785"/>
                        </a:cubicBezTo>
                        <a:cubicBezTo>
                          <a:pt x="47226" y="69450"/>
                          <a:pt x="86118" y="47226"/>
                          <a:pt x="127787" y="41670"/>
                        </a:cubicBezTo>
                        <a:cubicBezTo>
                          <a:pt x="127787" y="41670"/>
                          <a:pt x="130565" y="41670"/>
                          <a:pt x="130565" y="41670"/>
                        </a:cubicBezTo>
                        <a:cubicBezTo>
                          <a:pt x="122231" y="30558"/>
                          <a:pt x="105563" y="22224"/>
                          <a:pt x="88896" y="22224"/>
                        </a:cubicBezTo>
                        <a:close/>
                      </a:path>
                    </a:pathLst>
                  </a:custGeom>
                  <a:grpFill/>
                  <a:ln w="277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grpSp>
              <p:nvGrpSpPr>
                <p:cNvPr id="21" name="Gráfico 4">
                  <a:extLst>
                    <a:ext uri="{FF2B5EF4-FFF2-40B4-BE49-F238E27FC236}">
                      <a16:creationId xmlns:a16="http://schemas.microsoft.com/office/drawing/2014/main" id="{3B5A0015-9718-4083-9E9C-712D1974CEF9}"/>
                    </a:ext>
                  </a:extLst>
                </p:cNvPr>
                <p:cNvGrpSpPr/>
                <p:nvPr/>
              </p:nvGrpSpPr>
              <p:grpSpPr>
                <a:xfrm>
                  <a:off x="10513218" y="6419016"/>
                  <a:ext cx="338914" cy="216682"/>
                  <a:chOff x="10513218" y="6419016"/>
                  <a:chExt cx="338914" cy="216682"/>
                </a:xfrm>
                <a:grpFill/>
              </p:grpSpPr>
              <p:sp>
                <p:nvSpPr>
                  <p:cNvPr id="22" name="Forma Livre: Forma 21">
                    <a:extLst>
                      <a:ext uri="{FF2B5EF4-FFF2-40B4-BE49-F238E27FC236}">
                        <a16:creationId xmlns:a16="http://schemas.microsoft.com/office/drawing/2014/main" id="{338D5C43-3385-4FD0-9ED6-D79B3FB9C77A}"/>
                      </a:ext>
                    </a:extLst>
                  </p:cNvPr>
                  <p:cNvSpPr/>
                  <p:nvPr/>
                </p:nvSpPr>
                <p:spPr>
                  <a:xfrm rot="-5233782">
                    <a:off x="10541119" y="6564769"/>
                    <a:ext cx="86114" cy="27778"/>
                  </a:xfrm>
                  <a:custGeom>
                    <a:avLst/>
                    <a:gdLst>
                      <a:gd name="connsiteX0" fmla="*/ 0 w 86114"/>
                      <a:gd name="connsiteY0" fmla="*/ 0 h 27778"/>
                      <a:gd name="connsiteX1" fmla="*/ 86115 w 86114"/>
                      <a:gd name="connsiteY1" fmla="*/ 0 h 27778"/>
                      <a:gd name="connsiteX2" fmla="*/ 86115 w 86114"/>
                      <a:gd name="connsiteY2" fmla="*/ 27779 h 27778"/>
                      <a:gd name="connsiteX3" fmla="*/ 0 w 86114"/>
                      <a:gd name="connsiteY3" fmla="*/ 27779 h 27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6114" h="27778">
                        <a:moveTo>
                          <a:pt x="0" y="0"/>
                        </a:moveTo>
                        <a:lnTo>
                          <a:pt x="86115" y="0"/>
                        </a:lnTo>
                        <a:lnTo>
                          <a:pt x="86115" y="27779"/>
                        </a:lnTo>
                        <a:lnTo>
                          <a:pt x="0" y="27779"/>
                        </a:lnTo>
                        <a:close/>
                      </a:path>
                    </a:pathLst>
                  </a:custGeom>
                  <a:grpFill/>
                  <a:ln w="27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3" name="Forma Livre: Forma 22">
                    <a:extLst>
                      <a:ext uri="{FF2B5EF4-FFF2-40B4-BE49-F238E27FC236}">
                        <a16:creationId xmlns:a16="http://schemas.microsoft.com/office/drawing/2014/main" id="{8DD5AFFE-C3A7-40F6-8C71-FC16D39FDAA2}"/>
                      </a:ext>
                    </a:extLst>
                  </p:cNvPr>
                  <p:cNvSpPr/>
                  <p:nvPr/>
                </p:nvSpPr>
                <p:spPr>
                  <a:xfrm rot="-166853">
                    <a:off x="10771536" y="6535652"/>
                    <a:ext cx="27779" cy="86115"/>
                  </a:xfrm>
                  <a:custGeom>
                    <a:avLst/>
                    <a:gdLst>
                      <a:gd name="connsiteX0" fmla="*/ 0 w 27779"/>
                      <a:gd name="connsiteY0" fmla="*/ 0 h 86115"/>
                      <a:gd name="connsiteX1" fmla="*/ 27779 w 27779"/>
                      <a:gd name="connsiteY1" fmla="*/ 0 h 86115"/>
                      <a:gd name="connsiteX2" fmla="*/ 27779 w 27779"/>
                      <a:gd name="connsiteY2" fmla="*/ 86115 h 86115"/>
                      <a:gd name="connsiteX3" fmla="*/ 0 w 27779"/>
                      <a:gd name="connsiteY3" fmla="*/ 86115 h 86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79" h="86115">
                        <a:moveTo>
                          <a:pt x="0" y="0"/>
                        </a:moveTo>
                        <a:lnTo>
                          <a:pt x="27779" y="0"/>
                        </a:lnTo>
                        <a:lnTo>
                          <a:pt x="27779" y="86115"/>
                        </a:lnTo>
                        <a:lnTo>
                          <a:pt x="0" y="86115"/>
                        </a:lnTo>
                        <a:close/>
                      </a:path>
                    </a:pathLst>
                  </a:custGeom>
                  <a:grpFill/>
                  <a:ln w="27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4" name="Forma Livre: Forma 23">
                    <a:extLst>
                      <a:ext uri="{FF2B5EF4-FFF2-40B4-BE49-F238E27FC236}">
                        <a16:creationId xmlns:a16="http://schemas.microsoft.com/office/drawing/2014/main" id="{9B1FD381-5809-416B-9B7A-69B83066FCB2}"/>
                      </a:ext>
                    </a:extLst>
                  </p:cNvPr>
                  <p:cNvSpPr/>
                  <p:nvPr/>
                </p:nvSpPr>
                <p:spPr>
                  <a:xfrm>
                    <a:off x="10513218" y="6419016"/>
                    <a:ext cx="338914" cy="216682"/>
                  </a:xfrm>
                  <a:custGeom>
                    <a:avLst/>
                    <a:gdLst>
                      <a:gd name="connsiteX0" fmla="*/ 338914 w 338914"/>
                      <a:gd name="connsiteY0" fmla="*/ 216683 h 216682"/>
                      <a:gd name="connsiteX1" fmla="*/ 0 w 338914"/>
                      <a:gd name="connsiteY1" fmla="*/ 216683 h 216682"/>
                      <a:gd name="connsiteX2" fmla="*/ 0 w 338914"/>
                      <a:gd name="connsiteY2" fmla="*/ 155567 h 216682"/>
                      <a:gd name="connsiteX3" fmla="*/ 41670 w 338914"/>
                      <a:gd name="connsiteY3" fmla="*/ 0 h 216682"/>
                      <a:gd name="connsiteX4" fmla="*/ 130565 w 338914"/>
                      <a:gd name="connsiteY4" fmla="*/ 0 h 216682"/>
                      <a:gd name="connsiteX5" fmla="*/ 133343 w 338914"/>
                      <a:gd name="connsiteY5" fmla="*/ 8334 h 216682"/>
                      <a:gd name="connsiteX6" fmla="*/ 169457 w 338914"/>
                      <a:gd name="connsiteY6" fmla="*/ 44448 h 216682"/>
                      <a:gd name="connsiteX7" fmla="*/ 205571 w 338914"/>
                      <a:gd name="connsiteY7" fmla="*/ 8334 h 216682"/>
                      <a:gd name="connsiteX8" fmla="*/ 205571 w 338914"/>
                      <a:gd name="connsiteY8" fmla="*/ 0 h 216682"/>
                      <a:gd name="connsiteX9" fmla="*/ 297244 w 338914"/>
                      <a:gd name="connsiteY9" fmla="*/ 0 h 216682"/>
                      <a:gd name="connsiteX10" fmla="*/ 338914 w 338914"/>
                      <a:gd name="connsiteY10" fmla="*/ 155567 h 216682"/>
                      <a:gd name="connsiteX11" fmla="*/ 338914 w 338914"/>
                      <a:gd name="connsiteY11" fmla="*/ 216683 h 216682"/>
                      <a:gd name="connsiteX12" fmla="*/ 25002 w 338914"/>
                      <a:gd name="connsiteY12" fmla="*/ 188903 h 216682"/>
                      <a:gd name="connsiteX13" fmla="*/ 311134 w 338914"/>
                      <a:gd name="connsiteY13" fmla="*/ 188903 h 216682"/>
                      <a:gd name="connsiteX14" fmla="*/ 311134 w 338914"/>
                      <a:gd name="connsiteY14" fmla="*/ 161123 h 216682"/>
                      <a:gd name="connsiteX15" fmla="*/ 275021 w 338914"/>
                      <a:gd name="connsiteY15" fmla="*/ 27780 h 216682"/>
                      <a:gd name="connsiteX16" fmla="*/ 225017 w 338914"/>
                      <a:gd name="connsiteY16" fmla="*/ 27780 h 216682"/>
                      <a:gd name="connsiteX17" fmla="*/ 166679 w 338914"/>
                      <a:gd name="connsiteY17" fmla="*/ 72228 h 216682"/>
                      <a:gd name="connsiteX18" fmla="*/ 108341 w 338914"/>
                      <a:gd name="connsiteY18" fmla="*/ 27780 h 216682"/>
                      <a:gd name="connsiteX19" fmla="*/ 61116 w 338914"/>
                      <a:gd name="connsiteY19" fmla="*/ 27780 h 216682"/>
                      <a:gd name="connsiteX20" fmla="*/ 25002 w 338914"/>
                      <a:gd name="connsiteY20" fmla="*/ 161123 h 216682"/>
                      <a:gd name="connsiteX21" fmla="*/ 25002 w 338914"/>
                      <a:gd name="connsiteY21" fmla="*/ 188903 h 216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8914" h="216682">
                        <a:moveTo>
                          <a:pt x="338914" y="216683"/>
                        </a:moveTo>
                        <a:lnTo>
                          <a:pt x="0" y="216683"/>
                        </a:lnTo>
                        <a:lnTo>
                          <a:pt x="0" y="155567"/>
                        </a:lnTo>
                        <a:lnTo>
                          <a:pt x="41670" y="0"/>
                        </a:lnTo>
                        <a:lnTo>
                          <a:pt x="130565" y="0"/>
                        </a:lnTo>
                        <a:lnTo>
                          <a:pt x="133343" y="8334"/>
                        </a:lnTo>
                        <a:cubicBezTo>
                          <a:pt x="138899" y="30558"/>
                          <a:pt x="155567" y="44448"/>
                          <a:pt x="169457" y="44448"/>
                        </a:cubicBezTo>
                        <a:cubicBezTo>
                          <a:pt x="183347" y="44448"/>
                          <a:pt x="197237" y="30558"/>
                          <a:pt x="205571" y="8334"/>
                        </a:cubicBezTo>
                        <a:lnTo>
                          <a:pt x="205571" y="0"/>
                        </a:lnTo>
                        <a:lnTo>
                          <a:pt x="297244" y="0"/>
                        </a:lnTo>
                        <a:lnTo>
                          <a:pt x="338914" y="155567"/>
                        </a:lnTo>
                        <a:lnTo>
                          <a:pt x="338914" y="216683"/>
                        </a:lnTo>
                        <a:close/>
                        <a:moveTo>
                          <a:pt x="25002" y="188903"/>
                        </a:moveTo>
                        <a:lnTo>
                          <a:pt x="311134" y="188903"/>
                        </a:lnTo>
                        <a:lnTo>
                          <a:pt x="311134" y="161123"/>
                        </a:lnTo>
                        <a:lnTo>
                          <a:pt x="275021" y="27780"/>
                        </a:lnTo>
                        <a:lnTo>
                          <a:pt x="225017" y="27780"/>
                        </a:lnTo>
                        <a:cubicBezTo>
                          <a:pt x="213905" y="55560"/>
                          <a:pt x="191681" y="72228"/>
                          <a:pt x="166679" y="72228"/>
                        </a:cubicBezTo>
                        <a:cubicBezTo>
                          <a:pt x="141677" y="72228"/>
                          <a:pt x="122231" y="55560"/>
                          <a:pt x="108341" y="27780"/>
                        </a:cubicBezTo>
                        <a:lnTo>
                          <a:pt x="61116" y="27780"/>
                        </a:lnTo>
                        <a:lnTo>
                          <a:pt x="25002" y="161123"/>
                        </a:lnTo>
                        <a:lnTo>
                          <a:pt x="25002" y="188903"/>
                        </a:lnTo>
                        <a:close/>
                      </a:path>
                    </a:pathLst>
                  </a:custGeom>
                  <a:grpFill/>
                  <a:ln w="277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5" name="Forma Livre: Forma 24">
                    <a:extLst>
                      <a:ext uri="{FF2B5EF4-FFF2-40B4-BE49-F238E27FC236}">
                        <a16:creationId xmlns:a16="http://schemas.microsoft.com/office/drawing/2014/main" id="{46AE0D87-F0CB-45E5-AB1D-AB561EA8D057}"/>
                      </a:ext>
                    </a:extLst>
                  </p:cNvPr>
                  <p:cNvSpPr/>
                  <p:nvPr/>
                </p:nvSpPr>
                <p:spPr>
                  <a:xfrm>
                    <a:off x="10668786" y="6477353"/>
                    <a:ext cx="27779" cy="144455"/>
                  </a:xfrm>
                  <a:custGeom>
                    <a:avLst/>
                    <a:gdLst>
                      <a:gd name="connsiteX0" fmla="*/ 0 w 27779"/>
                      <a:gd name="connsiteY0" fmla="*/ 0 h 144455"/>
                      <a:gd name="connsiteX1" fmla="*/ 27780 w 27779"/>
                      <a:gd name="connsiteY1" fmla="*/ 0 h 144455"/>
                      <a:gd name="connsiteX2" fmla="*/ 27780 w 27779"/>
                      <a:gd name="connsiteY2" fmla="*/ 144455 h 144455"/>
                      <a:gd name="connsiteX3" fmla="*/ 0 w 27779"/>
                      <a:gd name="connsiteY3" fmla="*/ 144455 h 144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79" h="144455">
                        <a:moveTo>
                          <a:pt x="0" y="0"/>
                        </a:moveTo>
                        <a:lnTo>
                          <a:pt x="27780" y="0"/>
                        </a:lnTo>
                        <a:lnTo>
                          <a:pt x="27780" y="144455"/>
                        </a:lnTo>
                        <a:lnTo>
                          <a:pt x="0" y="144455"/>
                        </a:lnTo>
                        <a:close/>
                      </a:path>
                    </a:pathLst>
                  </a:custGeom>
                  <a:grpFill/>
                  <a:ln w="277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</p:grpSp>
          <p:grpSp>
            <p:nvGrpSpPr>
              <p:cNvPr id="26" name="Gráfico 4">
                <a:extLst>
                  <a:ext uri="{FF2B5EF4-FFF2-40B4-BE49-F238E27FC236}">
                    <a16:creationId xmlns:a16="http://schemas.microsoft.com/office/drawing/2014/main" id="{3B5A0015-9718-4083-9E9C-712D1974CEF9}"/>
                  </a:ext>
                </a:extLst>
              </p:cNvPr>
              <p:cNvGrpSpPr/>
              <p:nvPr/>
            </p:nvGrpSpPr>
            <p:grpSpPr>
              <a:xfrm>
                <a:off x="10985476" y="6171775"/>
                <a:ext cx="341692" cy="463923"/>
                <a:chOff x="10985476" y="6171775"/>
                <a:chExt cx="341692" cy="463923"/>
              </a:xfrm>
              <a:grpFill/>
            </p:grpSpPr>
            <p:grpSp>
              <p:nvGrpSpPr>
                <p:cNvPr id="27" name="Gráfico 4">
                  <a:extLst>
                    <a:ext uri="{FF2B5EF4-FFF2-40B4-BE49-F238E27FC236}">
                      <a16:creationId xmlns:a16="http://schemas.microsoft.com/office/drawing/2014/main" id="{3B5A0015-9718-4083-9E9C-712D1974CEF9}"/>
                    </a:ext>
                  </a:extLst>
                </p:cNvPr>
                <p:cNvGrpSpPr/>
                <p:nvPr/>
              </p:nvGrpSpPr>
              <p:grpSpPr>
                <a:xfrm>
                  <a:off x="11040455" y="6534966"/>
                  <a:ext cx="233180" cy="87424"/>
                  <a:chOff x="11040455" y="6534966"/>
                  <a:chExt cx="233180" cy="87424"/>
                </a:xfrm>
                <a:grpFill/>
              </p:grpSpPr>
              <p:sp>
                <p:nvSpPr>
                  <p:cNvPr id="28" name="Forma Livre: Forma 27">
                    <a:extLst>
                      <a:ext uri="{FF2B5EF4-FFF2-40B4-BE49-F238E27FC236}">
                        <a16:creationId xmlns:a16="http://schemas.microsoft.com/office/drawing/2014/main" id="{8C37E16D-4AD7-49D1-915B-91C297CD2B6A}"/>
                      </a:ext>
                    </a:extLst>
                  </p:cNvPr>
                  <p:cNvSpPr/>
                  <p:nvPr/>
                </p:nvSpPr>
                <p:spPr>
                  <a:xfrm rot="-5233782">
                    <a:off x="11013352" y="6564755"/>
                    <a:ext cx="86114" cy="27778"/>
                  </a:xfrm>
                  <a:custGeom>
                    <a:avLst/>
                    <a:gdLst>
                      <a:gd name="connsiteX0" fmla="*/ 0 w 86114"/>
                      <a:gd name="connsiteY0" fmla="*/ 0 h 27778"/>
                      <a:gd name="connsiteX1" fmla="*/ 86115 w 86114"/>
                      <a:gd name="connsiteY1" fmla="*/ 0 h 27778"/>
                      <a:gd name="connsiteX2" fmla="*/ 86115 w 86114"/>
                      <a:gd name="connsiteY2" fmla="*/ 27779 h 27778"/>
                      <a:gd name="connsiteX3" fmla="*/ 0 w 86114"/>
                      <a:gd name="connsiteY3" fmla="*/ 27779 h 27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6114" h="27778">
                        <a:moveTo>
                          <a:pt x="0" y="0"/>
                        </a:moveTo>
                        <a:lnTo>
                          <a:pt x="86115" y="0"/>
                        </a:lnTo>
                        <a:lnTo>
                          <a:pt x="86115" y="27779"/>
                        </a:lnTo>
                        <a:lnTo>
                          <a:pt x="0" y="27779"/>
                        </a:lnTo>
                        <a:close/>
                      </a:path>
                    </a:pathLst>
                  </a:custGeom>
                  <a:grpFill/>
                  <a:ln w="27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  <p:sp>
                <p:nvSpPr>
                  <p:cNvPr id="29" name="Forma Livre: Forma 28">
                    <a:extLst>
                      <a:ext uri="{FF2B5EF4-FFF2-40B4-BE49-F238E27FC236}">
                        <a16:creationId xmlns:a16="http://schemas.microsoft.com/office/drawing/2014/main" id="{41280F74-4630-468A-9392-7C31D683E39E}"/>
                      </a:ext>
                    </a:extLst>
                  </p:cNvPr>
                  <p:cNvSpPr/>
                  <p:nvPr/>
                </p:nvSpPr>
                <p:spPr>
                  <a:xfrm rot="-166858">
                    <a:off x="11243784" y="6535652"/>
                    <a:ext cx="27779" cy="86115"/>
                  </a:xfrm>
                  <a:custGeom>
                    <a:avLst/>
                    <a:gdLst>
                      <a:gd name="connsiteX0" fmla="*/ 0 w 27779"/>
                      <a:gd name="connsiteY0" fmla="*/ 0 h 86115"/>
                      <a:gd name="connsiteX1" fmla="*/ 27779 w 27779"/>
                      <a:gd name="connsiteY1" fmla="*/ 0 h 86115"/>
                      <a:gd name="connsiteX2" fmla="*/ 27779 w 27779"/>
                      <a:gd name="connsiteY2" fmla="*/ 86115 h 86115"/>
                      <a:gd name="connsiteX3" fmla="*/ 0 w 27779"/>
                      <a:gd name="connsiteY3" fmla="*/ 86115 h 86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779" h="86115">
                        <a:moveTo>
                          <a:pt x="0" y="0"/>
                        </a:moveTo>
                        <a:lnTo>
                          <a:pt x="27779" y="0"/>
                        </a:lnTo>
                        <a:lnTo>
                          <a:pt x="27779" y="86115"/>
                        </a:lnTo>
                        <a:lnTo>
                          <a:pt x="0" y="86115"/>
                        </a:lnTo>
                        <a:close/>
                      </a:path>
                    </a:pathLst>
                  </a:custGeom>
                  <a:grpFill/>
                  <a:ln w="27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2968"/>
                  </a:p>
                </p:txBody>
              </p:sp>
            </p:grp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56293E9C-AC07-4DA5-8998-B84D6867BCCB}"/>
                    </a:ext>
                  </a:extLst>
                </p:cNvPr>
                <p:cNvSpPr/>
                <p:nvPr/>
              </p:nvSpPr>
              <p:spPr>
                <a:xfrm>
                  <a:off x="11085483" y="6432906"/>
                  <a:ext cx="138899" cy="91673"/>
                </a:xfrm>
                <a:custGeom>
                  <a:avLst/>
                  <a:gdLst>
                    <a:gd name="connsiteX0" fmla="*/ 69450 w 138899"/>
                    <a:gd name="connsiteY0" fmla="*/ 91674 h 91673"/>
                    <a:gd name="connsiteX1" fmla="*/ 0 w 138899"/>
                    <a:gd name="connsiteY1" fmla="*/ 52782 h 91673"/>
                    <a:gd name="connsiteX2" fmla="*/ 0 w 138899"/>
                    <a:gd name="connsiteY2" fmla="*/ 0 h 91673"/>
                    <a:gd name="connsiteX3" fmla="*/ 25002 w 138899"/>
                    <a:gd name="connsiteY3" fmla="*/ 0 h 91673"/>
                    <a:gd name="connsiteX4" fmla="*/ 25002 w 138899"/>
                    <a:gd name="connsiteY4" fmla="*/ 36114 h 91673"/>
                    <a:gd name="connsiteX5" fmla="*/ 69450 w 138899"/>
                    <a:gd name="connsiteY5" fmla="*/ 61116 h 91673"/>
                    <a:gd name="connsiteX6" fmla="*/ 111119 w 138899"/>
                    <a:gd name="connsiteY6" fmla="*/ 36114 h 91673"/>
                    <a:gd name="connsiteX7" fmla="*/ 111119 w 138899"/>
                    <a:gd name="connsiteY7" fmla="*/ 0 h 91673"/>
                    <a:gd name="connsiteX8" fmla="*/ 138899 w 138899"/>
                    <a:gd name="connsiteY8" fmla="*/ 0 h 91673"/>
                    <a:gd name="connsiteX9" fmla="*/ 138899 w 138899"/>
                    <a:gd name="connsiteY9" fmla="*/ 52782 h 9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899" h="91673">
                      <a:moveTo>
                        <a:pt x="69450" y="91674"/>
                      </a:moveTo>
                      <a:lnTo>
                        <a:pt x="0" y="52782"/>
                      </a:lnTo>
                      <a:lnTo>
                        <a:pt x="0" y="0"/>
                      </a:lnTo>
                      <a:lnTo>
                        <a:pt x="25002" y="0"/>
                      </a:lnTo>
                      <a:lnTo>
                        <a:pt x="25002" y="36114"/>
                      </a:lnTo>
                      <a:lnTo>
                        <a:pt x="69450" y="61116"/>
                      </a:lnTo>
                      <a:lnTo>
                        <a:pt x="111119" y="36114"/>
                      </a:lnTo>
                      <a:lnTo>
                        <a:pt x="111119" y="0"/>
                      </a:lnTo>
                      <a:lnTo>
                        <a:pt x="138899" y="0"/>
                      </a:lnTo>
                      <a:lnTo>
                        <a:pt x="138899" y="52782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DAFE3F51-71BA-4FE3-AC68-E100E29F8AA3}"/>
                    </a:ext>
                  </a:extLst>
                </p:cNvPr>
                <p:cNvSpPr/>
                <p:nvPr/>
              </p:nvSpPr>
              <p:spPr>
                <a:xfrm>
                  <a:off x="10985476" y="6419016"/>
                  <a:ext cx="341692" cy="216682"/>
                </a:xfrm>
                <a:custGeom>
                  <a:avLst/>
                  <a:gdLst>
                    <a:gd name="connsiteX0" fmla="*/ 338914 w 341692"/>
                    <a:gd name="connsiteY0" fmla="*/ 216683 h 216682"/>
                    <a:gd name="connsiteX1" fmla="*/ 0 w 341692"/>
                    <a:gd name="connsiteY1" fmla="*/ 216683 h 216682"/>
                    <a:gd name="connsiteX2" fmla="*/ 0 w 341692"/>
                    <a:gd name="connsiteY2" fmla="*/ 155567 h 216682"/>
                    <a:gd name="connsiteX3" fmla="*/ 41670 w 341692"/>
                    <a:gd name="connsiteY3" fmla="*/ 0 h 216682"/>
                    <a:gd name="connsiteX4" fmla="*/ 141677 w 341692"/>
                    <a:gd name="connsiteY4" fmla="*/ 0 h 216682"/>
                    <a:gd name="connsiteX5" fmla="*/ 144455 w 341692"/>
                    <a:gd name="connsiteY5" fmla="*/ 8334 h 216682"/>
                    <a:gd name="connsiteX6" fmla="*/ 169457 w 341692"/>
                    <a:gd name="connsiteY6" fmla="*/ 27780 h 216682"/>
                    <a:gd name="connsiteX7" fmla="*/ 194459 w 341692"/>
                    <a:gd name="connsiteY7" fmla="*/ 8334 h 216682"/>
                    <a:gd name="connsiteX8" fmla="*/ 197237 w 341692"/>
                    <a:gd name="connsiteY8" fmla="*/ 0 h 216682"/>
                    <a:gd name="connsiteX9" fmla="*/ 300022 w 341692"/>
                    <a:gd name="connsiteY9" fmla="*/ 0 h 216682"/>
                    <a:gd name="connsiteX10" fmla="*/ 341692 w 341692"/>
                    <a:gd name="connsiteY10" fmla="*/ 155567 h 216682"/>
                    <a:gd name="connsiteX11" fmla="*/ 341692 w 341692"/>
                    <a:gd name="connsiteY11" fmla="*/ 216683 h 216682"/>
                    <a:gd name="connsiteX12" fmla="*/ 25002 w 341692"/>
                    <a:gd name="connsiteY12" fmla="*/ 188903 h 216682"/>
                    <a:gd name="connsiteX13" fmla="*/ 311134 w 341692"/>
                    <a:gd name="connsiteY13" fmla="*/ 188903 h 216682"/>
                    <a:gd name="connsiteX14" fmla="*/ 311134 w 341692"/>
                    <a:gd name="connsiteY14" fmla="*/ 161123 h 216682"/>
                    <a:gd name="connsiteX15" fmla="*/ 275021 w 341692"/>
                    <a:gd name="connsiteY15" fmla="*/ 27780 h 216682"/>
                    <a:gd name="connsiteX16" fmla="*/ 211127 w 341692"/>
                    <a:gd name="connsiteY16" fmla="*/ 27780 h 216682"/>
                    <a:gd name="connsiteX17" fmla="*/ 163901 w 341692"/>
                    <a:gd name="connsiteY17" fmla="*/ 58338 h 216682"/>
                    <a:gd name="connsiteX18" fmla="*/ 116675 w 341692"/>
                    <a:gd name="connsiteY18" fmla="*/ 27780 h 216682"/>
                    <a:gd name="connsiteX19" fmla="*/ 58338 w 341692"/>
                    <a:gd name="connsiteY19" fmla="*/ 27780 h 216682"/>
                    <a:gd name="connsiteX20" fmla="*/ 22224 w 341692"/>
                    <a:gd name="connsiteY20" fmla="*/ 161123 h 216682"/>
                    <a:gd name="connsiteX21" fmla="*/ 22224 w 341692"/>
                    <a:gd name="connsiteY21" fmla="*/ 188903 h 216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41692" h="216682">
                      <a:moveTo>
                        <a:pt x="338914" y="216683"/>
                      </a:moveTo>
                      <a:lnTo>
                        <a:pt x="0" y="216683"/>
                      </a:lnTo>
                      <a:lnTo>
                        <a:pt x="0" y="155567"/>
                      </a:lnTo>
                      <a:lnTo>
                        <a:pt x="41670" y="0"/>
                      </a:lnTo>
                      <a:lnTo>
                        <a:pt x="141677" y="0"/>
                      </a:lnTo>
                      <a:lnTo>
                        <a:pt x="144455" y="8334"/>
                      </a:lnTo>
                      <a:cubicBezTo>
                        <a:pt x="147233" y="19446"/>
                        <a:pt x="158345" y="27780"/>
                        <a:pt x="169457" y="27780"/>
                      </a:cubicBezTo>
                      <a:cubicBezTo>
                        <a:pt x="180569" y="27780"/>
                        <a:pt x="188903" y="19446"/>
                        <a:pt x="194459" y="8334"/>
                      </a:cubicBezTo>
                      <a:lnTo>
                        <a:pt x="197237" y="0"/>
                      </a:lnTo>
                      <a:lnTo>
                        <a:pt x="300022" y="0"/>
                      </a:lnTo>
                      <a:lnTo>
                        <a:pt x="341692" y="155567"/>
                      </a:lnTo>
                      <a:lnTo>
                        <a:pt x="341692" y="216683"/>
                      </a:lnTo>
                      <a:close/>
                      <a:moveTo>
                        <a:pt x="25002" y="188903"/>
                      </a:moveTo>
                      <a:lnTo>
                        <a:pt x="311134" y="188903"/>
                      </a:lnTo>
                      <a:lnTo>
                        <a:pt x="311134" y="161123"/>
                      </a:lnTo>
                      <a:lnTo>
                        <a:pt x="275021" y="27780"/>
                      </a:lnTo>
                      <a:lnTo>
                        <a:pt x="211127" y="27780"/>
                      </a:lnTo>
                      <a:cubicBezTo>
                        <a:pt x="202793" y="47226"/>
                        <a:pt x="183347" y="58338"/>
                        <a:pt x="163901" y="58338"/>
                      </a:cubicBezTo>
                      <a:cubicBezTo>
                        <a:pt x="144455" y="58338"/>
                        <a:pt x="127787" y="47226"/>
                        <a:pt x="116675" y="27780"/>
                      </a:cubicBezTo>
                      <a:lnTo>
                        <a:pt x="58338" y="27780"/>
                      </a:lnTo>
                      <a:lnTo>
                        <a:pt x="22224" y="161123"/>
                      </a:lnTo>
                      <a:lnTo>
                        <a:pt x="22224" y="188903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2" name="Forma Livre: Forma 31">
                  <a:extLst>
                    <a:ext uri="{FF2B5EF4-FFF2-40B4-BE49-F238E27FC236}">
                      <a16:creationId xmlns:a16="http://schemas.microsoft.com/office/drawing/2014/main" id="{A8D5D4C7-A547-4EB7-A4D0-A4359478A752}"/>
                    </a:ext>
                  </a:extLst>
                </p:cNvPr>
                <p:cNvSpPr/>
                <p:nvPr/>
              </p:nvSpPr>
              <p:spPr>
                <a:xfrm>
                  <a:off x="11046592" y="6171775"/>
                  <a:ext cx="227794" cy="197236"/>
                </a:xfrm>
                <a:custGeom>
                  <a:avLst/>
                  <a:gdLst>
                    <a:gd name="connsiteX0" fmla="*/ 213905 w 227794"/>
                    <a:gd name="connsiteY0" fmla="*/ 197237 h 197236"/>
                    <a:gd name="connsiteX1" fmla="*/ 163901 w 227794"/>
                    <a:gd name="connsiteY1" fmla="*/ 197237 h 197236"/>
                    <a:gd name="connsiteX2" fmla="*/ 163901 w 227794"/>
                    <a:gd name="connsiteY2" fmla="*/ 169457 h 197236"/>
                    <a:gd name="connsiteX3" fmla="*/ 194459 w 227794"/>
                    <a:gd name="connsiteY3" fmla="*/ 169457 h 197236"/>
                    <a:gd name="connsiteX4" fmla="*/ 197237 w 227794"/>
                    <a:gd name="connsiteY4" fmla="*/ 141677 h 197236"/>
                    <a:gd name="connsiteX5" fmla="*/ 111119 w 227794"/>
                    <a:gd name="connsiteY5" fmla="*/ 25002 h 197236"/>
                    <a:gd name="connsiteX6" fmla="*/ 25002 w 227794"/>
                    <a:gd name="connsiteY6" fmla="*/ 141677 h 197236"/>
                    <a:gd name="connsiteX7" fmla="*/ 27780 w 227794"/>
                    <a:gd name="connsiteY7" fmla="*/ 169457 h 197236"/>
                    <a:gd name="connsiteX8" fmla="*/ 61116 w 227794"/>
                    <a:gd name="connsiteY8" fmla="*/ 169457 h 197236"/>
                    <a:gd name="connsiteX9" fmla="*/ 61116 w 227794"/>
                    <a:gd name="connsiteY9" fmla="*/ 197237 h 197236"/>
                    <a:gd name="connsiteX10" fmla="*/ 8334 w 227794"/>
                    <a:gd name="connsiteY10" fmla="*/ 197237 h 197236"/>
                    <a:gd name="connsiteX11" fmla="*/ 5556 w 227794"/>
                    <a:gd name="connsiteY11" fmla="*/ 186125 h 197236"/>
                    <a:gd name="connsiteX12" fmla="*/ 0 w 227794"/>
                    <a:gd name="connsiteY12" fmla="*/ 141677 h 197236"/>
                    <a:gd name="connsiteX13" fmla="*/ 113897 w 227794"/>
                    <a:gd name="connsiteY13" fmla="*/ 0 h 197236"/>
                    <a:gd name="connsiteX14" fmla="*/ 227795 w 227794"/>
                    <a:gd name="connsiteY14" fmla="*/ 141677 h 197236"/>
                    <a:gd name="connsiteX15" fmla="*/ 222239 w 227794"/>
                    <a:gd name="connsiteY15" fmla="*/ 186125 h 197236"/>
                    <a:gd name="connsiteX16" fmla="*/ 213905 w 227794"/>
                    <a:gd name="connsiteY16" fmla="*/ 197237 h 197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794" h="197236">
                      <a:moveTo>
                        <a:pt x="213905" y="197237"/>
                      </a:moveTo>
                      <a:lnTo>
                        <a:pt x="163901" y="197237"/>
                      </a:lnTo>
                      <a:lnTo>
                        <a:pt x="163901" y="169457"/>
                      </a:lnTo>
                      <a:lnTo>
                        <a:pt x="194459" y="169457"/>
                      </a:lnTo>
                      <a:cubicBezTo>
                        <a:pt x="197237" y="161123"/>
                        <a:pt x="197237" y="152789"/>
                        <a:pt x="197237" y="141677"/>
                      </a:cubicBezTo>
                      <a:cubicBezTo>
                        <a:pt x="197237" y="77784"/>
                        <a:pt x="158345" y="25002"/>
                        <a:pt x="111119" y="25002"/>
                      </a:cubicBezTo>
                      <a:cubicBezTo>
                        <a:pt x="63894" y="25002"/>
                        <a:pt x="25002" y="77784"/>
                        <a:pt x="25002" y="141677"/>
                      </a:cubicBezTo>
                      <a:cubicBezTo>
                        <a:pt x="25002" y="150011"/>
                        <a:pt x="25002" y="158345"/>
                        <a:pt x="27780" y="169457"/>
                      </a:cubicBezTo>
                      <a:lnTo>
                        <a:pt x="61116" y="169457"/>
                      </a:lnTo>
                      <a:lnTo>
                        <a:pt x="61116" y="197237"/>
                      </a:lnTo>
                      <a:lnTo>
                        <a:pt x="8334" y="197237"/>
                      </a:lnTo>
                      <a:lnTo>
                        <a:pt x="5556" y="186125"/>
                      </a:lnTo>
                      <a:cubicBezTo>
                        <a:pt x="2778" y="172235"/>
                        <a:pt x="0" y="158345"/>
                        <a:pt x="0" y="141677"/>
                      </a:cubicBezTo>
                      <a:cubicBezTo>
                        <a:pt x="0" y="63894"/>
                        <a:pt x="50004" y="0"/>
                        <a:pt x="113897" y="0"/>
                      </a:cubicBezTo>
                      <a:cubicBezTo>
                        <a:pt x="177791" y="0"/>
                        <a:pt x="227795" y="63894"/>
                        <a:pt x="227795" y="141677"/>
                      </a:cubicBezTo>
                      <a:cubicBezTo>
                        <a:pt x="227795" y="155567"/>
                        <a:pt x="225017" y="172235"/>
                        <a:pt x="222239" y="186125"/>
                      </a:cubicBezTo>
                      <a:lnTo>
                        <a:pt x="213905" y="197237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3" name="Forma Livre: Forma 32">
                  <a:extLst>
                    <a:ext uri="{FF2B5EF4-FFF2-40B4-BE49-F238E27FC236}">
                      <a16:creationId xmlns:a16="http://schemas.microsoft.com/office/drawing/2014/main" id="{17C260BC-0242-4D47-A9B5-F50A585807DF}"/>
                    </a:ext>
                  </a:extLst>
                </p:cNvPr>
                <p:cNvSpPr/>
                <p:nvPr/>
              </p:nvSpPr>
              <p:spPr>
                <a:xfrm>
                  <a:off x="11074371" y="6263449"/>
                  <a:ext cx="161123" cy="147233"/>
                </a:xfrm>
                <a:custGeom>
                  <a:avLst/>
                  <a:gdLst>
                    <a:gd name="connsiteX0" fmla="*/ 80562 w 161123"/>
                    <a:gd name="connsiteY0" fmla="*/ 147233 h 147233"/>
                    <a:gd name="connsiteX1" fmla="*/ 0 w 161123"/>
                    <a:gd name="connsiteY1" fmla="*/ 36114 h 147233"/>
                    <a:gd name="connsiteX2" fmla="*/ 2778 w 161123"/>
                    <a:gd name="connsiteY2" fmla="*/ 13890 h 147233"/>
                    <a:gd name="connsiteX3" fmla="*/ 5556 w 161123"/>
                    <a:gd name="connsiteY3" fmla="*/ 0 h 147233"/>
                    <a:gd name="connsiteX4" fmla="*/ 19446 w 161123"/>
                    <a:gd name="connsiteY4" fmla="*/ 2778 h 147233"/>
                    <a:gd name="connsiteX5" fmla="*/ 80562 w 161123"/>
                    <a:gd name="connsiteY5" fmla="*/ 11112 h 147233"/>
                    <a:gd name="connsiteX6" fmla="*/ 141677 w 161123"/>
                    <a:gd name="connsiteY6" fmla="*/ 2778 h 147233"/>
                    <a:gd name="connsiteX7" fmla="*/ 155567 w 161123"/>
                    <a:gd name="connsiteY7" fmla="*/ 0 h 147233"/>
                    <a:gd name="connsiteX8" fmla="*/ 158345 w 161123"/>
                    <a:gd name="connsiteY8" fmla="*/ 13890 h 147233"/>
                    <a:gd name="connsiteX9" fmla="*/ 161123 w 161123"/>
                    <a:gd name="connsiteY9" fmla="*/ 36114 h 147233"/>
                    <a:gd name="connsiteX10" fmla="*/ 80562 w 161123"/>
                    <a:gd name="connsiteY10" fmla="*/ 147233 h 147233"/>
                    <a:gd name="connsiteX11" fmla="*/ 27780 w 161123"/>
                    <a:gd name="connsiteY11" fmla="*/ 33336 h 147233"/>
                    <a:gd name="connsiteX12" fmla="*/ 27780 w 161123"/>
                    <a:gd name="connsiteY12" fmla="*/ 33336 h 147233"/>
                    <a:gd name="connsiteX13" fmla="*/ 80562 w 161123"/>
                    <a:gd name="connsiteY13" fmla="*/ 119453 h 147233"/>
                    <a:gd name="connsiteX14" fmla="*/ 133343 w 161123"/>
                    <a:gd name="connsiteY14" fmla="*/ 36114 h 147233"/>
                    <a:gd name="connsiteX15" fmla="*/ 133343 w 161123"/>
                    <a:gd name="connsiteY15" fmla="*/ 33336 h 147233"/>
                    <a:gd name="connsiteX16" fmla="*/ 27780 w 161123"/>
                    <a:gd name="connsiteY16" fmla="*/ 33336 h 147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1123" h="147233">
                      <a:moveTo>
                        <a:pt x="80562" y="147233"/>
                      </a:moveTo>
                      <a:cubicBezTo>
                        <a:pt x="33336" y="147233"/>
                        <a:pt x="0" y="88896"/>
                        <a:pt x="0" y="36114"/>
                      </a:cubicBezTo>
                      <a:cubicBezTo>
                        <a:pt x="0" y="27780"/>
                        <a:pt x="0" y="22224"/>
                        <a:pt x="2778" y="13890"/>
                      </a:cubicBezTo>
                      <a:lnTo>
                        <a:pt x="5556" y="0"/>
                      </a:lnTo>
                      <a:lnTo>
                        <a:pt x="19446" y="2778"/>
                      </a:lnTo>
                      <a:cubicBezTo>
                        <a:pt x="38892" y="8334"/>
                        <a:pt x="58338" y="11112"/>
                        <a:pt x="80562" y="11112"/>
                      </a:cubicBezTo>
                      <a:cubicBezTo>
                        <a:pt x="102785" y="11112"/>
                        <a:pt x="122231" y="8334"/>
                        <a:pt x="141677" y="2778"/>
                      </a:cubicBezTo>
                      <a:lnTo>
                        <a:pt x="155567" y="0"/>
                      </a:lnTo>
                      <a:lnTo>
                        <a:pt x="158345" y="13890"/>
                      </a:lnTo>
                      <a:cubicBezTo>
                        <a:pt x="158345" y="19446"/>
                        <a:pt x="161123" y="27780"/>
                        <a:pt x="161123" y="36114"/>
                      </a:cubicBezTo>
                      <a:cubicBezTo>
                        <a:pt x="161123" y="88896"/>
                        <a:pt x="127787" y="147233"/>
                        <a:pt x="80562" y="147233"/>
                      </a:cubicBezTo>
                      <a:close/>
                      <a:moveTo>
                        <a:pt x="27780" y="33336"/>
                      </a:moveTo>
                      <a:cubicBezTo>
                        <a:pt x="27780" y="36114"/>
                        <a:pt x="27780" y="36114"/>
                        <a:pt x="27780" y="33336"/>
                      </a:cubicBezTo>
                      <a:cubicBezTo>
                        <a:pt x="27780" y="80562"/>
                        <a:pt x="52782" y="119453"/>
                        <a:pt x="80562" y="119453"/>
                      </a:cubicBezTo>
                      <a:cubicBezTo>
                        <a:pt x="108341" y="119453"/>
                        <a:pt x="133343" y="77784"/>
                        <a:pt x="133343" y="36114"/>
                      </a:cubicBezTo>
                      <a:cubicBezTo>
                        <a:pt x="133343" y="36114"/>
                        <a:pt x="133343" y="33336"/>
                        <a:pt x="133343" y="33336"/>
                      </a:cubicBezTo>
                      <a:cubicBezTo>
                        <a:pt x="100007" y="41670"/>
                        <a:pt x="61116" y="41670"/>
                        <a:pt x="27780" y="33336"/>
                      </a:cubicBez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  <p:grpSp>
            <p:nvGrpSpPr>
              <p:cNvPr id="34" name="Gráfico 4">
                <a:extLst>
                  <a:ext uri="{FF2B5EF4-FFF2-40B4-BE49-F238E27FC236}">
                    <a16:creationId xmlns:a16="http://schemas.microsoft.com/office/drawing/2014/main" id="{3B5A0015-9718-4083-9E9C-712D1974CEF9}"/>
                  </a:ext>
                </a:extLst>
              </p:cNvPr>
              <p:cNvGrpSpPr/>
              <p:nvPr/>
            </p:nvGrpSpPr>
            <p:grpSpPr>
              <a:xfrm>
                <a:off x="11454955" y="6207889"/>
                <a:ext cx="341692" cy="427809"/>
                <a:chOff x="11454955" y="6207889"/>
                <a:chExt cx="341692" cy="427809"/>
              </a:xfrm>
              <a:grpFill/>
            </p:grpSpPr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id="{824440DD-6C55-4110-9CF5-FC2736B9E500}"/>
                    </a:ext>
                  </a:extLst>
                </p:cNvPr>
                <p:cNvSpPr/>
                <p:nvPr/>
              </p:nvSpPr>
              <p:spPr>
                <a:xfrm rot="-5233782">
                  <a:off x="11485580" y="6564741"/>
                  <a:ext cx="86114" cy="27778"/>
                </a:xfrm>
                <a:custGeom>
                  <a:avLst/>
                  <a:gdLst>
                    <a:gd name="connsiteX0" fmla="*/ 0 w 86114"/>
                    <a:gd name="connsiteY0" fmla="*/ 0 h 27778"/>
                    <a:gd name="connsiteX1" fmla="*/ 86115 w 86114"/>
                    <a:gd name="connsiteY1" fmla="*/ 0 h 27778"/>
                    <a:gd name="connsiteX2" fmla="*/ 86115 w 86114"/>
                    <a:gd name="connsiteY2" fmla="*/ 27779 h 27778"/>
                    <a:gd name="connsiteX3" fmla="*/ 0 w 86114"/>
                    <a:gd name="connsiteY3" fmla="*/ 27779 h 27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114" h="27778">
                      <a:moveTo>
                        <a:pt x="0" y="0"/>
                      </a:moveTo>
                      <a:lnTo>
                        <a:pt x="86115" y="0"/>
                      </a:lnTo>
                      <a:lnTo>
                        <a:pt x="86115" y="27779"/>
                      </a:lnTo>
                      <a:lnTo>
                        <a:pt x="0" y="27779"/>
                      </a:lnTo>
                      <a:close/>
                    </a:path>
                  </a:pathLst>
                </a:custGeom>
                <a:grpFill/>
                <a:ln w="27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6" name="Forma Livre: Forma 35">
                  <a:extLst>
                    <a:ext uri="{FF2B5EF4-FFF2-40B4-BE49-F238E27FC236}">
                      <a16:creationId xmlns:a16="http://schemas.microsoft.com/office/drawing/2014/main" id="{24CAC7A0-9AEE-4077-B746-849E1C1A07C6}"/>
                    </a:ext>
                  </a:extLst>
                </p:cNvPr>
                <p:cNvSpPr/>
                <p:nvPr/>
              </p:nvSpPr>
              <p:spPr>
                <a:xfrm rot="-166859">
                  <a:off x="11716031" y="6535649"/>
                  <a:ext cx="27779" cy="86115"/>
                </a:xfrm>
                <a:custGeom>
                  <a:avLst/>
                  <a:gdLst>
                    <a:gd name="connsiteX0" fmla="*/ 0 w 27779"/>
                    <a:gd name="connsiteY0" fmla="*/ 0 h 86115"/>
                    <a:gd name="connsiteX1" fmla="*/ 27779 w 27779"/>
                    <a:gd name="connsiteY1" fmla="*/ 0 h 86115"/>
                    <a:gd name="connsiteX2" fmla="*/ 27779 w 27779"/>
                    <a:gd name="connsiteY2" fmla="*/ 86115 h 86115"/>
                    <a:gd name="connsiteX3" fmla="*/ 0 w 27779"/>
                    <a:gd name="connsiteY3" fmla="*/ 86115 h 8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79" h="86115">
                      <a:moveTo>
                        <a:pt x="0" y="0"/>
                      </a:moveTo>
                      <a:lnTo>
                        <a:pt x="27779" y="0"/>
                      </a:lnTo>
                      <a:lnTo>
                        <a:pt x="27779" y="86115"/>
                      </a:lnTo>
                      <a:lnTo>
                        <a:pt x="0" y="86115"/>
                      </a:lnTo>
                      <a:close/>
                    </a:path>
                  </a:pathLst>
                </a:custGeom>
                <a:grpFill/>
                <a:ln w="27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7" name="Forma Livre: Forma 36">
                  <a:extLst>
                    <a:ext uri="{FF2B5EF4-FFF2-40B4-BE49-F238E27FC236}">
                      <a16:creationId xmlns:a16="http://schemas.microsoft.com/office/drawing/2014/main" id="{228D5E25-7576-4D1B-8E91-D45ED58E6CE8}"/>
                    </a:ext>
                  </a:extLst>
                </p:cNvPr>
                <p:cNvSpPr/>
                <p:nvPr/>
              </p:nvSpPr>
              <p:spPr>
                <a:xfrm>
                  <a:off x="11454955" y="6419016"/>
                  <a:ext cx="341692" cy="216682"/>
                </a:xfrm>
                <a:custGeom>
                  <a:avLst/>
                  <a:gdLst>
                    <a:gd name="connsiteX0" fmla="*/ 341692 w 341692"/>
                    <a:gd name="connsiteY0" fmla="*/ 216683 h 216682"/>
                    <a:gd name="connsiteX1" fmla="*/ 0 w 341692"/>
                    <a:gd name="connsiteY1" fmla="*/ 216683 h 216682"/>
                    <a:gd name="connsiteX2" fmla="*/ 0 w 341692"/>
                    <a:gd name="connsiteY2" fmla="*/ 155567 h 216682"/>
                    <a:gd name="connsiteX3" fmla="*/ 41670 w 341692"/>
                    <a:gd name="connsiteY3" fmla="*/ 0 h 216682"/>
                    <a:gd name="connsiteX4" fmla="*/ 297244 w 341692"/>
                    <a:gd name="connsiteY4" fmla="*/ 0 h 216682"/>
                    <a:gd name="connsiteX5" fmla="*/ 338914 w 341692"/>
                    <a:gd name="connsiteY5" fmla="*/ 155567 h 216682"/>
                    <a:gd name="connsiteX6" fmla="*/ 338914 w 341692"/>
                    <a:gd name="connsiteY6" fmla="*/ 216683 h 216682"/>
                    <a:gd name="connsiteX7" fmla="*/ 27780 w 341692"/>
                    <a:gd name="connsiteY7" fmla="*/ 188903 h 216682"/>
                    <a:gd name="connsiteX8" fmla="*/ 313912 w 341692"/>
                    <a:gd name="connsiteY8" fmla="*/ 188903 h 216682"/>
                    <a:gd name="connsiteX9" fmla="*/ 313912 w 341692"/>
                    <a:gd name="connsiteY9" fmla="*/ 161123 h 216682"/>
                    <a:gd name="connsiteX10" fmla="*/ 277799 w 341692"/>
                    <a:gd name="connsiteY10" fmla="*/ 27780 h 216682"/>
                    <a:gd name="connsiteX11" fmla="*/ 63894 w 341692"/>
                    <a:gd name="connsiteY11" fmla="*/ 27780 h 216682"/>
                    <a:gd name="connsiteX12" fmla="*/ 27780 w 341692"/>
                    <a:gd name="connsiteY12" fmla="*/ 161123 h 216682"/>
                    <a:gd name="connsiteX13" fmla="*/ 27780 w 341692"/>
                    <a:gd name="connsiteY13" fmla="*/ 188903 h 216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41692" h="216682">
                      <a:moveTo>
                        <a:pt x="341692" y="216683"/>
                      </a:moveTo>
                      <a:lnTo>
                        <a:pt x="0" y="216683"/>
                      </a:lnTo>
                      <a:lnTo>
                        <a:pt x="0" y="155567"/>
                      </a:lnTo>
                      <a:lnTo>
                        <a:pt x="41670" y="0"/>
                      </a:lnTo>
                      <a:lnTo>
                        <a:pt x="297244" y="0"/>
                      </a:lnTo>
                      <a:lnTo>
                        <a:pt x="338914" y="155567"/>
                      </a:lnTo>
                      <a:lnTo>
                        <a:pt x="338914" y="216683"/>
                      </a:lnTo>
                      <a:close/>
                      <a:moveTo>
                        <a:pt x="27780" y="188903"/>
                      </a:moveTo>
                      <a:lnTo>
                        <a:pt x="313912" y="188903"/>
                      </a:lnTo>
                      <a:lnTo>
                        <a:pt x="313912" y="161123"/>
                      </a:lnTo>
                      <a:lnTo>
                        <a:pt x="277799" y="27780"/>
                      </a:lnTo>
                      <a:lnTo>
                        <a:pt x="63894" y="27780"/>
                      </a:lnTo>
                      <a:lnTo>
                        <a:pt x="27780" y="161123"/>
                      </a:lnTo>
                      <a:lnTo>
                        <a:pt x="27780" y="188903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8" name="Forma Livre: Forma 37">
                  <a:extLst>
                    <a:ext uri="{FF2B5EF4-FFF2-40B4-BE49-F238E27FC236}">
                      <a16:creationId xmlns:a16="http://schemas.microsoft.com/office/drawing/2014/main" id="{94FA3E1A-9B25-4378-9BA6-DCE529CF2506}"/>
                    </a:ext>
                  </a:extLst>
                </p:cNvPr>
                <p:cNvSpPr/>
                <p:nvPr/>
              </p:nvSpPr>
              <p:spPr>
                <a:xfrm>
                  <a:off x="11543851" y="6207889"/>
                  <a:ext cx="161123" cy="202792"/>
                </a:xfrm>
                <a:custGeom>
                  <a:avLst/>
                  <a:gdLst>
                    <a:gd name="connsiteX0" fmla="*/ 80562 w 161123"/>
                    <a:gd name="connsiteY0" fmla="*/ 202793 h 202792"/>
                    <a:gd name="connsiteX1" fmla="*/ 0 w 161123"/>
                    <a:gd name="connsiteY1" fmla="*/ 91674 h 202792"/>
                    <a:gd name="connsiteX2" fmla="*/ 80562 w 161123"/>
                    <a:gd name="connsiteY2" fmla="*/ 0 h 202792"/>
                    <a:gd name="connsiteX3" fmla="*/ 161123 w 161123"/>
                    <a:gd name="connsiteY3" fmla="*/ 91674 h 202792"/>
                    <a:gd name="connsiteX4" fmla="*/ 80562 w 161123"/>
                    <a:gd name="connsiteY4" fmla="*/ 202793 h 202792"/>
                    <a:gd name="connsiteX5" fmla="*/ 80562 w 161123"/>
                    <a:gd name="connsiteY5" fmla="*/ 27780 h 202792"/>
                    <a:gd name="connsiteX6" fmla="*/ 27780 w 161123"/>
                    <a:gd name="connsiteY6" fmla="*/ 94451 h 202792"/>
                    <a:gd name="connsiteX7" fmla="*/ 80562 w 161123"/>
                    <a:gd name="connsiteY7" fmla="*/ 177791 h 202792"/>
                    <a:gd name="connsiteX8" fmla="*/ 133343 w 161123"/>
                    <a:gd name="connsiteY8" fmla="*/ 94451 h 202792"/>
                    <a:gd name="connsiteX9" fmla="*/ 80562 w 161123"/>
                    <a:gd name="connsiteY9" fmla="*/ 27780 h 20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123" h="202792">
                      <a:moveTo>
                        <a:pt x="80562" y="202793"/>
                      </a:moveTo>
                      <a:cubicBezTo>
                        <a:pt x="33336" y="202793"/>
                        <a:pt x="0" y="144455"/>
                        <a:pt x="0" y="91674"/>
                      </a:cubicBezTo>
                      <a:cubicBezTo>
                        <a:pt x="0" y="38892"/>
                        <a:pt x="33336" y="0"/>
                        <a:pt x="80562" y="0"/>
                      </a:cubicBezTo>
                      <a:cubicBezTo>
                        <a:pt x="127787" y="0"/>
                        <a:pt x="161123" y="38892"/>
                        <a:pt x="161123" y="91674"/>
                      </a:cubicBezTo>
                      <a:cubicBezTo>
                        <a:pt x="161123" y="144455"/>
                        <a:pt x="127787" y="202793"/>
                        <a:pt x="80562" y="202793"/>
                      </a:cubicBezTo>
                      <a:close/>
                      <a:moveTo>
                        <a:pt x="80562" y="27780"/>
                      </a:moveTo>
                      <a:cubicBezTo>
                        <a:pt x="50004" y="27780"/>
                        <a:pt x="27780" y="55560"/>
                        <a:pt x="27780" y="94451"/>
                      </a:cubicBezTo>
                      <a:cubicBezTo>
                        <a:pt x="27780" y="138899"/>
                        <a:pt x="52782" y="177791"/>
                        <a:pt x="80562" y="177791"/>
                      </a:cubicBezTo>
                      <a:cubicBezTo>
                        <a:pt x="108341" y="177791"/>
                        <a:pt x="133343" y="136121"/>
                        <a:pt x="133343" y="94451"/>
                      </a:cubicBezTo>
                      <a:cubicBezTo>
                        <a:pt x="133343" y="52782"/>
                        <a:pt x="111119" y="27780"/>
                        <a:pt x="80562" y="27780"/>
                      </a:cubicBez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E678A625-A618-494F-90B1-32C59748DB39}"/>
                    </a:ext>
                  </a:extLst>
                </p:cNvPr>
                <p:cNvSpPr/>
                <p:nvPr/>
              </p:nvSpPr>
              <p:spPr>
                <a:xfrm rot="-244556">
                  <a:off x="11629971" y="6477260"/>
                  <a:ext cx="27780" cy="144459"/>
                </a:xfrm>
                <a:custGeom>
                  <a:avLst/>
                  <a:gdLst>
                    <a:gd name="connsiteX0" fmla="*/ 0 w 27780"/>
                    <a:gd name="connsiteY0" fmla="*/ 0 h 144459"/>
                    <a:gd name="connsiteX1" fmla="*/ 27781 w 27780"/>
                    <a:gd name="connsiteY1" fmla="*/ 0 h 144459"/>
                    <a:gd name="connsiteX2" fmla="*/ 27781 w 27780"/>
                    <a:gd name="connsiteY2" fmla="*/ 144459 h 144459"/>
                    <a:gd name="connsiteX3" fmla="*/ 0 w 27780"/>
                    <a:gd name="connsiteY3" fmla="*/ 144459 h 144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780" h="144459">
                      <a:moveTo>
                        <a:pt x="0" y="0"/>
                      </a:moveTo>
                      <a:lnTo>
                        <a:pt x="27781" y="0"/>
                      </a:lnTo>
                      <a:lnTo>
                        <a:pt x="27781" y="144459"/>
                      </a:lnTo>
                      <a:lnTo>
                        <a:pt x="0" y="144459"/>
                      </a:lnTo>
                      <a:close/>
                    </a:path>
                  </a:pathLst>
                </a:custGeom>
                <a:grpFill/>
                <a:ln w="27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40" name="Forma Livre: Forma 39">
                  <a:extLst>
                    <a:ext uri="{FF2B5EF4-FFF2-40B4-BE49-F238E27FC236}">
                      <a16:creationId xmlns:a16="http://schemas.microsoft.com/office/drawing/2014/main" id="{5EDA4663-8B9C-4EDC-AF1D-1B147D0C1BE3}"/>
                    </a:ext>
                  </a:extLst>
                </p:cNvPr>
                <p:cNvSpPr/>
                <p:nvPr/>
              </p:nvSpPr>
              <p:spPr>
                <a:xfrm rot="-5154470">
                  <a:off x="11535122" y="6535894"/>
                  <a:ext cx="144462" cy="27781"/>
                </a:xfrm>
                <a:custGeom>
                  <a:avLst/>
                  <a:gdLst>
                    <a:gd name="connsiteX0" fmla="*/ 0 w 144462"/>
                    <a:gd name="connsiteY0" fmla="*/ 0 h 27781"/>
                    <a:gd name="connsiteX1" fmla="*/ 144462 w 144462"/>
                    <a:gd name="connsiteY1" fmla="*/ 0 h 27781"/>
                    <a:gd name="connsiteX2" fmla="*/ 144462 w 144462"/>
                    <a:gd name="connsiteY2" fmla="*/ 27781 h 27781"/>
                    <a:gd name="connsiteX3" fmla="*/ 0 w 144462"/>
                    <a:gd name="connsiteY3" fmla="*/ 27781 h 27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462" h="27781">
                      <a:moveTo>
                        <a:pt x="0" y="0"/>
                      </a:moveTo>
                      <a:lnTo>
                        <a:pt x="144462" y="0"/>
                      </a:lnTo>
                      <a:lnTo>
                        <a:pt x="144462" y="27781"/>
                      </a:lnTo>
                      <a:lnTo>
                        <a:pt x="0" y="27781"/>
                      </a:lnTo>
                      <a:close/>
                    </a:path>
                  </a:pathLst>
                </a:custGeom>
                <a:grpFill/>
                <a:ln w="27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41" name="Forma Livre: Forma 40">
                  <a:extLst>
                    <a:ext uri="{FF2B5EF4-FFF2-40B4-BE49-F238E27FC236}">
                      <a16:creationId xmlns:a16="http://schemas.microsoft.com/office/drawing/2014/main" id="{77E32442-0C00-4D28-A6A1-6AC0192C4E0E}"/>
                    </a:ext>
                  </a:extLst>
                </p:cNvPr>
                <p:cNvSpPr/>
                <p:nvPr/>
              </p:nvSpPr>
              <p:spPr>
                <a:xfrm>
                  <a:off x="11546629" y="6249559"/>
                  <a:ext cx="144455" cy="66671"/>
                </a:xfrm>
                <a:custGeom>
                  <a:avLst/>
                  <a:gdLst>
                    <a:gd name="connsiteX0" fmla="*/ 22224 w 144455"/>
                    <a:gd name="connsiteY0" fmla="*/ 66672 h 66671"/>
                    <a:gd name="connsiteX1" fmla="*/ 0 w 144455"/>
                    <a:gd name="connsiteY1" fmla="*/ 50004 h 66671"/>
                    <a:gd name="connsiteX2" fmla="*/ 38892 w 144455"/>
                    <a:gd name="connsiteY2" fmla="*/ 0 h 66671"/>
                    <a:gd name="connsiteX3" fmla="*/ 144455 w 144455"/>
                    <a:gd name="connsiteY3" fmla="*/ 25002 h 66671"/>
                    <a:gd name="connsiteX4" fmla="*/ 138899 w 144455"/>
                    <a:gd name="connsiteY4" fmla="*/ 50004 h 66671"/>
                    <a:gd name="connsiteX5" fmla="*/ 50004 w 144455"/>
                    <a:gd name="connsiteY5" fmla="*/ 30558 h 66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455" h="66671">
                      <a:moveTo>
                        <a:pt x="22224" y="66672"/>
                      </a:moveTo>
                      <a:lnTo>
                        <a:pt x="0" y="50004"/>
                      </a:lnTo>
                      <a:lnTo>
                        <a:pt x="38892" y="0"/>
                      </a:lnTo>
                      <a:lnTo>
                        <a:pt x="144455" y="25002"/>
                      </a:lnTo>
                      <a:lnTo>
                        <a:pt x="138899" y="50004"/>
                      </a:lnTo>
                      <a:lnTo>
                        <a:pt x="50004" y="30558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  <p:sp>
              <p:nvSpPr>
                <p:cNvPr id="42" name="Forma Livre: Forma 41">
                  <a:extLst>
                    <a:ext uri="{FF2B5EF4-FFF2-40B4-BE49-F238E27FC236}">
                      <a16:creationId xmlns:a16="http://schemas.microsoft.com/office/drawing/2014/main" id="{60B5216A-F130-436A-AD7D-1C5A1BBBD530}"/>
                    </a:ext>
                  </a:extLst>
                </p:cNvPr>
                <p:cNvSpPr/>
                <p:nvPr/>
              </p:nvSpPr>
              <p:spPr>
                <a:xfrm>
                  <a:off x="11582743" y="6432906"/>
                  <a:ext cx="80561" cy="58337"/>
                </a:xfrm>
                <a:custGeom>
                  <a:avLst/>
                  <a:gdLst>
                    <a:gd name="connsiteX0" fmla="*/ 75006 w 80561"/>
                    <a:gd name="connsiteY0" fmla="*/ 58338 h 58337"/>
                    <a:gd name="connsiteX1" fmla="*/ 8334 w 80561"/>
                    <a:gd name="connsiteY1" fmla="*/ 58338 h 58337"/>
                    <a:gd name="connsiteX2" fmla="*/ 0 w 80561"/>
                    <a:gd name="connsiteY2" fmla="*/ 2778 h 58337"/>
                    <a:gd name="connsiteX3" fmla="*/ 27780 w 80561"/>
                    <a:gd name="connsiteY3" fmla="*/ 0 h 58337"/>
                    <a:gd name="connsiteX4" fmla="*/ 30558 w 80561"/>
                    <a:gd name="connsiteY4" fmla="*/ 30558 h 58337"/>
                    <a:gd name="connsiteX5" fmla="*/ 50004 w 80561"/>
                    <a:gd name="connsiteY5" fmla="*/ 30558 h 58337"/>
                    <a:gd name="connsiteX6" fmla="*/ 55560 w 80561"/>
                    <a:gd name="connsiteY6" fmla="*/ 0 h 58337"/>
                    <a:gd name="connsiteX7" fmla="*/ 80562 w 80561"/>
                    <a:gd name="connsiteY7" fmla="*/ 2778 h 58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561" h="58337">
                      <a:moveTo>
                        <a:pt x="75006" y="58338"/>
                      </a:moveTo>
                      <a:lnTo>
                        <a:pt x="8334" y="58338"/>
                      </a:lnTo>
                      <a:lnTo>
                        <a:pt x="0" y="2778"/>
                      </a:lnTo>
                      <a:lnTo>
                        <a:pt x="27780" y="0"/>
                      </a:lnTo>
                      <a:lnTo>
                        <a:pt x="30558" y="30558"/>
                      </a:lnTo>
                      <a:lnTo>
                        <a:pt x="50004" y="30558"/>
                      </a:lnTo>
                      <a:lnTo>
                        <a:pt x="55560" y="0"/>
                      </a:lnTo>
                      <a:lnTo>
                        <a:pt x="80562" y="2778"/>
                      </a:lnTo>
                      <a:close/>
                    </a:path>
                  </a:pathLst>
                </a:custGeom>
                <a:grpFill/>
                <a:ln w="27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2968"/>
                </a:p>
              </p:txBody>
            </p:sp>
          </p:grpSp>
        </p:grp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BB3B3C6-D7DA-43E4-980F-2225B7C6E0B6}"/>
                </a:ext>
              </a:extLst>
            </p:cNvPr>
            <p:cNvSpPr/>
            <p:nvPr/>
          </p:nvSpPr>
          <p:spPr>
            <a:xfrm>
              <a:off x="10496551" y="5602289"/>
              <a:ext cx="1316764" cy="541706"/>
            </a:xfrm>
            <a:custGeom>
              <a:avLst/>
              <a:gdLst>
                <a:gd name="connsiteX0" fmla="*/ 1125084 w 1316764"/>
                <a:gd name="connsiteY0" fmla="*/ 541707 h 541706"/>
                <a:gd name="connsiteX1" fmla="*/ 1052856 w 1316764"/>
                <a:gd name="connsiteY1" fmla="*/ 458367 h 541706"/>
                <a:gd name="connsiteX2" fmla="*/ 730610 w 1316764"/>
                <a:gd name="connsiteY2" fmla="*/ 458367 h 541706"/>
                <a:gd name="connsiteX3" fmla="*/ 658383 w 1316764"/>
                <a:gd name="connsiteY3" fmla="*/ 541707 h 541706"/>
                <a:gd name="connsiteX4" fmla="*/ 586155 w 1316764"/>
                <a:gd name="connsiteY4" fmla="*/ 458367 h 541706"/>
                <a:gd name="connsiteX5" fmla="*/ 244463 w 1316764"/>
                <a:gd name="connsiteY5" fmla="*/ 458367 h 541706"/>
                <a:gd name="connsiteX6" fmla="*/ 172235 w 1316764"/>
                <a:gd name="connsiteY6" fmla="*/ 541707 h 541706"/>
                <a:gd name="connsiteX7" fmla="*/ 100007 w 1316764"/>
                <a:gd name="connsiteY7" fmla="*/ 458367 h 541706"/>
                <a:gd name="connsiteX8" fmla="*/ 0 w 1316764"/>
                <a:gd name="connsiteY8" fmla="*/ 458367 h 541706"/>
                <a:gd name="connsiteX9" fmla="*/ 0 w 1316764"/>
                <a:gd name="connsiteY9" fmla="*/ 0 h 541706"/>
                <a:gd name="connsiteX10" fmla="*/ 1316765 w 1316764"/>
                <a:gd name="connsiteY10" fmla="*/ 0 h 541706"/>
                <a:gd name="connsiteX11" fmla="*/ 1316765 w 1316764"/>
                <a:gd name="connsiteY11" fmla="*/ 455589 h 541706"/>
                <a:gd name="connsiteX12" fmla="*/ 1197312 w 1316764"/>
                <a:gd name="connsiteY12" fmla="*/ 455589 h 541706"/>
                <a:gd name="connsiteX13" fmla="*/ 1125084 w 1316764"/>
                <a:gd name="connsiteY13" fmla="*/ 541707 h 541706"/>
                <a:gd name="connsiteX14" fmla="*/ 27780 w 1316764"/>
                <a:gd name="connsiteY14" fmla="*/ 430588 h 541706"/>
                <a:gd name="connsiteX15" fmla="*/ 113897 w 1316764"/>
                <a:gd name="connsiteY15" fmla="*/ 430588 h 541706"/>
                <a:gd name="connsiteX16" fmla="*/ 172235 w 1316764"/>
                <a:gd name="connsiteY16" fmla="*/ 500037 h 541706"/>
                <a:gd name="connsiteX17" fmla="*/ 230573 w 1316764"/>
                <a:gd name="connsiteY17" fmla="*/ 430588 h 541706"/>
                <a:gd name="connsiteX18" fmla="*/ 597267 w 1316764"/>
                <a:gd name="connsiteY18" fmla="*/ 430588 h 541706"/>
                <a:gd name="connsiteX19" fmla="*/ 655605 w 1316764"/>
                <a:gd name="connsiteY19" fmla="*/ 500037 h 541706"/>
                <a:gd name="connsiteX20" fmla="*/ 713942 w 1316764"/>
                <a:gd name="connsiteY20" fmla="*/ 430588 h 541706"/>
                <a:gd name="connsiteX21" fmla="*/ 1061190 w 1316764"/>
                <a:gd name="connsiteY21" fmla="*/ 430588 h 541706"/>
                <a:gd name="connsiteX22" fmla="*/ 1119528 w 1316764"/>
                <a:gd name="connsiteY22" fmla="*/ 500037 h 541706"/>
                <a:gd name="connsiteX23" fmla="*/ 1177866 w 1316764"/>
                <a:gd name="connsiteY23" fmla="*/ 430588 h 541706"/>
                <a:gd name="connsiteX24" fmla="*/ 1283429 w 1316764"/>
                <a:gd name="connsiteY24" fmla="*/ 430588 h 541706"/>
                <a:gd name="connsiteX25" fmla="*/ 1283429 w 1316764"/>
                <a:gd name="connsiteY25" fmla="*/ 27780 h 541706"/>
                <a:gd name="connsiteX26" fmla="*/ 27780 w 1316764"/>
                <a:gd name="connsiteY26" fmla="*/ 27780 h 541706"/>
                <a:gd name="connsiteX27" fmla="*/ 27780 w 1316764"/>
                <a:gd name="connsiteY27" fmla="*/ 430588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16764" h="541706">
                  <a:moveTo>
                    <a:pt x="1125084" y="541707"/>
                  </a:moveTo>
                  <a:lnTo>
                    <a:pt x="1052856" y="458367"/>
                  </a:lnTo>
                  <a:lnTo>
                    <a:pt x="730610" y="458367"/>
                  </a:lnTo>
                  <a:lnTo>
                    <a:pt x="658383" y="541707"/>
                  </a:lnTo>
                  <a:lnTo>
                    <a:pt x="586155" y="458367"/>
                  </a:lnTo>
                  <a:lnTo>
                    <a:pt x="244463" y="458367"/>
                  </a:lnTo>
                  <a:lnTo>
                    <a:pt x="172235" y="541707"/>
                  </a:lnTo>
                  <a:lnTo>
                    <a:pt x="100007" y="458367"/>
                  </a:lnTo>
                  <a:lnTo>
                    <a:pt x="0" y="458367"/>
                  </a:lnTo>
                  <a:lnTo>
                    <a:pt x="0" y="0"/>
                  </a:lnTo>
                  <a:lnTo>
                    <a:pt x="1316765" y="0"/>
                  </a:lnTo>
                  <a:lnTo>
                    <a:pt x="1316765" y="455589"/>
                  </a:lnTo>
                  <a:lnTo>
                    <a:pt x="1197312" y="455589"/>
                  </a:lnTo>
                  <a:lnTo>
                    <a:pt x="1125084" y="541707"/>
                  </a:lnTo>
                  <a:close/>
                  <a:moveTo>
                    <a:pt x="27780" y="430588"/>
                  </a:moveTo>
                  <a:lnTo>
                    <a:pt x="113897" y="430588"/>
                  </a:lnTo>
                  <a:lnTo>
                    <a:pt x="172235" y="500037"/>
                  </a:lnTo>
                  <a:lnTo>
                    <a:pt x="230573" y="430588"/>
                  </a:lnTo>
                  <a:lnTo>
                    <a:pt x="597267" y="430588"/>
                  </a:lnTo>
                  <a:lnTo>
                    <a:pt x="655605" y="500037"/>
                  </a:lnTo>
                  <a:lnTo>
                    <a:pt x="713942" y="430588"/>
                  </a:lnTo>
                  <a:lnTo>
                    <a:pt x="1061190" y="430588"/>
                  </a:lnTo>
                  <a:lnTo>
                    <a:pt x="1119528" y="500037"/>
                  </a:lnTo>
                  <a:lnTo>
                    <a:pt x="1177866" y="430588"/>
                  </a:lnTo>
                  <a:lnTo>
                    <a:pt x="1283429" y="430588"/>
                  </a:lnTo>
                  <a:lnTo>
                    <a:pt x="1283429" y="27780"/>
                  </a:lnTo>
                  <a:lnTo>
                    <a:pt x="27780" y="27780"/>
                  </a:lnTo>
                  <a:lnTo>
                    <a:pt x="27780" y="430588"/>
                  </a:lnTo>
                  <a:close/>
                </a:path>
              </a:pathLst>
            </a:custGeom>
            <a:solidFill>
              <a:srgbClr val="FFD225"/>
            </a:solidFill>
            <a:ln w="2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2968"/>
            </a:p>
          </p:txBody>
        </p:sp>
        <p:grpSp>
          <p:nvGrpSpPr>
            <p:cNvPr id="44" name="Gráfico 4">
              <a:extLst>
                <a:ext uri="{FF2B5EF4-FFF2-40B4-BE49-F238E27FC236}">
                  <a16:creationId xmlns:a16="http://schemas.microsoft.com/office/drawing/2014/main" id="{3B5A0015-9718-4083-9E9C-712D1974CEF9}"/>
                </a:ext>
              </a:extLst>
            </p:cNvPr>
            <p:cNvGrpSpPr/>
            <p:nvPr/>
          </p:nvGrpSpPr>
          <p:grpSpPr>
            <a:xfrm>
              <a:off x="10779905" y="5760634"/>
              <a:ext cx="750056" cy="138899"/>
              <a:chOff x="10779905" y="5760634"/>
              <a:chExt cx="750056" cy="138899"/>
            </a:xfrm>
            <a:grpFill/>
          </p:grpSpPr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DD556479-2B41-4A02-84C8-0FC2E2452DBF}"/>
                  </a:ext>
                </a:extLst>
              </p:cNvPr>
              <p:cNvSpPr/>
              <p:nvPr/>
            </p:nvSpPr>
            <p:spPr>
              <a:xfrm>
                <a:off x="10779905" y="5760634"/>
                <a:ext cx="138899" cy="138899"/>
              </a:xfrm>
              <a:custGeom>
                <a:avLst/>
                <a:gdLst>
                  <a:gd name="connsiteX0" fmla="*/ 69450 w 138899"/>
                  <a:gd name="connsiteY0" fmla="*/ 138899 h 138899"/>
                  <a:gd name="connsiteX1" fmla="*/ 0 w 138899"/>
                  <a:gd name="connsiteY1" fmla="*/ 69450 h 138899"/>
                  <a:gd name="connsiteX2" fmla="*/ 69450 w 138899"/>
                  <a:gd name="connsiteY2" fmla="*/ 0 h 138899"/>
                  <a:gd name="connsiteX3" fmla="*/ 138899 w 138899"/>
                  <a:gd name="connsiteY3" fmla="*/ 69450 h 138899"/>
                  <a:gd name="connsiteX4" fmla="*/ 69450 w 138899"/>
                  <a:gd name="connsiteY4" fmla="*/ 138899 h 138899"/>
                  <a:gd name="connsiteX5" fmla="*/ 69450 w 138899"/>
                  <a:gd name="connsiteY5" fmla="*/ 27780 h 138899"/>
                  <a:gd name="connsiteX6" fmla="*/ 27780 w 138899"/>
                  <a:gd name="connsiteY6" fmla="*/ 69450 h 138899"/>
                  <a:gd name="connsiteX7" fmla="*/ 69450 w 138899"/>
                  <a:gd name="connsiteY7" fmla="*/ 111119 h 138899"/>
                  <a:gd name="connsiteX8" fmla="*/ 111119 w 138899"/>
                  <a:gd name="connsiteY8" fmla="*/ 69450 h 138899"/>
                  <a:gd name="connsiteX9" fmla="*/ 69450 w 138899"/>
                  <a:gd name="connsiteY9" fmla="*/ 27780 h 1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899" h="138899">
                    <a:moveTo>
                      <a:pt x="69450" y="138899"/>
                    </a:moveTo>
                    <a:cubicBezTo>
                      <a:pt x="30558" y="138899"/>
                      <a:pt x="0" y="108341"/>
                      <a:pt x="0" y="69450"/>
                    </a:cubicBezTo>
                    <a:cubicBezTo>
                      <a:pt x="0" y="30558"/>
                      <a:pt x="30558" y="0"/>
                      <a:pt x="69450" y="0"/>
                    </a:cubicBezTo>
                    <a:cubicBezTo>
                      <a:pt x="108341" y="0"/>
                      <a:pt x="138899" y="30558"/>
                      <a:pt x="138899" y="69450"/>
                    </a:cubicBezTo>
                    <a:cubicBezTo>
                      <a:pt x="138899" y="108341"/>
                      <a:pt x="108341" y="138899"/>
                      <a:pt x="69450" y="138899"/>
                    </a:cubicBezTo>
                    <a:close/>
                    <a:moveTo>
                      <a:pt x="69450" y="27780"/>
                    </a:moveTo>
                    <a:cubicBezTo>
                      <a:pt x="47226" y="27780"/>
                      <a:pt x="27780" y="47226"/>
                      <a:pt x="27780" y="69450"/>
                    </a:cubicBezTo>
                    <a:cubicBezTo>
                      <a:pt x="27780" y="91673"/>
                      <a:pt x="47226" y="111119"/>
                      <a:pt x="69450" y="111119"/>
                    </a:cubicBezTo>
                    <a:cubicBezTo>
                      <a:pt x="91674" y="111119"/>
                      <a:pt x="111119" y="91673"/>
                      <a:pt x="111119" y="69450"/>
                    </a:cubicBezTo>
                    <a:cubicBezTo>
                      <a:pt x="111119" y="44448"/>
                      <a:pt x="91674" y="27780"/>
                      <a:pt x="69450" y="27780"/>
                    </a:cubicBezTo>
                    <a:close/>
                  </a:path>
                </a:pathLst>
              </a:custGeom>
              <a:solidFill>
                <a:srgbClr val="FFD225"/>
              </a:solidFill>
              <a:ln w="27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B87D9627-A810-4916-96B2-87367BEEB562}"/>
                  </a:ext>
                </a:extLst>
              </p:cNvPr>
              <p:cNvSpPr/>
              <p:nvPr/>
            </p:nvSpPr>
            <p:spPr>
              <a:xfrm>
                <a:off x="11085483" y="5760634"/>
                <a:ext cx="138899" cy="138899"/>
              </a:xfrm>
              <a:custGeom>
                <a:avLst/>
                <a:gdLst>
                  <a:gd name="connsiteX0" fmla="*/ 69450 w 138899"/>
                  <a:gd name="connsiteY0" fmla="*/ 138899 h 138899"/>
                  <a:gd name="connsiteX1" fmla="*/ 0 w 138899"/>
                  <a:gd name="connsiteY1" fmla="*/ 69450 h 138899"/>
                  <a:gd name="connsiteX2" fmla="*/ 69450 w 138899"/>
                  <a:gd name="connsiteY2" fmla="*/ 0 h 138899"/>
                  <a:gd name="connsiteX3" fmla="*/ 138899 w 138899"/>
                  <a:gd name="connsiteY3" fmla="*/ 69450 h 138899"/>
                  <a:gd name="connsiteX4" fmla="*/ 69450 w 138899"/>
                  <a:gd name="connsiteY4" fmla="*/ 138899 h 138899"/>
                  <a:gd name="connsiteX5" fmla="*/ 69450 w 138899"/>
                  <a:gd name="connsiteY5" fmla="*/ 27780 h 138899"/>
                  <a:gd name="connsiteX6" fmla="*/ 27780 w 138899"/>
                  <a:gd name="connsiteY6" fmla="*/ 69450 h 138899"/>
                  <a:gd name="connsiteX7" fmla="*/ 69450 w 138899"/>
                  <a:gd name="connsiteY7" fmla="*/ 111119 h 138899"/>
                  <a:gd name="connsiteX8" fmla="*/ 111119 w 138899"/>
                  <a:gd name="connsiteY8" fmla="*/ 69450 h 138899"/>
                  <a:gd name="connsiteX9" fmla="*/ 69450 w 138899"/>
                  <a:gd name="connsiteY9" fmla="*/ 27780 h 1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899" h="138899">
                    <a:moveTo>
                      <a:pt x="69450" y="138899"/>
                    </a:moveTo>
                    <a:cubicBezTo>
                      <a:pt x="30558" y="138899"/>
                      <a:pt x="0" y="108341"/>
                      <a:pt x="0" y="69450"/>
                    </a:cubicBezTo>
                    <a:cubicBezTo>
                      <a:pt x="0" y="30558"/>
                      <a:pt x="30558" y="0"/>
                      <a:pt x="69450" y="0"/>
                    </a:cubicBezTo>
                    <a:cubicBezTo>
                      <a:pt x="108341" y="0"/>
                      <a:pt x="138899" y="30558"/>
                      <a:pt x="138899" y="69450"/>
                    </a:cubicBezTo>
                    <a:cubicBezTo>
                      <a:pt x="138899" y="108341"/>
                      <a:pt x="108341" y="138899"/>
                      <a:pt x="69450" y="138899"/>
                    </a:cubicBezTo>
                    <a:close/>
                    <a:moveTo>
                      <a:pt x="69450" y="27780"/>
                    </a:moveTo>
                    <a:cubicBezTo>
                      <a:pt x="47226" y="27780"/>
                      <a:pt x="27780" y="47226"/>
                      <a:pt x="27780" y="69450"/>
                    </a:cubicBezTo>
                    <a:cubicBezTo>
                      <a:pt x="27780" y="91673"/>
                      <a:pt x="47226" y="111119"/>
                      <a:pt x="69450" y="111119"/>
                    </a:cubicBezTo>
                    <a:cubicBezTo>
                      <a:pt x="91673" y="111119"/>
                      <a:pt x="111119" y="91673"/>
                      <a:pt x="111119" y="69450"/>
                    </a:cubicBezTo>
                    <a:cubicBezTo>
                      <a:pt x="111119" y="44448"/>
                      <a:pt x="91673" y="27780"/>
                      <a:pt x="69450" y="27780"/>
                    </a:cubicBezTo>
                    <a:close/>
                  </a:path>
                </a:pathLst>
              </a:custGeom>
              <a:solidFill>
                <a:srgbClr val="FFD225"/>
              </a:solidFill>
              <a:ln w="27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E8B77253-A25A-464F-9FA8-73ED78B3B04A}"/>
                  </a:ext>
                </a:extLst>
              </p:cNvPr>
              <p:cNvSpPr/>
              <p:nvPr/>
            </p:nvSpPr>
            <p:spPr>
              <a:xfrm>
                <a:off x="11391062" y="5760634"/>
                <a:ext cx="138899" cy="138899"/>
              </a:xfrm>
              <a:custGeom>
                <a:avLst/>
                <a:gdLst>
                  <a:gd name="connsiteX0" fmla="*/ 69450 w 138899"/>
                  <a:gd name="connsiteY0" fmla="*/ 138899 h 138899"/>
                  <a:gd name="connsiteX1" fmla="*/ 0 w 138899"/>
                  <a:gd name="connsiteY1" fmla="*/ 69450 h 138899"/>
                  <a:gd name="connsiteX2" fmla="*/ 69450 w 138899"/>
                  <a:gd name="connsiteY2" fmla="*/ 0 h 138899"/>
                  <a:gd name="connsiteX3" fmla="*/ 138899 w 138899"/>
                  <a:gd name="connsiteY3" fmla="*/ 69450 h 138899"/>
                  <a:gd name="connsiteX4" fmla="*/ 69450 w 138899"/>
                  <a:gd name="connsiteY4" fmla="*/ 138899 h 138899"/>
                  <a:gd name="connsiteX5" fmla="*/ 69450 w 138899"/>
                  <a:gd name="connsiteY5" fmla="*/ 27780 h 138899"/>
                  <a:gd name="connsiteX6" fmla="*/ 27780 w 138899"/>
                  <a:gd name="connsiteY6" fmla="*/ 69450 h 138899"/>
                  <a:gd name="connsiteX7" fmla="*/ 69450 w 138899"/>
                  <a:gd name="connsiteY7" fmla="*/ 111119 h 138899"/>
                  <a:gd name="connsiteX8" fmla="*/ 111119 w 138899"/>
                  <a:gd name="connsiteY8" fmla="*/ 69450 h 138899"/>
                  <a:gd name="connsiteX9" fmla="*/ 69450 w 138899"/>
                  <a:gd name="connsiteY9" fmla="*/ 27780 h 1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899" h="138899">
                    <a:moveTo>
                      <a:pt x="69450" y="138899"/>
                    </a:moveTo>
                    <a:cubicBezTo>
                      <a:pt x="30558" y="138899"/>
                      <a:pt x="0" y="108341"/>
                      <a:pt x="0" y="69450"/>
                    </a:cubicBezTo>
                    <a:cubicBezTo>
                      <a:pt x="0" y="30558"/>
                      <a:pt x="30558" y="0"/>
                      <a:pt x="69450" y="0"/>
                    </a:cubicBezTo>
                    <a:cubicBezTo>
                      <a:pt x="108341" y="0"/>
                      <a:pt x="138899" y="30558"/>
                      <a:pt x="138899" y="69450"/>
                    </a:cubicBezTo>
                    <a:cubicBezTo>
                      <a:pt x="138899" y="108341"/>
                      <a:pt x="105563" y="138899"/>
                      <a:pt x="69450" y="138899"/>
                    </a:cubicBezTo>
                    <a:close/>
                    <a:moveTo>
                      <a:pt x="69450" y="27780"/>
                    </a:moveTo>
                    <a:cubicBezTo>
                      <a:pt x="47226" y="27780"/>
                      <a:pt x="27780" y="47226"/>
                      <a:pt x="27780" y="69450"/>
                    </a:cubicBezTo>
                    <a:cubicBezTo>
                      <a:pt x="27780" y="91673"/>
                      <a:pt x="47226" y="111119"/>
                      <a:pt x="69450" y="111119"/>
                    </a:cubicBezTo>
                    <a:cubicBezTo>
                      <a:pt x="91673" y="111119"/>
                      <a:pt x="111119" y="91673"/>
                      <a:pt x="111119" y="69450"/>
                    </a:cubicBezTo>
                    <a:cubicBezTo>
                      <a:pt x="111119" y="44448"/>
                      <a:pt x="91673" y="27780"/>
                      <a:pt x="69450" y="27780"/>
                    </a:cubicBezTo>
                    <a:close/>
                  </a:path>
                </a:pathLst>
              </a:custGeom>
              <a:solidFill>
                <a:srgbClr val="FFD225"/>
              </a:solidFill>
              <a:ln w="27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2968"/>
              </a:p>
            </p:txBody>
          </p:sp>
        </p:grpSp>
      </p:grpSp>
      <p:pic>
        <p:nvPicPr>
          <p:cNvPr id="339" name="Imagem 338">
            <a:extLst>
              <a:ext uri="{FF2B5EF4-FFF2-40B4-BE49-F238E27FC236}">
                <a16:creationId xmlns:a16="http://schemas.microsoft.com/office/drawing/2014/main" id="{9F2179BA-8A5D-4E2B-940C-EFB2582B31B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34" y="431390"/>
            <a:ext cx="4778493" cy="15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9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49000" decel="5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7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3502 -4.07407E-6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58333E-6 -2.59259E-6 L 0.03502 -2.59259E-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3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3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7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369" y="472630"/>
            <a:ext cx="16585883" cy="2392406"/>
          </a:xfrm>
        </p:spPr>
        <p:txBody>
          <a:bodyPr vert="horz" lIns="0" tIns="15240" rIns="0" bIns="0" rtlCol="0" anchor="b">
            <a:normAutofit/>
          </a:bodyPr>
          <a:lstStyle/>
          <a:p>
            <a:pPr marL="12700">
              <a:spcBef>
                <a:spcPts val="120"/>
              </a:spcBef>
            </a:pPr>
            <a:r>
              <a:rPr spc="-70" dirty="0"/>
              <a:t>Git</a:t>
            </a:r>
            <a:r>
              <a:rPr spc="-355" dirty="0"/>
              <a:t> </a:t>
            </a:r>
            <a:r>
              <a:rPr spc="-90" dirty="0"/>
              <a:t>e</a:t>
            </a:r>
            <a:r>
              <a:rPr spc="-355" dirty="0"/>
              <a:t> </a:t>
            </a:r>
            <a:r>
              <a:rPr spc="-240" dirty="0"/>
              <a:t>GitHub</a:t>
            </a:r>
            <a:endParaRPr lang="pt-BR" spc="-24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1067" y="3043752"/>
            <a:ext cx="16182486" cy="66348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772616"/>
            <a:ext cx="549910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b="1" spc="-70" dirty="0">
                <a:solidFill>
                  <a:srgbClr val="FFDA02"/>
                </a:solidFill>
                <a:latin typeface="Tahoma"/>
                <a:cs typeface="Tahoma"/>
              </a:rPr>
              <a:t>Git</a:t>
            </a:r>
            <a:r>
              <a:rPr sz="7400" b="1" spc="-355" dirty="0">
                <a:solidFill>
                  <a:srgbClr val="FFDA02"/>
                </a:solidFill>
                <a:latin typeface="Tahoma"/>
                <a:cs typeface="Tahoma"/>
              </a:rPr>
              <a:t> </a:t>
            </a:r>
            <a:r>
              <a:rPr sz="7400" b="1" spc="-90" dirty="0">
                <a:solidFill>
                  <a:srgbClr val="FFDA02"/>
                </a:solidFill>
                <a:latin typeface="Tahoma"/>
                <a:cs typeface="Tahoma"/>
              </a:rPr>
              <a:t>e</a:t>
            </a:r>
            <a:r>
              <a:rPr sz="7400" b="1" spc="-355" dirty="0">
                <a:solidFill>
                  <a:srgbClr val="FFDA02"/>
                </a:solidFill>
                <a:latin typeface="Tahoma"/>
                <a:cs typeface="Tahoma"/>
              </a:rPr>
              <a:t> </a:t>
            </a:r>
            <a:r>
              <a:rPr sz="7400" b="1" spc="-240" dirty="0">
                <a:solidFill>
                  <a:srgbClr val="FFDA02"/>
                </a:solidFill>
                <a:latin typeface="Tahoma"/>
                <a:cs typeface="Tahoma"/>
              </a:rPr>
              <a:t>GitHub</a:t>
            </a:r>
            <a:endParaRPr sz="7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35258" y="4447897"/>
            <a:ext cx="4726940" cy="23082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376555">
              <a:lnSpc>
                <a:spcPts val="9070"/>
              </a:lnSpc>
              <a:spcBef>
                <a:spcPts val="65"/>
              </a:spcBef>
            </a:pPr>
            <a:r>
              <a:rPr sz="7400" b="1" spc="-7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P</a:t>
            </a:r>
            <a:r>
              <a:rPr sz="7400" b="1" spc="1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a</a:t>
            </a:r>
            <a:r>
              <a:rPr sz="7400" b="1" spc="-58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r</a:t>
            </a:r>
            <a:r>
              <a:rPr sz="7400" b="1" spc="1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a</a:t>
            </a:r>
            <a:r>
              <a:rPr sz="7400" b="1" spc="-3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 </a:t>
            </a:r>
            <a:r>
              <a:rPr sz="7400" b="1" spc="-14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que  </a:t>
            </a:r>
            <a:r>
              <a:rPr sz="7400" b="1" spc="-4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r>
              <a:rPr sz="7400" b="1" spc="-28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er</a:t>
            </a:r>
            <a:r>
              <a:rPr sz="7400" b="1" spc="-42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v</a:t>
            </a:r>
            <a:r>
              <a:rPr sz="7400" b="1" spc="-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e</a:t>
            </a:r>
            <a:r>
              <a:rPr sz="7400" b="1" spc="-3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 </a:t>
            </a:r>
            <a:r>
              <a:rPr sz="7400" b="1" spc="-34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i</a:t>
            </a:r>
            <a:r>
              <a:rPr sz="7400" b="1" spc="-56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r>
              <a:rPr sz="7400" b="1" spc="-4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r>
              <a:rPr sz="7400" b="1" spc="-71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o</a:t>
            </a:r>
            <a:r>
              <a:rPr sz="7400" b="1" spc="-4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?</a:t>
            </a:r>
            <a:endParaRPr sz="7400" dirty="0">
              <a:solidFill>
                <a:schemeClr val="bg2">
                  <a:lumMod val="10000"/>
                </a:schemeClr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7709" y="4684624"/>
            <a:ext cx="3872539" cy="231088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204200" y="4560207"/>
            <a:ext cx="3872865" cy="2311400"/>
          </a:xfrm>
          <a:prstGeom prst="rect">
            <a:avLst/>
          </a:prstGeom>
          <a:solidFill>
            <a:srgbClr val="300164"/>
          </a:solidFill>
        </p:spPr>
        <p:txBody>
          <a:bodyPr vert="horz" wrap="square" lIns="0" tIns="245745" rIns="0" bIns="0" rtlCol="0">
            <a:spAutoFit/>
          </a:bodyPr>
          <a:lstStyle/>
          <a:p>
            <a:pPr marL="203200" marR="699135" algn="just">
              <a:lnSpc>
                <a:spcPts val="4780"/>
              </a:lnSpc>
              <a:spcBef>
                <a:spcPts val="1935"/>
              </a:spcBef>
            </a:pPr>
            <a:r>
              <a:rPr sz="4100" spc="95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41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280"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4100" spc="-1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85" dirty="0">
                <a:solidFill>
                  <a:srgbClr val="FFFFFF"/>
                </a:solidFill>
                <a:latin typeface="Trebuchet MS"/>
                <a:cs typeface="Trebuchet MS"/>
              </a:rPr>
              <a:t>Controle </a:t>
            </a:r>
            <a:r>
              <a:rPr sz="4100" spc="280"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4100" spc="-1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105" dirty="0">
                <a:solidFill>
                  <a:srgbClr val="FFFFFF"/>
                </a:solidFill>
                <a:latin typeface="Trebuchet MS"/>
                <a:cs typeface="Trebuchet MS"/>
              </a:rPr>
              <a:t>Versão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03853" y="4712292"/>
            <a:ext cx="4985725" cy="25228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780344" y="4587875"/>
            <a:ext cx="4986020" cy="2522855"/>
          </a:xfrm>
          <a:prstGeom prst="rect">
            <a:avLst/>
          </a:prstGeom>
          <a:solidFill>
            <a:srgbClr val="300164"/>
          </a:solidFill>
        </p:spPr>
        <p:txBody>
          <a:bodyPr vert="horz" wrap="square" lIns="0" tIns="346710" rIns="0" bIns="0" rtlCol="0">
            <a:spAutoFit/>
          </a:bodyPr>
          <a:lstStyle/>
          <a:p>
            <a:pPr marL="199390" marR="600075">
              <a:lnSpc>
                <a:spcPts val="4780"/>
              </a:lnSpc>
              <a:spcBef>
                <a:spcPts val="2730"/>
              </a:spcBef>
            </a:pPr>
            <a:r>
              <a:rPr sz="4100" spc="85" dirty="0">
                <a:solidFill>
                  <a:srgbClr val="FFFFFF"/>
                </a:solidFill>
                <a:latin typeface="Trebuchet MS"/>
                <a:cs typeface="Trebuchet MS"/>
              </a:rPr>
              <a:t>Plataforma </a:t>
            </a:r>
            <a:r>
              <a:rPr sz="4100" spc="280"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z="410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195" dirty="0">
                <a:solidFill>
                  <a:srgbClr val="FFFFFF"/>
                </a:solidFill>
                <a:latin typeface="Trebuchet MS"/>
                <a:cs typeface="Trebuchet MS"/>
              </a:rPr>
              <a:t>Rede</a:t>
            </a:r>
            <a:r>
              <a:rPr sz="41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140" dirty="0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r>
              <a:rPr sz="41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240" dirty="0">
                <a:solidFill>
                  <a:srgbClr val="FFFFFF"/>
                </a:solidFill>
                <a:latin typeface="Trebuchet MS"/>
                <a:cs typeface="Trebuchet MS"/>
              </a:rPr>
              <a:t>para </a:t>
            </a:r>
            <a:r>
              <a:rPr sz="4100" spc="-1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spc="150" dirty="0">
                <a:solidFill>
                  <a:srgbClr val="FFFFFF"/>
                </a:solidFill>
                <a:latin typeface="Trebuchet MS"/>
                <a:cs typeface="Trebuchet MS"/>
              </a:rPr>
              <a:t>Programadores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64726" y="3202886"/>
            <a:ext cx="1398503" cy="123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70" dirty="0"/>
              <a:t>Git</a:t>
            </a:r>
            <a:endParaRPr spc="-240" dirty="0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F3480B4F-E549-5120-EEBF-0E02FF4C12DB}"/>
              </a:ext>
            </a:extLst>
          </p:cNvPr>
          <p:cNvSpPr txBox="1">
            <a:spLocks/>
          </p:cNvSpPr>
          <p:nvPr/>
        </p:nvSpPr>
        <p:spPr>
          <a:xfrm>
            <a:off x="13948915" y="3230073"/>
            <a:ext cx="2895600" cy="1233415"/>
          </a:xfrm>
          <a:prstGeom prst="rect">
            <a:avLst/>
          </a:prstGeom>
        </p:spPr>
        <p:txBody>
          <a:bodyPr vert="horz" wrap="square" lIns="0" tIns="15240" rIns="0" bIns="0" rtlCol="0" anchor="b">
            <a:spAutoFit/>
          </a:bodyPr>
          <a:lstStyle>
            <a:lvl1pPr algn="l" defTabSz="150784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915" kern="1200" spc="-82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pt-BR" spc="-240" dirty="0"/>
              <a:t>GitHub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0450" y="930275"/>
            <a:ext cx="11507470" cy="54076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70" dirty="0"/>
              <a:t>Git</a:t>
            </a:r>
            <a:r>
              <a:rPr spc="-315" dirty="0"/>
              <a:t> </a:t>
            </a:r>
            <a:r>
              <a:rPr spc="-2560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≠</a:t>
            </a:r>
            <a:r>
              <a:rPr spc="-6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40" dirty="0"/>
              <a:t>GitHub</a:t>
            </a:r>
          </a:p>
          <a:p>
            <a:pPr>
              <a:lnSpc>
                <a:spcPct val="100000"/>
              </a:lnSpc>
            </a:pPr>
            <a:endParaRPr sz="9300" dirty="0"/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50" dirty="0"/>
          </a:p>
          <a:p>
            <a:pPr marL="4871085">
              <a:lnSpc>
                <a:spcPct val="100000"/>
              </a:lnSpc>
            </a:pPr>
            <a:r>
              <a:rPr spc="-315" dirty="0">
                <a:solidFill>
                  <a:schemeClr val="bg2">
                    <a:lumMod val="10000"/>
                  </a:schemeClr>
                </a:solidFill>
              </a:rPr>
              <a:t>Versionamento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772616"/>
            <a:ext cx="137414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b="1" spc="-70" dirty="0">
                <a:solidFill>
                  <a:srgbClr val="FFDA02"/>
                </a:solidFill>
                <a:latin typeface="Tahoma"/>
                <a:cs typeface="Tahoma"/>
              </a:rPr>
              <a:t>Git</a:t>
            </a:r>
            <a:endParaRPr sz="7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6337" y="5023796"/>
            <a:ext cx="335343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b="1" spc="-42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v</a:t>
            </a:r>
            <a:r>
              <a:rPr sz="7400" b="1" spc="-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e</a:t>
            </a:r>
            <a:r>
              <a:rPr sz="7400" b="1" spc="-58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r</a:t>
            </a:r>
            <a:r>
              <a:rPr sz="7400" b="1" spc="-41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r>
              <a:rPr sz="7400" b="1" spc="-19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õ</a:t>
            </a:r>
            <a:r>
              <a:rPr sz="7400" b="1" spc="-24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e</a:t>
            </a:r>
            <a:r>
              <a:rPr sz="7400" b="1" spc="-34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s</a:t>
            </a:r>
            <a:endParaRPr sz="7400" dirty="0">
              <a:solidFill>
                <a:schemeClr val="bg2">
                  <a:lumMod val="10000"/>
                </a:schemeClr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template_DR_TO" id="{AA393D39-9965-441B-A34D-31224B5DFD44}" vid="{B5773092-789C-4294-AA54-3BFD5745900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slides_template_DR_TO</Template>
  <TotalTime>40</TotalTime>
  <Words>230</Words>
  <Application>Microsoft Office PowerPoint</Application>
  <PresentationFormat>Personalizar</PresentationFormat>
  <Paragraphs>68</Paragraphs>
  <Slides>19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Tahoma</vt:lpstr>
      <vt:lpstr>Trebuchet MS</vt:lpstr>
      <vt:lpstr>Verdana</vt:lpstr>
      <vt:lpstr>Wingdings</vt:lpstr>
      <vt:lpstr>Retrospectiva</vt:lpstr>
      <vt:lpstr>Apresentação do PowerPoint</vt:lpstr>
      <vt:lpstr>Apresentação do PowerPoint</vt:lpstr>
      <vt:lpstr>Apresentação do PowerPoint</vt:lpstr>
      <vt:lpstr>Apresentação do PowerPoint</vt:lpstr>
      <vt:lpstr>Git e GitHub</vt:lpstr>
      <vt:lpstr>Apresentação do PowerPoint</vt:lpstr>
      <vt:lpstr>Git</vt:lpstr>
      <vt:lpstr>Git ≠ GitHub   Versionamento</vt:lpstr>
      <vt:lpstr>Apresentação do PowerPoint</vt:lpstr>
      <vt:lpstr>Apresentação do PowerPoint</vt:lpstr>
      <vt:lpstr>Um exemplo</vt:lpstr>
      <vt:lpstr>Um exemplo</vt:lpstr>
      <vt:lpstr>Um exemplo</vt:lpstr>
      <vt:lpstr>Um exemplo</vt:lpstr>
      <vt:lpstr>Um exemplo</vt:lpstr>
      <vt:lpstr>Um exemplo</vt:lpstr>
      <vt:lpstr>Controle  de versão  (VCS)</vt:lpstr>
      <vt:lpstr>Versionamento</vt:lpstr>
      <vt:lpstr>Versionamento (VCS)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curso-git-aula001-slides</dc:title>
  <dc:creator>Administrador</dc:creator>
  <cp:lastModifiedBy>Genivon Pereira Barbosa</cp:lastModifiedBy>
  <cp:revision>1</cp:revision>
  <dcterms:created xsi:type="dcterms:W3CDTF">2023-04-11T18:07:32Z</dcterms:created>
  <dcterms:modified xsi:type="dcterms:W3CDTF">2023-04-11T22:28:01Z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2020-03-27T00:00:00Z</vt:filetime>
  </property>
  <property fmtid="{D5CDD505-2E9C-101B-9397-08002B2CF9AE}" pid="3" name="Creator">
    <vt:lpwstr>Keynote</vt:lpwstr>
  </property>
  <property fmtid="{D5CDD505-2E9C-101B-9397-08002B2CF9AE}" pid="4" name="LastSaved">
    <vt:filetime>2023-04-11T00:00:00Z</vt:filetime>
  </property>
</Properties>
</file>